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>
  <p:sldMasterIdLst>
    <p:sldMasterId id="2147483648" r:id="rId1"/>
  </p:sldMasterIdLst>
  <p:notesMasterIdLst>
    <p:notesMasterId r:id="rId4"/>
  </p:notesMasterIdLst>
  <p:handoutMasterIdLst>
    <p:handoutMasterId r:id="rId33"/>
  </p:handoutMasterIdLst>
  <p:sldIdLst>
    <p:sldId id="682" r:id="rId3"/>
    <p:sldId id="640" r:id="rId5"/>
    <p:sldId id="683" r:id="rId6"/>
    <p:sldId id="689" r:id="rId7"/>
    <p:sldId id="690" r:id="rId8"/>
    <p:sldId id="691" r:id="rId9"/>
    <p:sldId id="692" r:id="rId10"/>
    <p:sldId id="684" r:id="rId11"/>
    <p:sldId id="693" r:id="rId12"/>
    <p:sldId id="694" r:id="rId13"/>
    <p:sldId id="695" r:id="rId14"/>
    <p:sldId id="696" r:id="rId15"/>
    <p:sldId id="697" r:id="rId16"/>
    <p:sldId id="698" r:id="rId17"/>
    <p:sldId id="685" r:id="rId18"/>
    <p:sldId id="699" r:id="rId19"/>
    <p:sldId id="700" r:id="rId20"/>
    <p:sldId id="686" r:id="rId21"/>
    <p:sldId id="701" r:id="rId22"/>
    <p:sldId id="702" r:id="rId23"/>
    <p:sldId id="687" r:id="rId24"/>
    <p:sldId id="703" r:id="rId25"/>
    <p:sldId id="705" r:id="rId26"/>
    <p:sldId id="706" r:id="rId27"/>
    <p:sldId id="688" r:id="rId28"/>
    <p:sldId id="707" r:id="rId29"/>
    <p:sldId id="708" r:id="rId30"/>
    <p:sldId id="704" r:id="rId31"/>
    <p:sldId id="709" r:id="rId32"/>
  </p:sldIdLst>
  <p:sldSz cx="9145270" cy="5144770"/>
  <p:notesSz cx="6858000" cy="9144000"/>
  <p:custDataLst>
    <p:tags r:id="rId37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5082"/>
    <a:srgbClr val="218D8A"/>
    <a:srgbClr val="D44133"/>
    <a:srgbClr val="ED7D31"/>
    <a:srgbClr val="9BD4CC"/>
    <a:srgbClr val="FFA300"/>
    <a:srgbClr val="01AABB"/>
    <a:srgbClr val="663A77"/>
    <a:srgbClr val="00E0BB"/>
    <a:srgbClr val="01AC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12" autoAdjust="0"/>
    <p:restoredTop sz="97747" autoAdjust="0"/>
  </p:normalViewPr>
  <p:slideViewPr>
    <p:cSldViewPr>
      <p:cViewPr varScale="1">
        <p:scale>
          <a:sx n="75" d="100"/>
          <a:sy n="75" d="100"/>
        </p:scale>
        <p:origin x="1786" y="48"/>
      </p:cViewPr>
      <p:guideLst>
        <p:guide orient="horz" pos="2244"/>
        <p:guide pos="2688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10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7" Type="http://schemas.openxmlformats.org/officeDocument/2006/relationships/tags" Target="tags/tag10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handoutMaster" Target="handoutMasters/handoutMaster1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方正正纤黑简体" panose="02000000000000000000" pitchFamily="2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1F06A6-C76E-4613-9D4A-F774CCB060B7}" type="datetimeFigureOut">
              <a:rPr lang="zh-CN" altLang="en-US" smtClean="0">
                <a:latin typeface="方正正纤黑简体" panose="02000000000000000000" pitchFamily="2" charset="-122"/>
              </a:rPr>
            </a:fld>
            <a:endParaRPr lang="zh-CN" altLang="en-US">
              <a:latin typeface="方正正纤黑简体" panose="02000000000000000000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方正正纤黑简体" panose="02000000000000000000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42805-9F79-4236-86D3-43973FCD73F4}" type="slidenum">
              <a:rPr lang="zh-CN" altLang="en-US" smtClean="0">
                <a:latin typeface="方正正纤黑简体" panose="02000000000000000000" pitchFamily="2" charset="-122"/>
              </a:rPr>
            </a:fld>
            <a:endParaRPr lang="zh-CN" altLang="en-US">
              <a:latin typeface="方正正纤黑简体" panose="02000000000000000000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 b="0">
                <a:latin typeface="方正正纤黑简体" panose="02000000000000000000" pitchFamily="2" charset="-122"/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>
                <a:latin typeface="方正正纤黑简体" panose="02000000000000000000" pitchFamily="2" charset="-122"/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1280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80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280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 b="0">
                <a:latin typeface="方正正纤黑简体" panose="02000000000000000000" pitchFamily="2" charset="-122"/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1280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>
                <a:latin typeface="方正正纤黑简体" panose="02000000000000000000" pitchFamily="2" charset="-122"/>
                <a:ea typeface="宋体" panose="02010600030101010101" pitchFamily="2" charset="-122"/>
              </a:defRPr>
            </a:lvl1pPr>
          </a:lstStyle>
          <a:p>
            <a:fld id="{20DEAE63-D6C4-437F-B8DA-DA689F991AA7}" type="slidenum">
              <a:rPr lang="zh-CN" altLang="en-US" smtClean="0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方正正纤黑简体" panose="02000000000000000000" pitchFamily="2" charset="-122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方正正纤黑简体" panose="02000000000000000000" pitchFamily="2" charset="-122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方正正纤黑简体" panose="02000000000000000000" pitchFamily="2" charset="-122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方正正纤黑简体" panose="02000000000000000000" pitchFamily="2" charset="-122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方正正纤黑简体" panose="02000000000000000000" pitchFamily="2" charset="-12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2A187-060C-48C8-A788-B4928D1A8C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2A187-060C-48C8-A788-B4928D1A8C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2A187-060C-48C8-A788-B4928D1A8C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2A187-060C-48C8-A788-B4928D1A8C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2A187-060C-48C8-A788-B4928D1A8C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2A187-060C-48C8-A788-B4928D1A8C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2A187-060C-48C8-A788-B4928D1A8C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2A187-060C-48C8-A788-B4928D1A8C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199" y="842032"/>
            <a:ext cx="6859191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199" y="2702363"/>
            <a:ext cx="685919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01476-7D90-4C9F-912C-BC6C12628A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8AC0D-7CDA-4556-88FC-DA964AB6D2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drape"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01476-7D90-4C9F-912C-BC6C12628A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8AC0D-7CDA-4556-88FC-DA964AB6D2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drape"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762794" y="819944"/>
            <a:ext cx="7646028" cy="2953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版权声明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感谢您下载觅知网平台上提供的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作品，为了您和觅知网以及原创作者的利益，请勿复制、传播、销售，否则将承担法律责任！觅知网将对作品进行维权，按照传播下载次数进行十倍的索取赔偿！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在觅知网出售的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模板是免版税类（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RF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Royalty-Free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）正版受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中国人民共和国著作法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世界版权公约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的保护，作品的所有权、版权和著作权归觅知网所有，您下载的是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模板素材的使用权。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不得将觅知网的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drape"/>
      </p:transition>
    </mc:Choice>
    <mc:Fallback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8"/>
          <p:cNvGrpSpPr>
            <a:grpSpLocks noChangeAspect="1"/>
          </p:cNvGrpSpPr>
          <p:nvPr userDrawn="1"/>
        </p:nvGrpSpPr>
        <p:grpSpPr>
          <a:xfrm>
            <a:off x="646759" y="960416"/>
            <a:ext cx="7949212" cy="3451722"/>
            <a:chOff x="-627" y="390"/>
            <a:chExt cx="8934" cy="3538"/>
          </a:xfrm>
          <a:solidFill>
            <a:schemeClr val="bg1">
              <a:lumMod val="85000"/>
              <a:alpha val="38000"/>
            </a:schemeClr>
          </a:solidFill>
        </p:grpSpPr>
        <p:sp>
          <p:nvSpPr>
            <p:cNvPr id="9" name="Freeform 49"/>
            <p:cNvSpPr>
              <a:spLocks noEditPoints="1"/>
            </p:cNvSpPr>
            <p:nvPr/>
          </p:nvSpPr>
          <p:spPr bwMode="auto">
            <a:xfrm>
              <a:off x="-578" y="390"/>
              <a:ext cx="8885" cy="3538"/>
            </a:xfrm>
            <a:custGeom>
              <a:avLst/>
              <a:gdLst>
                <a:gd name="T0" fmla="*/ 2291 w 3758"/>
                <a:gd name="T1" fmla="*/ 237 h 1495"/>
                <a:gd name="T2" fmla="*/ 2322 w 3758"/>
                <a:gd name="T3" fmla="*/ 397 h 1495"/>
                <a:gd name="T4" fmla="*/ 2366 w 3758"/>
                <a:gd name="T5" fmla="*/ 228 h 1495"/>
                <a:gd name="T6" fmla="*/ 1776 w 3758"/>
                <a:gd name="T7" fmla="*/ 158 h 1495"/>
                <a:gd name="T8" fmla="*/ 1332 w 3758"/>
                <a:gd name="T9" fmla="*/ 125 h 1495"/>
                <a:gd name="T10" fmla="*/ 1806 w 3758"/>
                <a:gd name="T11" fmla="*/ 387 h 1495"/>
                <a:gd name="T12" fmla="*/ 1930 w 3758"/>
                <a:gd name="T13" fmla="*/ 436 h 1495"/>
                <a:gd name="T14" fmla="*/ 2203 w 3758"/>
                <a:gd name="T15" fmla="*/ 303 h 1495"/>
                <a:gd name="T16" fmla="*/ 1811 w 3758"/>
                <a:gd name="T17" fmla="*/ 227 h 1495"/>
                <a:gd name="T18" fmla="*/ 1453 w 3758"/>
                <a:gd name="T19" fmla="*/ 189 h 1495"/>
                <a:gd name="T20" fmla="*/ 1337 w 3758"/>
                <a:gd name="T21" fmla="*/ 97 h 1495"/>
                <a:gd name="T22" fmla="*/ 3253 w 3758"/>
                <a:gd name="T23" fmla="*/ 1486 h 1495"/>
                <a:gd name="T24" fmla="*/ 416 w 3758"/>
                <a:gd name="T25" fmla="*/ 1045 h 1495"/>
                <a:gd name="T26" fmla="*/ 679 w 3758"/>
                <a:gd name="T27" fmla="*/ 1017 h 1495"/>
                <a:gd name="T28" fmla="*/ 3144 w 3758"/>
                <a:gd name="T29" fmla="*/ 1434 h 1495"/>
                <a:gd name="T30" fmla="*/ 3273 w 3758"/>
                <a:gd name="T31" fmla="*/ 1311 h 1495"/>
                <a:gd name="T32" fmla="*/ 1549 w 3758"/>
                <a:gd name="T33" fmla="*/ 981 h 1495"/>
                <a:gd name="T34" fmla="*/ 1526 w 3758"/>
                <a:gd name="T35" fmla="*/ 976 h 1495"/>
                <a:gd name="T36" fmla="*/ 1273 w 3758"/>
                <a:gd name="T37" fmla="*/ 920 h 1495"/>
                <a:gd name="T38" fmla="*/ 1541 w 3758"/>
                <a:gd name="T39" fmla="*/ 877 h 1495"/>
                <a:gd name="T40" fmla="*/ 1502 w 3758"/>
                <a:gd name="T41" fmla="*/ 821 h 1495"/>
                <a:gd name="T42" fmla="*/ 1644 w 3758"/>
                <a:gd name="T43" fmla="*/ 671 h 1495"/>
                <a:gd name="T44" fmla="*/ 1273 w 3758"/>
                <a:gd name="T45" fmla="*/ 842 h 1495"/>
                <a:gd name="T46" fmla="*/ 1523 w 3758"/>
                <a:gd name="T47" fmla="*/ 633 h 1495"/>
                <a:gd name="T48" fmla="*/ 1737 w 3758"/>
                <a:gd name="T49" fmla="*/ 498 h 1495"/>
                <a:gd name="T50" fmla="*/ 216 w 3758"/>
                <a:gd name="T51" fmla="*/ 419 h 1495"/>
                <a:gd name="T52" fmla="*/ 484 w 3758"/>
                <a:gd name="T53" fmla="*/ 389 h 1495"/>
                <a:gd name="T54" fmla="*/ 58 w 3758"/>
                <a:gd name="T55" fmla="*/ 336 h 1495"/>
                <a:gd name="T56" fmla="*/ 3114 w 3758"/>
                <a:gd name="T57" fmla="*/ 270 h 1495"/>
                <a:gd name="T58" fmla="*/ 2938 w 3758"/>
                <a:gd name="T59" fmla="*/ 269 h 1495"/>
                <a:gd name="T60" fmla="*/ 2642 w 3758"/>
                <a:gd name="T61" fmla="*/ 239 h 1495"/>
                <a:gd name="T62" fmla="*/ 3300 w 3758"/>
                <a:gd name="T63" fmla="*/ 450 h 1495"/>
                <a:gd name="T64" fmla="*/ 2947 w 3758"/>
                <a:gd name="T65" fmla="*/ 392 h 1495"/>
                <a:gd name="T66" fmla="*/ 2990 w 3758"/>
                <a:gd name="T67" fmla="*/ 262 h 1495"/>
                <a:gd name="T68" fmla="*/ 3027 w 3758"/>
                <a:gd name="T69" fmla="*/ 176 h 1495"/>
                <a:gd name="T70" fmla="*/ 3216 w 3758"/>
                <a:gd name="T71" fmla="*/ 303 h 1495"/>
                <a:gd name="T72" fmla="*/ 3084 w 3758"/>
                <a:gd name="T73" fmla="*/ 197 h 1495"/>
                <a:gd name="T74" fmla="*/ 2770 w 3758"/>
                <a:gd name="T75" fmla="*/ 191 h 1495"/>
                <a:gd name="T76" fmla="*/ 2833 w 3758"/>
                <a:gd name="T77" fmla="*/ 173 h 1495"/>
                <a:gd name="T78" fmla="*/ 1125 w 3758"/>
                <a:gd name="T79" fmla="*/ 227 h 1495"/>
                <a:gd name="T80" fmla="*/ 1004 w 3758"/>
                <a:gd name="T81" fmla="*/ 207 h 1495"/>
                <a:gd name="T82" fmla="*/ 732 w 3758"/>
                <a:gd name="T83" fmla="*/ 292 h 1495"/>
                <a:gd name="T84" fmla="*/ 506 w 3758"/>
                <a:gd name="T85" fmla="*/ 257 h 1495"/>
                <a:gd name="T86" fmla="*/ 459 w 3758"/>
                <a:gd name="T87" fmla="*/ 423 h 1495"/>
                <a:gd name="T88" fmla="*/ 351 w 3758"/>
                <a:gd name="T89" fmla="*/ 468 h 1495"/>
                <a:gd name="T90" fmla="*/ 851 w 3758"/>
                <a:gd name="T91" fmla="*/ 182 h 1495"/>
                <a:gd name="T92" fmla="*/ 2769 w 3758"/>
                <a:gd name="T93" fmla="*/ 153 h 1495"/>
                <a:gd name="T94" fmla="*/ 3001 w 3758"/>
                <a:gd name="T95" fmla="*/ 148 h 1495"/>
                <a:gd name="T96" fmla="*/ 2760 w 3758"/>
                <a:gd name="T97" fmla="*/ 97 h 1495"/>
                <a:gd name="T98" fmla="*/ 428 w 3758"/>
                <a:gd name="T99" fmla="*/ 90 h 1495"/>
                <a:gd name="T100" fmla="*/ 896 w 3758"/>
                <a:gd name="T101" fmla="*/ 86 h 1495"/>
                <a:gd name="T102" fmla="*/ 550 w 3758"/>
                <a:gd name="T103" fmla="*/ 103 h 1495"/>
                <a:gd name="T104" fmla="*/ 1205 w 3758"/>
                <a:gd name="T105" fmla="*/ 54 h 1495"/>
                <a:gd name="T106" fmla="*/ 2950 w 3758"/>
                <a:gd name="T107" fmla="*/ 44 h 1495"/>
                <a:gd name="T108" fmla="*/ 3126 w 3758"/>
                <a:gd name="T109" fmla="*/ 17 h 1495"/>
                <a:gd name="T110" fmla="*/ 3042 w 3758"/>
                <a:gd name="T111" fmla="*/ 62 h 1495"/>
                <a:gd name="T112" fmla="*/ 3139 w 3758"/>
                <a:gd name="T113" fmla="*/ 79 h 1495"/>
                <a:gd name="T114" fmla="*/ 3351 w 3758"/>
                <a:gd name="T115" fmla="*/ 23 h 1495"/>
                <a:gd name="T116" fmla="*/ 3155 w 3758"/>
                <a:gd name="T117" fmla="*/ 93 h 1495"/>
                <a:gd name="T118" fmla="*/ 3360 w 3758"/>
                <a:gd name="T119" fmla="*/ 267 h 1495"/>
                <a:gd name="T120" fmla="*/ 3620 w 3758"/>
                <a:gd name="T121" fmla="*/ 218 h 1495"/>
                <a:gd name="T122" fmla="*/ 3662 w 3758"/>
                <a:gd name="T123" fmla="*/ 126 h 1495"/>
                <a:gd name="T124" fmla="*/ 3425 w 3758"/>
                <a:gd name="T125" fmla="*/ 28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758" h="1495">
                  <a:moveTo>
                    <a:pt x="3271" y="498"/>
                  </a:moveTo>
                  <a:cubicBezTo>
                    <a:pt x="3249" y="498"/>
                    <a:pt x="3249" y="498"/>
                    <a:pt x="3249" y="498"/>
                  </a:cubicBezTo>
                  <a:cubicBezTo>
                    <a:pt x="3251" y="502"/>
                    <a:pt x="3258" y="505"/>
                    <a:pt x="3263" y="505"/>
                  </a:cubicBezTo>
                  <a:cubicBezTo>
                    <a:pt x="3268" y="505"/>
                    <a:pt x="3272" y="503"/>
                    <a:pt x="3273" y="499"/>
                  </a:cubicBezTo>
                  <a:cubicBezTo>
                    <a:pt x="3273" y="499"/>
                    <a:pt x="3272" y="498"/>
                    <a:pt x="3271" y="498"/>
                  </a:cubicBezTo>
                  <a:moveTo>
                    <a:pt x="3334" y="498"/>
                  </a:moveTo>
                  <a:cubicBezTo>
                    <a:pt x="3308" y="498"/>
                    <a:pt x="3308" y="498"/>
                    <a:pt x="3308" y="498"/>
                  </a:cubicBezTo>
                  <a:cubicBezTo>
                    <a:pt x="3302" y="504"/>
                    <a:pt x="3294" y="509"/>
                    <a:pt x="3297" y="519"/>
                  </a:cubicBezTo>
                  <a:cubicBezTo>
                    <a:pt x="3299" y="520"/>
                    <a:pt x="3301" y="520"/>
                    <a:pt x="3303" y="520"/>
                  </a:cubicBezTo>
                  <a:cubicBezTo>
                    <a:pt x="3306" y="520"/>
                    <a:pt x="3309" y="520"/>
                    <a:pt x="3312" y="519"/>
                  </a:cubicBezTo>
                  <a:cubicBezTo>
                    <a:pt x="3316" y="519"/>
                    <a:pt x="3319" y="519"/>
                    <a:pt x="3322" y="519"/>
                  </a:cubicBezTo>
                  <a:cubicBezTo>
                    <a:pt x="3326" y="519"/>
                    <a:pt x="3329" y="519"/>
                    <a:pt x="3331" y="522"/>
                  </a:cubicBezTo>
                  <a:cubicBezTo>
                    <a:pt x="3329" y="524"/>
                    <a:pt x="3324" y="527"/>
                    <a:pt x="3328" y="531"/>
                  </a:cubicBezTo>
                  <a:cubicBezTo>
                    <a:pt x="3329" y="531"/>
                    <a:pt x="3330" y="531"/>
                    <a:pt x="3330" y="531"/>
                  </a:cubicBezTo>
                  <a:cubicBezTo>
                    <a:pt x="3336" y="531"/>
                    <a:pt x="3338" y="524"/>
                    <a:pt x="3342" y="522"/>
                  </a:cubicBezTo>
                  <a:cubicBezTo>
                    <a:pt x="3350" y="523"/>
                    <a:pt x="3347" y="532"/>
                    <a:pt x="3355" y="532"/>
                  </a:cubicBezTo>
                  <a:cubicBezTo>
                    <a:pt x="3356" y="532"/>
                    <a:pt x="3356" y="532"/>
                    <a:pt x="3357" y="531"/>
                  </a:cubicBezTo>
                  <a:cubicBezTo>
                    <a:pt x="3360" y="529"/>
                    <a:pt x="3363" y="526"/>
                    <a:pt x="3363" y="521"/>
                  </a:cubicBezTo>
                  <a:cubicBezTo>
                    <a:pt x="3361" y="517"/>
                    <a:pt x="3356" y="516"/>
                    <a:pt x="3353" y="513"/>
                  </a:cubicBezTo>
                  <a:cubicBezTo>
                    <a:pt x="3353" y="509"/>
                    <a:pt x="3358" y="510"/>
                    <a:pt x="3357" y="505"/>
                  </a:cubicBezTo>
                  <a:cubicBezTo>
                    <a:pt x="3351" y="502"/>
                    <a:pt x="3341" y="501"/>
                    <a:pt x="3334" y="498"/>
                  </a:cubicBezTo>
                  <a:moveTo>
                    <a:pt x="1944" y="395"/>
                  </a:moveTo>
                  <a:cubicBezTo>
                    <a:pt x="1937" y="395"/>
                    <a:pt x="1931" y="403"/>
                    <a:pt x="1935" y="407"/>
                  </a:cubicBezTo>
                  <a:cubicBezTo>
                    <a:pt x="1944" y="407"/>
                    <a:pt x="1947" y="403"/>
                    <a:pt x="1949" y="397"/>
                  </a:cubicBezTo>
                  <a:cubicBezTo>
                    <a:pt x="1947" y="396"/>
                    <a:pt x="1945" y="395"/>
                    <a:pt x="1944" y="395"/>
                  </a:cubicBezTo>
                  <a:moveTo>
                    <a:pt x="1991" y="248"/>
                  </a:moveTo>
                  <a:cubicBezTo>
                    <a:pt x="1987" y="248"/>
                    <a:pt x="1983" y="250"/>
                    <a:pt x="1984" y="253"/>
                  </a:cubicBezTo>
                  <a:cubicBezTo>
                    <a:pt x="1986" y="254"/>
                    <a:pt x="1988" y="255"/>
                    <a:pt x="1990" y="255"/>
                  </a:cubicBezTo>
                  <a:cubicBezTo>
                    <a:pt x="1993" y="255"/>
                    <a:pt x="1997" y="253"/>
                    <a:pt x="1996" y="250"/>
                  </a:cubicBezTo>
                  <a:cubicBezTo>
                    <a:pt x="1995" y="248"/>
                    <a:pt x="1993" y="248"/>
                    <a:pt x="1991" y="248"/>
                  </a:cubicBezTo>
                  <a:moveTo>
                    <a:pt x="2331" y="226"/>
                  </a:moveTo>
                  <a:cubicBezTo>
                    <a:pt x="2327" y="226"/>
                    <a:pt x="2323" y="227"/>
                    <a:pt x="2318" y="228"/>
                  </a:cubicBezTo>
                  <a:cubicBezTo>
                    <a:pt x="2313" y="229"/>
                    <a:pt x="2309" y="229"/>
                    <a:pt x="2304" y="229"/>
                  </a:cubicBezTo>
                  <a:cubicBezTo>
                    <a:pt x="2303" y="229"/>
                    <a:pt x="2303" y="229"/>
                    <a:pt x="2302" y="229"/>
                  </a:cubicBezTo>
                  <a:cubicBezTo>
                    <a:pt x="2299" y="231"/>
                    <a:pt x="2299" y="236"/>
                    <a:pt x="2295" y="238"/>
                  </a:cubicBezTo>
                  <a:cubicBezTo>
                    <a:pt x="2294" y="237"/>
                    <a:pt x="2293" y="237"/>
                    <a:pt x="2291" y="237"/>
                  </a:cubicBezTo>
                  <a:cubicBezTo>
                    <a:pt x="2289" y="237"/>
                    <a:pt x="2287" y="238"/>
                    <a:pt x="2285" y="239"/>
                  </a:cubicBezTo>
                  <a:cubicBezTo>
                    <a:pt x="2283" y="240"/>
                    <a:pt x="2281" y="242"/>
                    <a:pt x="2278" y="242"/>
                  </a:cubicBezTo>
                  <a:cubicBezTo>
                    <a:pt x="2277" y="242"/>
                    <a:pt x="2276" y="242"/>
                    <a:pt x="2274" y="241"/>
                  </a:cubicBezTo>
                  <a:cubicBezTo>
                    <a:pt x="2267" y="245"/>
                    <a:pt x="2267" y="251"/>
                    <a:pt x="2258" y="256"/>
                  </a:cubicBezTo>
                  <a:cubicBezTo>
                    <a:pt x="2251" y="260"/>
                    <a:pt x="2235" y="262"/>
                    <a:pt x="2236" y="270"/>
                  </a:cubicBezTo>
                  <a:cubicBezTo>
                    <a:pt x="2236" y="275"/>
                    <a:pt x="2247" y="276"/>
                    <a:pt x="2253" y="278"/>
                  </a:cubicBezTo>
                  <a:cubicBezTo>
                    <a:pt x="2260" y="281"/>
                    <a:pt x="2264" y="287"/>
                    <a:pt x="2271" y="288"/>
                  </a:cubicBezTo>
                  <a:cubicBezTo>
                    <a:pt x="2271" y="288"/>
                    <a:pt x="2272" y="288"/>
                    <a:pt x="2273" y="288"/>
                  </a:cubicBezTo>
                  <a:cubicBezTo>
                    <a:pt x="2275" y="288"/>
                    <a:pt x="2277" y="287"/>
                    <a:pt x="2280" y="287"/>
                  </a:cubicBezTo>
                  <a:cubicBezTo>
                    <a:pt x="2282" y="287"/>
                    <a:pt x="2285" y="287"/>
                    <a:pt x="2287" y="287"/>
                  </a:cubicBezTo>
                  <a:cubicBezTo>
                    <a:pt x="2292" y="287"/>
                    <a:pt x="2296" y="288"/>
                    <a:pt x="2296" y="292"/>
                  </a:cubicBezTo>
                  <a:cubicBezTo>
                    <a:pt x="2295" y="295"/>
                    <a:pt x="2292" y="296"/>
                    <a:pt x="2288" y="296"/>
                  </a:cubicBezTo>
                  <a:cubicBezTo>
                    <a:pt x="2285" y="296"/>
                    <a:pt x="2281" y="295"/>
                    <a:pt x="2279" y="294"/>
                  </a:cubicBezTo>
                  <a:cubicBezTo>
                    <a:pt x="2276" y="295"/>
                    <a:pt x="2279" y="301"/>
                    <a:pt x="2275" y="302"/>
                  </a:cubicBezTo>
                  <a:cubicBezTo>
                    <a:pt x="2264" y="301"/>
                    <a:pt x="2262" y="291"/>
                    <a:pt x="2252" y="289"/>
                  </a:cubicBezTo>
                  <a:cubicBezTo>
                    <a:pt x="2246" y="292"/>
                    <a:pt x="2243" y="297"/>
                    <a:pt x="2237" y="301"/>
                  </a:cubicBezTo>
                  <a:cubicBezTo>
                    <a:pt x="2231" y="304"/>
                    <a:pt x="2222" y="305"/>
                    <a:pt x="2219" y="311"/>
                  </a:cubicBezTo>
                  <a:cubicBezTo>
                    <a:pt x="2219" y="314"/>
                    <a:pt x="2220" y="314"/>
                    <a:pt x="2222" y="314"/>
                  </a:cubicBezTo>
                  <a:cubicBezTo>
                    <a:pt x="2223" y="314"/>
                    <a:pt x="2223" y="314"/>
                    <a:pt x="2223" y="314"/>
                  </a:cubicBezTo>
                  <a:cubicBezTo>
                    <a:pt x="2224" y="314"/>
                    <a:pt x="2225" y="314"/>
                    <a:pt x="2227" y="315"/>
                  </a:cubicBezTo>
                  <a:cubicBezTo>
                    <a:pt x="2231" y="317"/>
                    <a:pt x="2231" y="323"/>
                    <a:pt x="2237" y="325"/>
                  </a:cubicBezTo>
                  <a:cubicBezTo>
                    <a:pt x="2239" y="326"/>
                    <a:pt x="2242" y="326"/>
                    <a:pt x="2245" y="326"/>
                  </a:cubicBezTo>
                  <a:cubicBezTo>
                    <a:pt x="2257" y="326"/>
                    <a:pt x="2268" y="319"/>
                    <a:pt x="2280" y="317"/>
                  </a:cubicBezTo>
                  <a:cubicBezTo>
                    <a:pt x="2287" y="319"/>
                    <a:pt x="2288" y="326"/>
                    <a:pt x="2291" y="331"/>
                  </a:cubicBezTo>
                  <a:cubicBezTo>
                    <a:pt x="2286" y="340"/>
                    <a:pt x="2271" y="340"/>
                    <a:pt x="2259" y="342"/>
                  </a:cubicBezTo>
                  <a:cubicBezTo>
                    <a:pt x="2251" y="348"/>
                    <a:pt x="2242" y="353"/>
                    <a:pt x="2239" y="364"/>
                  </a:cubicBezTo>
                  <a:cubicBezTo>
                    <a:pt x="2241" y="370"/>
                    <a:pt x="2256" y="366"/>
                    <a:pt x="2257" y="373"/>
                  </a:cubicBezTo>
                  <a:cubicBezTo>
                    <a:pt x="2255" y="376"/>
                    <a:pt x="2248" y="375"/>
                    <a:pt x="2248" y="379"/>
                  </a:cubicBezTo>
                  <a:cubicBezTo>
                    <a:pt x="2249" y="389"/>
                    <a:pt x="2265" y="386"/>
                    <a:pt x="2275" y="388"/>
                  </a:cubicBezTo>
                  <a:cubicBezTo>
                    <a:pt x="2278" y="393"/>
                    <a:pt x="2275" y="397"/>
                    <a:pt x="2278" y="401"/>
                  </a:cubicBezTo>
                  <a:cubicBezTo>
                    <a:pt x="2279" y="401"/>
                    <a:pt x="2280" y="401"/>
                    <a:pt x="2281" y="401"/>
                  </a:cubicBezTo>
                  <a:cubicBezTo>
                    <a:pt x="2285" y="401"/>
                    <a:pt x="2287" y="400"/>
                    <a:pt x="2290" y="399"/>
                  </a:cubicBezTo>
                  <a:cubicBezTo>
                    <a:pt x="2293" y="399"/>
                    <a:pt x="2296" y="398"/>
                    <a:pt x="2299" y="398"/>
                  </a:cubicBezTo>
                  <a:cubicBezTo>
                    <a:pt x="2299" y="398"/>
                    <a:pt x="2300" y="398"/>
                    <a:pt x="2300" y="398"/>
                  </a:cubicBezTo>
                  <a:cubicBezTo>
                    <a:pt x="2303" y="399"/>
                    <a:pt x="2303" y="403"/>
                    <a:pt x="2305" y="404"/>
                  </a:cubicBezTo>
                  <a:cubicBezTo>
                    <a:pt x="2313" y="403"/>
                    <a:pt x="2313" y="397"/>
                    <a:pt x="2322" y="397"/>
                  </a:cubicBezTo>
                  <a:cubicBezTo>
                    <a:pt x="2322" y="397"/>
                    <a:pt x="2323" y="397"/>
                    <a:pt x="2323" y="397"/>
                  </a:cubicBezTo>
                  <a:cubicBezTo>
                    <a:pt x="2323" y="398"/>
                    <a:pt x="2325" y="399"/>
                    <a:pt x="2325" y="400"/>
                  </a:cubicBezTo>
                  <a:cubicBezTo>
                    <a:pt x="2322" y="407"/>
                    <a:pt x="2314" y="411"/>
                    <a:pt x="2311" y="418"/>
                  </a:cubicBezTo>
                  <a:cubicBezTo>
                    <a:pt x="2297" y="420"/>
                    <a:pt x="2293" y="429"/>
                    <a:pt x="2284" y="434"/>
                  </a:cubicBezTo>
                  <a:cubicBezTo>
                    <a:pt x="2274" y="434"/>
                    <a:pt x="2267" y="437"/>
                    <a:pt x="2265" y="444"/>
                  </a:cubicBezTo>
                  <a:cubicBezTo>
                    <a:pt x="2267" y="444"/>
                    <a:pt x="2269" y="444"/>
                    <a:pt x="2271" y="444"/>
                  </a:cubicBezTo>
                  <a:cubicBezTo>
                    <a:pt x="2299" y="444"/>
                    <a:pt x="2329" y="431"/>
                    <a:pt x="2332" y="409"/>
                  </a:cubicBezTo>
                  <a:cubicBezTo>
                    <a:pt x="2335" y="410"/>
                    <a:pt x="2337" y="410"/>
                    <a:pt x="2339" y="410"/>
                  </a:cubicBezTo>
                  <a:cubicBezTo>
                    <a:pt x="2349" y="410"/>
                    <a:pt x="2356" y="402"/>
                    <a:pt x="2361" y="396"/>
                  </a:cubicBezTo>
                  <a:cubicBezTo>
                    <a:pt x="2359" y="393"/>
                    <a:pt x="2354" y="392"/>
                    <a:pt x="2353" y="388"/>
                  </a:cubicBezTo>
                  <a:cubicBezTo>
                    <a:pt x="2367" y="383"/>
                    <a:pt x="2371" y="371"/>
                    <a:pt x="2383" y="365"/>
                  </a:cubicBezTo>
                  <a:cubicBezTo>
                    <a:pt x="2387" y="362"/>
                    <a:pt x="2392" y="361"/>
                    <a:pt x="2396" y="361"/>
                  </a:cubicBezTo>
                  <a:cubicBezTo>
                    <a:pt x="2400" y="361"/>
                    <a:pt x="2403" y="362"/>
                    <a:pt x="2403" y="367"/>
                  </a:cubicBezTo>
                  <a:cubicBezTo>
                    <a:pt x="2395" y="372"/>
                    <a:pt x="2381" y="369"/>
                    <a:pt x="2377" y="378"/>
                  </a:cubicBezTo>
                  <a:cubicBezTo>
                    <a:pt x="2377" y="381"/>
                    <a:pt x="2377" y="390"/>
                    <a:pt x="2378" y="394"/>
                  </a:cubicBezTo>
                  <a:cubicBezTo>
                    <a:pt x="2388" y="388"/>
                    <a:pt x="2404" y="387"/>
                    <a:pt x="2414" y="381"/>
                  </a:cubicBezTo>
                  <a:cubicBezTo>
                    <a:pt x="2415" y="377"/>
                    <a:pt x="2410" y="377"/>
                    <a:pt x="2411" y="373"/>
                  </a:cubicBezTo>
                  <a:cubicBezTo>
                    <a:pt x="2413" y="369"/>
                    <a:pt x="2416" y="368"/>
                    <a:pt x="2418" y="368"/>
                  </a:cubicBezTo>
                  <a:cubicBezTo>
                    <a:pt x="2423" y="368"/>
                    <a:pt x="2427" y="373"/>
                    <a:pt x="2433" y="375"/>
                  </a:cubicBezTo>
                  <a:cubicBezTo>
                    <a:pt x="2441" y="378"/>
                    <a:pt x="2456" y="377"/>
                    <a:pt x="2467" y="378"/>
                  </a:cubicBezTo>
                  <a:cubicBezTo>
                    <a:pt x="2476" y="379"/>
                    <a:pt x="2482" y="383"/>
                    <a:pt x="2489" y="383"/>
                  </a:cubicBezTo>
                  <a:cubicBezTo>
                    <a:pt x="2491" y="383"/>
                    <a:pt x="2493" y="383"/>
                    <a:pt x="2495" y="382"/>
                  </a:cubicBezTo>
                  <a:cubicBezTo>
                    <a:pt x="2496" y="383"/>
                    <a:pt x="2498" y="384"/>
                    <a:pt x="2499" y="385"/>
                  </a:cubicBezTo>
                  <a:cubicBezTo>
                    <a:pt x="2499" y="247"/>
                    <a:pt x="2499" y="247"/>
                    <a:pt x="2499" y="247"/>
                  </a:cubicBezTo>
                  <a:cubicBezTo>
                    <a:pt x="2495" y="246"/>
                    <a:pt x="2490" y="245"/>
                    <a:pt x="2484" y="245"/>
                  </a:cubicBezTo>
                  <a:cubicBezTo>
                    <a:pt x="2482" y="245"/>
                    <a:pt x="2479" y="245"/>
                    <a:pt x="2477" y="245"/>
                  </a:cubicBezTo>
                  <a:cubicBezTo>
                    <a:pt x="2470" y="239"/>
                    <a:pt x="2458" y="242"/>
                    <a:pt x="2448" y="239"/>
                  </a:cubicBezTo>
                  <a:cubicBezTo>
                    <a:pt x="2445" y="239"/>
                    <a:pt x="2443" y="236"/>
                    <a:pt x="2439" y="236"/>
                  </a:cubicBezTo>
                  <a:cubicBezTo>
                    <a:pt x="2437" y="235"/>
                    <a:pt x="2435" y="235"/>
                    <a:pt x="2433" y="235"/>
                  </a:cubicBezTo>
                  <a:cubicBezTo>
                    <a:pt x="2430" y="235"/>
                    <a:pt x="2427" y="236"/>
                    <a:pt x="2425" y="236"/>
                  </a:cubicBezTo>
                  <a:cubicBezTo>
                    <a:pt x="2422" y="236"/>
                    <a:pt x="2419" y="236"/>
                    <a:pt x="2416" y="236"/>
                  </a:cubicBezTo>
                  <a:cubicBezTo>
                    <a:pt x="2410" y="236"/>
                    <a:pt x="2404" y="235"/>
                    <a:pt x="2399" y="232"/>
                  </a:cubicBezTo>
                  <a:cubicBezTo>
                    <a:pt x="2394" y="232"/>
                    <a:pt x="2393" y="237"/>
                    <a:pt x="2387" y="237"/>
                  </a:cubicBezTo>
                  <a:cubicBezTo>
                    <a:pt x="2387" y="237"/>
                    <a:pt x="2386" y="237"/>
                    <a:pt x="2385" y="237"/>
                  </a:cubicBezTo>
                  <a:cubicBezTo>
                    <a:pt x="2381" y="234"/>
                    <a:pt x="2381" y="229"/>
                    <a:pt x="2376" y="227"/>
                  </a:cubicBezTo>
                  <a:cubicBezTo>
                    <a:pt x="2373" y="228"/>
                    <a:pt x="2369" y="228"/>
                    <a:pt x="2366" y="228"/>
                  </a:cubicBezTo>
                  <a:cubicBezTo>
                    <a:pt x="2364" y="228"/>
                    <a:pt x="2362" y="228"/>
                    <a:pt x="2360" y="228"/>
                  </a:cubicBezTo>
                  <a:cubicBezTo>
                    <a:pt x="2357" y="228"/>
                    <a:pt x="2355" y="228"/>
                    <a:pt x="2353" y="228"/>
                  </a:cubicBezTo>
                  <a:cubicBezTo>
                    <a:pt x="2349" y="228"/>
                    <a:pt x="2346" y="228"/>
                    <a:pt x="2342" y="230"/>
                  </a:cubicBezTo>
                  <a:cubicBezTo>
                    <a:pt x="2339" y="227"/>
                    <a:pt x="2335" y="226"/>
                    <a:pt x="2331" y="226"/>
                  </a:cubicBezTo>
                  <a:moveTo>
                    <a:pt x="2101" y="224"/>
                  </a:moveTo>
                  <a:cubicBezTo>
                    <a:pt x="2100" y="224"/>
                    <a:pt x="2100" y="224"/>
                    <a:pt x="2099" y="224"/>
                  </a:cubicBezTo>
                  <a:cubicBezTo>
                    <a:pt x="2092" y="225"/>
                    <a:pt x="2087" y="232"/>
                    <a:pt x="2088" y="240"/>
                  </a:cubicBezTo>
                  <a:cubicBezTo>
                    <a:pt x="2090" y="240"/>
                    <a:pt x="2092" y="240"/>
                    <a:pt x="2094" y="240"/>
                  </a:cubicBezTo>
                  <a:cubicBezTo>
                    <a:pt x="2096" y="240"/>
                    <a:pt x="2098" y="240"/>
                    <a:pt x="2100" y="240"/>
                  </a:cubicBezTo>
                  <a:cubicBezTo>
                    <a:pt x="2103" y="240"/>
                    <a:pt x="2105" y="240"/>
                    <a:pt x="2108" y="240"/>
                  </a:cubicBezTo>
                  <a:cubicBezTo>
                    <a:pt x="2121" y="240"/>
                    <a:pt x="2133" y="239"/>
                    <a:pt x="2130" y="227"/>
                  </a:cubicBezTo>
                  <a:cubicBezTo>
                    <a:pt x="2129" y="228"/>
                    <a:pt x="2127" y="228"/>
                    <a:pt x="2125" y="228"/>
                  </a:cubicBezTo>
                  <a:cubicBezTo>
                    <a:pt x="2121" y="228"/>
                    <a:pt x="2116" y="227"/>
                    <a:pt x="2112" y="226"/>
                  </a:cubicBezTo>
                  <a:cubicBezTo>
                    <a:pt x="2108" y="225"/>
                    <a:pt x="2104" y="224"/>
                    <a:pt x="2101" y="224"/>
                  </a:cubicBezTo>
                  <a:moveTo>
                    <a:pt x="1660" y="182"/>
                  </a:moveTo>
                  <a:cubicBezTo>
                    <a:pt x="1655" y="182"/>
                    <a:pt x="1650" y="185"/>
                    <a:pt x="1657" y="190"/>
                  </a:cubicBezTo>
                  <a:cubicBezTo>
                    <a:pt x="1665" y="190"/>
                    <a:pt x="1665" y="190"/>
                    <a:pt x="1665" y="190"/>
                  </a:cubicBezTo>
                  <a:cubicBezTo>
                    <a:pt x="1669" y="184"/>
                    <a:pt x="1664" y="182"/>
                    <a:pt x="1660" y="182"/>
                  </a:cubicBezTo>
                  <a:moveTo>
                    <a:pt x="1707" y="181"/>
                  </a:moveTo>
                  <a:cubicBezTo>
                    <a:pt x="1701" y="181"/>
                    <a:pt x="1699" y="192"/>
                    <a:pt x="1698" y="198"/>
                  </a:cubicBezTo>
                  <a:cubicBezTo>
                    <a:pt x="1702" y="199"/>
                    <a:pt x="1705" y="199"/>
                    <a:pt x="1709" y="199"/>
                  </a:cubicBezTo>
                  <a:cubicBezTo>
                    <a:pt x="1714" y="199"/>
                    <a:pt x="1718" y="199"/>
                    <a:pt x="1723" y="198"/>
                  </a:cubicBezTo>
                  <a:cubicBezTo>
                    <a:pt x="1727" y="198"/>
                    <a:pt x="1731" y="198"/>
                    <a:pt x="1736" y="198"/>
                  </a:cubicBezTo>
                  <a:cubicBezTo>
                    <a:pt x="1736" y="198"/>
                    <a:pt x="1737" y="198"/>
                    <a:pt x="1738" y="198"/>
                  </a:cubicBezTo>
                  <a:cubicBezTo>
                    <a:pt x="1737" y="191"/>
                    <a:pt x="1733" y="189"/>
                    <a:pt x="1727" y="189"/>
                  </a:cubicBezTo>
                  <a:cubicBezTo>
                    <a:pt x="1724" y="189"/>
                    <a:pt x="1721" y="189"/>
                    <a:pt x="1718" y="190"/>
                  </a:cubicBezTo>
                  <a:cubicBezTo>
                    <a:pt x="1715" y="190"/>
                    <a:pt x="1712" y="190"/>
                    <a:pt x="1710" y="190"/>
                  </a:cubicBezTo>
                  <a:cubicBezTo>
                    <a:pt x="1709" y="190"/>
                    <a:pt x="1708" y="190"/>
                    <a:pt x="1707" y="190"/>
                  </a:cubicBezTo>
                  <a:cubicBezTo>
                    <a:pt x="1707" y="187"/>
                    <a:pt x="1711" y="187"/>
                    <a:pt x="1711" y="183"/>
                  </a:cubicBezTo>
                  <a:cubicBezTo>
                    <a:pt x="1709" y="181"/>
                    <a:pt x="1708" y="181"/>
                    <a:pt x="1707" y="181"/>
                  </a:cubicBezTo>
                  <a:moveTo>
                    <a:pt x="1427" y="175"/>
                  </a:moveTo>
                  <a:cubicBezTo>
                    <a:pt x="1424" y="175"/>
                    <a:pt x="1420" y="177"/>
                    <a:pt x="1419" y="180"/>
                  </a:cubicBezTo>
                  <a:cubicBezTo>
                    <a:pt x="1420" y="182"/>
                    <a:pt x="1422" y="183"/>
                    <a:pt x="1425" y="183"/>
                  </a:cubicBezTo>
                  <a:cubicBezTo>
                    <a:pt x="1428" y="183"/>
                    <a:pt x="1431" y="182"/>
                    <a:pt x="1432" y="180"/>
                  </a:cubicBezTo>
                  <a:cubicBezTo>
                    <a:pt x="1432" y="176"/>
                    <a:pt x="1430" y="175"/>
                    <a:pt x="1427" y="175"/>
                  </a:cubicBezTo>
                  <a:moveTo>
                    <a:pt x="1776" y="158"/>
                  </a:moveTo>
                  <a:cubicBezTo>
                    <a:pt x="1772" y="158"/>
                    <a:pt x="1767" y="159"/>
                    <a:pt x="1763" y="161"/>
                  </a:cubicBezTo>
                  <a:cubicBezTo>
                    <a:pt x="1764" y="170"/>
                    <a:pt x="1781" y="179"/>
                    <a:pt x="1795" y="179"/>
                  </a:cubicBezTo>
                  <a:cubicBezTo>
                    <a:pt x="1804" y="179"/>
                    <a:pt x="1812" y="175"/>
                    <a:pt x="1813" y="165"/>
                  </a:cubicBezTo>
                  <a:cubicBezTo>
                    <a:pt x="1799" y="165"/>
                    <a:pt x="1789" y="158"/>
                    <a:pt x="1776" y="158"/>
                  </a:cubicBezTo>
                  <a:moveTo>
                    <a:pt x="1657" y="154"/>
                  </a:moveTo>
                  <a:cubicBezTo>
                    <a:pt x="1651" y="154"/>
                    <a:pt x="1648" y="162"/>
                    <a:pt x="1652" y="168"/>
                  </a:cubicBezTo>
                  <a:cubicBezTo>
                    <a:pt x="1652" y="168"/>
                    <a:pt x="1653" y="168"/>
                    <a:pt x="1654" y="168"/>
                  </a:cubicBezTo>
                  <a:cubicBezTo>
                    <a:pt x="1662" y="168"/>
                    <a:pt x="1663" y="163"/>
                    <a:pt x="1663" y="156"/>
                  </a:cubicBezTo>
                  <a:cubicBezTo>
                    <a:pt x="1661" y="154"/>
                    <a:pt x="1659" y="154"/>
                    <a:pt x="1657" y="154"/>
                  </a:cubicBezTo>
                  <a:moveTo>
                    <a:pt x="1728" y="165"/>
                  </a:moveTo>
                  <a:cubicBezTo>
                    <a:pt x="1726" y="164"/>
                    <a:pt x="1724" y="164"/>
                    <a:pt x="1725" y="161"/>
                  </a:cubicBezTo>
                  <a:cubicBezTo>
                    <a:pt x="1725" y="160"/>
                    <a:pt x="1726" y="160"/>
                    <a:pt x="1726" y="160"/>
                  </a:cubicBezTo>
                  <a:cubicBezTo>
                    <a:pt x="1730" y="160"/>
                    <a:pt x="1730" y="164"/>
                    <a:pt x="1728" y="165"/>
                  </a:cubicBezTo>
                  <a:moveTo>
                    <a:pt x="1712" y="151"/>
                  </a:moveTo>
                  <a:cubicBezTo>
                    <a:pt x="1710" y="154"/>
                    <a:pt x="1711" y="158"/>
                    <a:pt x="1707" y="159"/>
                  </a:cubicBezTo>
                  <a:cubicBezTo>
                    <a:pt x="1702" y="154"/>
                    <a:pt x="1695" y="152"/>
                    <a:pt x="1688" y="152"/>
                  </a:cubicBezTo>
                  <a:cubicBezTo>
                    <a:pt x="1678" y="152"/>
                    <a:pt x="1669" y="158"/>
                    <a:pt x="1670" y="171"/>
                  </a:cubicBezTo>
                  <a:cubicBezTo>
                    <a:pt x="1672" y="175"/>
                    <a:pt x="1677" y="176"/>
                    <a:pt x="1683" y="176"/>
                  </a:cubicBezTo>
                  <a:cubicBezTo>
                    <a:pt x="1688" y="176"/>
                    <a:pt x="1694" y="175"/>
                    <a:pt x="1697" y="173"/>
                  </a:cubicBezTo>
                  <a:cubicBezTo>
                    <a:pt x="1702" y="173"/>
                    <a:pt x="1706" y="174"/>
                    <a:pt x="1710" y="174"/>
                  </a:cubicBezTo>
                  <a:cubicBezTo>
                    <a:pt x="1713" y="174"/>
                    <a:pt x="1716" y="174"/>
                    <a:pt x="1718" y="172"/>
                  </a:cubicBezTo>
                  <a:cubicBezTo>
                    <a:pt x="1721" y="174"/>
                    <a:pt x="1724" y="175"/>
                    <a:pt x="1728" y="175"/>
                  </a:cubicBezTo>
                  <a:cubicBezTo>
                    <a:pt x="1735" y="167"/>
                    <a:pt x="1754" y="174"/>
                    <a:pt x="1751" y="158"/>
                  </a:cubicBezTo>
                  <a:cubicBezTo>
                    <a:pt x="1746" y="149"/>
                    <a:pt x="1725" y="153"/>
                    <a:pt x="1712" y="151"/>
                  </a:cubicBezTo>
                  <a:moveTo>
                    <a:pt x="1258" y="133"/>
                  </a:moveTo>
                  <a:cubicBezTo>
                    <a:pt x="1254" y="133"/>
                    <a:pt x="1249" y="137"/>
                    <a:pt x="1253" y="141"/>
                  </a:cubicBezTo>
                  <a:cubicBezTo>
                    <a:pt x="1254" y="141"/>
                    <a:pt x="1254" y="141"/>
                    <a:pt x="1255" y="141"/>
                  </a:cubicBezTo>
                  <a:cubicBezTo>
                    <a:pt x="1260" y="141"/>
                    <a:pt x="1263" y="139"/>
                    <a:pt x="1263" y="135"/>
                  </a:cubicBezTo>
                  <a:cubicBezTo>
                    <a:pt x="1262" y="133"/>
                    <a:pt x="1260" y="133"/>
                    <a:pt x="1258" y="133"/>
                  </a:cubicBezTo>
                  <a:moveTo>
                    <a:pt x="1571" y="217"/>
                  </a:moveTo>
                  <a:cubicBezTo>
                    <a:pt x="1568" y="217"/>
                    <a:pt x="1565" y="216"/>
                    <a:pt x="1563" y="215"/>
                  </a:cubicBezTo>
                  <a:cubicBezTo>
                    <a:pt x="1562" y="210"/>
                    <a:pt x="1568" y="209"/>
                    <a:pt x="1574" y="209"/>
                  </a:cubicBezTo>
                  <a:cubicBezTo>
                    <a:pt x="1578" y="209"/>
                    <a:pt x="1584" y="210"/>
                    <a:pt x="1585" y="212"/>
                  </a:cubicBezTo>
                  <a:cubicBezTo>
                    <a:pt x="1584" y="215"/>
                    <a:pt x="1577" y="217"/>
                    <a:pt x="1571" y="217"/>
                  </a:cubicBezTo>
                  <a:moveTo>
                    <a:pt x="1334" y="125"/>
                  </a:moveTo>
                  <a:cubicBezTo>
                    <a:pt x="1333" y="125"/>
                    <a:pt x="1332" y="125"/>
                    <a:pt x="1332" y="125"/>
                  </a:cubicBezTo>
                  <a:cubicBezTo>
                    <a:pt x="1325" y="129"/>
                    <a:pt x="1316" y="134"/>
                    <a:pt x="1311" y="137"/>
                  </a:cubicBezTo>
                  <a:cubicBezTo>
                    <a:pt x="1313" y="146"/>
                    <a:pt x="1328" y="143"/>
                    <a:pt x="1332" y="150"/>
                  </a:cubicBezTo>
                  <a:cubicBezTo>
                    <a:pt x="1330" y="152"/>
                    <a:pt x="1328" y="152"/>
                    <a:pt x="1326" y="152"/>
                  </a:cubicBezTo>
                  <a:cubicBezTo>
                    <a:pt x="1323" y="152"/>
                    <a:pt x="1319" y="151"/>
                    <a:pt x="1315" y="149"/>
                  </a:cubicBezTo>
                  <a:cubicBezTo>
                    <a:pt x="1311" y="147"/>
                    <a:pt x="1306" y="146"/>
                    <a:pt x="1301" y="146"/>
                  </a:cubicBezTo>
                  <a:cubicBezTo>
                    <a:pt x="1299" y="146"/>
                    <a:pt x="1297" y="146"/>
                    <a:pt x="1295" y="147"/>
                  </a:cubicBezTo>
                  <a:cubicBezTo>
                    <a:pt x="1295" y="152"/>
                    <a:pt x="1307" y="154"/>
                    <a:pt x="1300" y="160"/>
                  </a:cubicBezTo>
                  <a:cubicBezTo>
                    <a:pt x="1292" y="157"/>
                    <a:pt x="1286" y="150"/>
                    <a:pt x="1280" y="150"/>
                  </a:cubicBezTo>
                  <a:cubicBezTo>
                    <a:pt x="1277" y="150"/>
                    <a:pt x="1273" y="152"/>
                    <a:pt x="1270" y="155"/>
                  </a:cubicBezTo>
                  <a:cubicBezTo>
                    <a:pt x="1267" y="151"/>
                    <a:pt x="1258" y="149"/>
                    <a:pt x="1248" y="149"/>
                  </a:cubicBezTo>
                  <a:cubicBezTo>
                    <a:pt x="1245" y="149"/>
                    <a:pt x="1241" y="149"/>
                    <a:pt x="1237" y="150"/>
                  </a:cubicBezTo>
                  <a:cubicBezTo>
                    <a:pt x="1237" y="498"/>
                    <a:pt x="1237" y="498"/>
                    <a:pt x="1237" y="498"/>
                  </a:cubicBezTo>
                  <a:cubicBezTo>
                    <a:pt x="1705" y="498"/>
                    <a:pt x="1705" y="498"/>
                    <a:pt x="1705" y="498"/>
                  </a:cubicBezTo>
                  <a:cubicBezTo>
                    <a:pt x="1705" y="490"/>
                    <a:pt x="1705" y="483"/>
                    <a:pt x="1715" y="479"/>
                  </a:cubicBezTo>
                  <a:cubicBezTo>
                    <a:pt x="1718" y="484"/>
                    <a:pt x="1719" y="491"/>
                    <a:pt x="1719" y="498"/>
                  </a:cubicBezTo>
                  <a:cubicBezTo>
                    <a:pt x="1737" y="498"/>
                    <a:pt x="1737" y="498"/>
                    <a:pt x="1737" y="498"/>
                  </a:cubicBezTo>
                  <a:cubicBezTo>
                    <a:pt x="1737" y="496"/>
                    <a:pt x="1738" y="493"/>
                    <a:pt x="1737" y="491"/>
                  </a:cubicBezTo>
                  <a:cubicBezTo>
                    <a:pt x="1736" y="487"/>
                    <a:pt x="1732" y="484"/>
                    <a:pt x="1732" y="480"/>
                  </a:cubicBezTo>
                  <a:cubicBezTo>
                    <a:pt x="1731" y="477"/>
                    <a:pt x="1734" y="474"/>
                    <a:pt x="1734" y="471"/>
                  </a:cubicBezTo>
                  <a:cubicBezTo>
                    <a:pt x="1734" y="467"/>
                    <a:pt x="1730" y="458"/>
                    <a:pt x="1726" y="455"/>
                  </a:cubicBezTo>
                  <a:cubicBezTo>
                    <a:pt x="1726" y="455"/>
                    <a:pt x="1726" y="455"/>
                    <a:pt x="1726" y="455"/>
                  </a:cubicBezTo>
                  <a:cubicBezTo>
                    <a:pt x="1717" y="455"/>
                    <a:pt x="1721" y="466"/>
                    <a:pt x="1716" y="469"/>
                  </a:cubicBezTo>
                  <a:cubicBezTo>
                    <a:pt x="1708" y="464"/>
                    <a:pt x="1706" y="455"/>
                    <a:pt x="1694" y="455"/>
                  </a:cubicBezTo>
                  <a:cubicBezTo>
                    <a:pt x="1694" y="455"/>
                    <a:pt x="1694" y="455"/>
                    <a:pt x="1694" y="455"/>
                  </a:cubicBezTo>
                  <a:cubicBezTo>
                    <a:pt x="1687" y="455"/>
                    <a:pt x="1682" y="461"/>
                    <a:pt x="1674" y="462"/>
                  </a:cubicBezTo>
                  <a:cubicBezTo>
                    <a:pt x="1668" y="457"/>
                    <a:pt x="1655" y="455"/>
                    <a:pt x="1655" y="448"/>
                  </a:cubicBezTo>
                  <a:cubicBezTo>
                    <a:pt x="1655" y="443"/>
                    <a:pt x="1664" y="444"/>
                    <a:pt x="1671" y="439"/>
                  </a:cubicBezTo>
                  <a:cubicBezTo>
                    <a:pt x="1676" y="435"/>
                    <a:pt x="1679" y="426"/>
                    <a:pt x="1687" y="426"/>
                  </a:cubicBezTo>
                  <a:cubicBezTo>
                    <a:pt x="1688" y="426"/>
                    <a:pt x="1689" y="426"/>
                    <a:pt x="1691" y="427"/>
                  </a:cubicBezTo>
                  <a:cubicBezTo>
                    <a:pt x="1702" y="412"/>
                    <a:pt x="1721" y="394"/>
                    <a:pt x="1746" y="394"/>
                  </a:cubicBezTo>
                  <a:cubicBezTo>
                    <a:pt x="1753" y="394"/>
                    <a:pt x="1760" y="395"/>
                    <a:pt x="1768" y="398"/>
                  </a:cubicBezTo>
                  <a:cubicBezTo>
                    <a:pt x="1772" y="396"/>
                    <a:pt x="1777" y="395"/>
                    <a:pt x="1782" y="395"/>
                  </a:cubicBezTo>
                  <a:cubicBezTo>
                    <a:pt x="1783" y="395"/>
                    <a:pt x="1783" y="395"/>
                    <a:pt x="1783" y="395"/>
                  </a:cubicBezTo>
                  <a:cubicBezTo>
                    <a:pt x="1784" y="395"/>
                    <a:pt x="1784" y="395"/>
                    <a:pt x="1784" y="395"/>
                  </a:cubicBezTo>
                  <a:cubicBezTo>
                    <a:pt x="1786" y="395"/>
                    <a:pt x="1788" y="395"/>
                    <a:pt x="1790" y="395"/>
                  </a:cubicBezTo>
                  <a:cubicBezTo>
                    <a:pt x="1791" y="390"/>
                    <a:pt x="1799" y="387"/>
                    <a:pt x="1806" y="387"/>
                  </a:cubicBezTo>
                  <a:cubicBezTo>
                    <a:pt x="1812" y="387"/>
                    <a:pt x="1817" y="389"/>
                    <a:pt x="1820" y="392"/>
                  </a:cubicBezTo>
                  <a:cubicBezTo>
                    <a:pt x="1821" y="397"/>
                    <a:pt x="1812" y="394"/>
                    <a:pt x="1813" y="400"/>
                  </a:cubicBezTo>
                  <a:cubicBezTo>
                    <a:pt x="1815" y="401"/>
                    <a:pt x="1817" y="402"/>
                    <a:pt x="1819" y="402"/>
                  </a:cubicBezTo>
                  <a:cubicBezTo>
                    <a:pt x="1825" y="402"/>
                    <a:pt x="1830" y="397"/>
                    <a:pt x="1836" y="397"/>
                  </a:cubicBezTo>
                  <a:cubicBezTo>
                    <a:pt x="1836" y="397"/>
                    <a:pt x="1836" y="397"/>
                    <a:pt x="1836" y="397"/>
                  </a:cubicBezTo>
                  <a:cubicBezTo>
                    <a:pt x="1839" y="397"/>
                    <a:pt x="1841" y="398"/>
                    <a:pt x="1844" y="398"/>
                  </a:cubicBezTo>
                  <a:cubicBezTo>
                    <a:pt x="1846" y="399"/>
                    <a:pt x="1849" y="400"/>
                    <a:pt x="1851" y="400"/>
                  </a:cubicBezTo>
                  <a:cubicBezTo>
                    <a:pt x="1853" y="400"/>
                    <a:pt x="1855" y="399"/>
                    <a:pt x="1857" y="397"/>
                  </a:cubicBezTo>
                  <a:cubicBezTo>
                    <a:pt x="1860" y="392"/>
                    <a:pt x="1846" y="393"/>
                    <a:pt x="1843" y="389"/>
                  </a:cubicBezTo>
                  <a:cubicBezTo>
                    <a:pt x="1857" y="384"/>
                    <a:pt x="1864" y="374"/>
                    <a:pt x="1871" y="364"/>
                  </a:cubicBezTo>
                  <a:cubicBezTo>
                    <a:pt x="1875" y="363"/>
                    <a:pt x="1879" y="362"/>
                    <a:pt x="1883" y="362"/>
                  </a:cubicBezTo>
                  <a:cubicBezTo>
                    <a:pt x="1891" y="362"/>
                    <a:pt x="1899" y="364"/>
                    <a:pt x="1904" y="367"/>
                  </a:cubicBezTo>
                  <a:cubicBezTo>
                    <a:pt x="1904" y="372"/>
                    <a:pt x="1898" y="372"/>
                    <a:pt x="1899" y="378"/>
                  </a:cubicBezTo>
                  <a:cubicBezTo>
                    <a:pt x="1902" y="380"/>
                    <a:pt x="1904" y="381"/>
                    <a:pt x="1906" y="381"/>
                  </a:cubicBezTo>
                  <a:cubicBezTo>
                    <a:pt x="1910" y="381"/>
                    <a:pt x="1913" y="379"/>
                    <a:pt x="1917" y="376"/>
                  </a:cubicBezTo>
                  <a:cubicBezTo>
                    <a:pt x="1921" y="374"/>
                    <a:pt x="1925" y="371"/>
                    <a:pt x="1930" y="371"/>
                  </a:cubicBezTo>
                  <a:cubicBezTo>
                    <a:pt x="1930" y="371"/>
                    <a:pt x="1930" y="371"/>
                    <a:pt x="1931" y="371"/>
                  </a:cubicBezTo>
                  <a:cubicBezTo>
                    <a:pt x="1932" y="368"/>
                    <a:pt x="1932" y="365"/>
                    <a:pt x="1931" y="362"/>
                  </a:cubicBezTo>
                  <a:cubicBezTo>
                    <a:pt x="1933" y="359"/>
                    <a:pt x="1939" y="354"/>
                    <a:pt x="1944" y="354"/>
                  </a:cubicBezTo>
                  <a:cubicBezTo>
                    <a:pt x="1946" y="354"/>
                    <a:pt x="1948" y="354"/>
                    <a:pt x="1950" y="356"/>
                  </a:cubicBezTo>
                  <a:cubicBezTo>
                    <a:pt x="1949" y="363"/>
                    <a:pt x="1943" y="365"/>
                    <a:pt x="1943" y="372"/>
                  </a:cubicBezTo>
                  <a:cubicBezTo>
                    <a:pt x="1931" y="380"/>
                    <a:pt x="1917" y="383"/>
                    <a:pt x="1907" y="391"/>
                  </a:cubicBezTo>
                  <a:cubicBezTo>
                    <a:pt x="1903" y="393"/>
                    <a:pt x="1901" y="398"/>
                    <a:pt x="1897" y="401"/>
                  </a:cubicBezTo>
                  <a:cubicBezTo>
                    <a:pt x="1889" y="406"/>
                    <a:pt x="1879" y="409"/>
                    <a:pt x="1869" y="412"/>
                  </a:cubicBezTo>
                  <a:cubicBezTo>
                    <a:pt x="1868" y="424"/>
                    <a:pt x="1855" y="426"/>
                    <a:pt x="1855" y="442"/>
                  </a:cubicBezTo>
                  <a:cubicBezTo>
                    <a:pt x="1854" y="464"/>
                    <a:pt x="1864" y="476"/>
                    <a:pt x="1863" y="493"/>
                  </a:cubicBezTo>
                  <a:cubicBezTo>
                    <a:pt x="1874" y="492"/>
                    <a:pt x="1877" y="485"/>
                    <a:pt x="1887" y="482"/>
                  </a:cubicBezTo>
                  <a:cubicBezTo>
                    <a:pt x="1883" y="469"/>
                    <a:pt x="1895" y="470"/>
                    <a:pt x="1901" y="467"/>
                  </a:cubicBezTo>
                  <a:cubicBezTo>
                    <a:pt x="1904" y="464"/>
                    <a:pt x="1899" y="457"/>
                    <a:pt x="1902" y="454"/>
                  </a:cubicBezTo>
                  <a:cubicBezTo>
                    <a:pt x="1903" y="453"/>
                    <a:pt x="1905" y="453"/>
                    <a:pt x="1906" y="453"/>
                  </a:cubicBezTo>
                  <a:cubicBezTo>
                    <a:pt x="1907" y="453"/>
                    <a:pt x="1909" y="453"/>
                    <a:pt x="1911" y="453"/>
                  </a:cubicBezTo>
                  <a:cubicBezTo>
                    <a:pt x="1912" y="453"/>
                    <a:pt x="1914" y="454"/>
                    <a:pt x="1916" y="454"/>
                  </a:cubicBezTo>
                  <a:cubicBezTo>
                    <a:pt x="1917" y="454"/>
                    <a:pt x="1919" y="453"/>
                    <a:pt x="1920" y="453"/>
                  </a:cubicBezTo>
                  <a:cubicBezTo>
                    <a:pt x="1921" y="445"/>
                    <a:pt x="1915" y="444"/>
                    <a:pt x="1915" y="438"/>
                  </a:cubicBezTo>
                  <a:cubicBezTo>
                    <a:pt x="1917" y="436"/>
                    <a:pt x="1919" y="434"/>
                    <a:pt x="1922" y="433"/>
                  </a:cubicBezTo>
                  <a:cubicBezTo>
                    <a:pt x="1925" y="434"/>
                    <a:pt x="1927" y="436"/>
                    <a:pt x="1930" y="436"/>
                  </a:cubicBezTo>
                  <a:cubicBezTo>
                    <a:pt x="1931" y="436"/>
                    <a:pt x="1932" y="436"/>
                    <a:pt x="1933" y="435"/>
                  </a:cubicBezTo>
                  <a:cubicBezTo>
                    <a:pt x="1936" y="429"/>
                    <a:pt x="1928" y="425"/>
                    <a:pt x="1932" y="417"/>
                  </a:cubicBezTo>
                  <a:cubicBezTo>
                    <a:pt x="1929" y="414"/>
                    <a:pt x="1921" y="414"/>
                    <a:pt x="1920" y="409"/>
                  </a:cubicBezTo>
                  <a:cubicBezTo>
                    <a:pt x="1926" y="401"/>
                    <a:pt x="1931" y="393"/>
                    <a:pt x="1942" y="389"/>
                  </a:cubicBezTo>
                  <a:cubicBezTo>
                    <a:pt x="1944" y="389"/>
                    <a:pt x="1945" y="390"/>
                    <a:pt x="1947" y="390"/>
                  </a:cubicBezTo>
                  <a:cubicBezTo>
                    <a:pt x="1953" y="390"/>
                    <a:pt x="1955" y="384"/>
                    <a:pt x="1961" y="382"/>
                  </a:cubicBezTo>
                  <a:cubicBezTo>
                    <a:pt x="1964" y="383"/>
                    <a:pt x="1963" y="388"/>
                    <a:pt x="1967" y="388"/>
                  </a:cubicBezTo>
                  <a:cubicBezTo>
                    <a:pt x="1967" y="388"/>
                    <a:pt x="1967" y="388"/>
                    <a:pt x="1967" y="388"/>
                  </a:cubicBezTo>
                  <a:cubicBezTo>
                    <a:pt x="1975" y="385"/>
                    <a:pt x="1979" y="379"/>
                    <a:pt x="1989" y="378"/>
                  </a:cubicBezTo>
                  <a:cubicBezTo>
                    <a:pt x="1992" y="384"/>
                    <a:pt x="1994" y="391"/>
                    <a:pt x="2003" y="392"/>
                  </a:cubicBezTo>
                  <a:cubicBezTo>
                    <a:pt x="2011" y="381"/>
                    <a:pt x="2026" y="374"/>
                    <a:pt x="2036" y="365"/>
                  </a:cubicBezTo>
                  <a:cubicBezTo>
                    <a:pt x="2038" y="365"/>
                    <a:pt x="2039" y="365"/>
                    <a:pt x="2040" y="365"/>
                  </a:cubicBezTo>
                  <a:cubicBezTo>
                    <a:pt x="2054" y="365"/>
                    <a:pt x="2061" y="354"/>
                    <a:pt x="2075" y="353"/>
                  </a:cubicBezTo>
                  <a:cubicBezTo>
                    <a:pt x="2079" y="356"/>
                    <a:pt x="2085" y="358"/>
                    <a:pt x="2090" y="358"/>
                  </a:cubicBezTo>
                  <a:cubicBezTo>
                    <a:pt x="2095" y="358"/>
                    <a:pt x="2100" y="355"/>
                    <a:pt x="2100" y="348"/>
                  </a:cubicBezTo>
                  <a:cubicBezTo>
                    <a:pt x="2088" y="344"/>
                    <a:pt x="2089" y="332"/>
                    <a:pt x="2076" y="329"/>
                  </a:cubicBezTo>
                  <a:cubicBezTo>
                    <a:pt x="2076" y="329"/>
                    <a:pt x="2075" y="329"/>
                    <a:pt x="2075" y="329"/>
                  </a:cubicBezTo>
                  <a:cubicBezTo>
                    <a:pt x="2073" y="329"/>
                    <a:pt x="2072" y="330"/>
                    <a:pt x="2071" y="330"/>
                  </a:cubicBezTo>
                  <a:cubicBezTo>
                    <a:pt x="2070" y="330"/>
                    <a:pt x="2069" y="330"/>
                    <a:pt x="2067" y="330"/>
                  </a:cubicBezTo>
                  <a:cubicBezTo>
                    <a:pt x="2066" y="330"/>
                    <a:pt x="2064" y="330"/>
                    <a:pt x="2063" y="328"/>
                  </a:cubicBezTo>
                  <a:cubicBezTo>
                    <a:pt x="2062" y="327"/>
                    <a:pt x="2061" y="326"/>
                    <a:pt x="2062" y="324"/>
                  </a:cubicBezTo>
                  <a:cubicBezTo>
                    <a:pt x="2065" y="320"/>
                    <a:pt x="2068" y="319"/>
                    <a:pt x="2071" y="319"/>
                  </a:cubicBezTo>
                  <a:cubicBezTo>
                    <a:pt x="2075" y="319"/>
                    <a:pt x="2080" y="322"/>
                    <a:pt x="2084" y="324"/>
                  </a:cubicBezTo>
                  <a:cubicBezTo>
                    <a:pt x="2088" y="326"/>
                    <a:pt x="2093" y="329"/>
                    <a:pt x="2097" y="329"/>
                  </a:cubicBezTo>
                  <a:cubicBezTo>
                    <a:pt x="2097" y="329"/>
                    <a:pt x="2098" y="329"/>
                    <a:pt x="2098" y="328"/>
                  </a:cubicBezTo>
                  <a:cubicBezTo>
                    <a:pt x="2104" y="328"/>
                    <a:pt x="2106" y="322"/>
                    <a:pt x="2109" y="317"/>
                  </a:cubicBezTo>
                  <a:cubicBezTo>
                    <a:pt x="2107" y="314"/>
                    <a:pt x="2104" y="312"/>
                    <a:pt x="2104" y="308"/>
                  </a:cubicBezTo>
                  <a:cubicBezTo>
                    <a:pt x="2105" y="306"/>
                    <a:pt x="2108" y="304"/>
                    <a:pt x="2112" y="303"/>
                  </a:cubicBezTo>
                  <a:cubicBezTo>
                    <a:pt x="2116" y="305"/>
                    <a:pt x="2115" y="311"/>
                    <a:pt x="2117" y="315"/>
                  </a:cubicBezTo>
                  <a:cubicBezTo>
                    <a:pt x="2120" y="317"/>
                    <a:pt x="2125" y="317"/>
                    <a:pt x="2131" y="317"/>
                  </a:cubicBezTo>
                  <a:cubicBezTo>
                    <a:pt x="2132" y="317"/>
                    <a:pt x="2133" y="317"/>
                    <a:pt x="2134" y="317"/>
                  </a:cubicBezTo>
                  <a:cubicBezTo>
                    <a:pt x="2135" y="317"/>
                    <a:pt x="2136" y="317"/>
                    <a:pt x="2137" y="317"/>
                  </a:cubicBezTo>
                  <a:cubicBezTo>
                    <a:pt x="2138" y="317"/>
                    <a:pt x="2138" y="317"/>
                    <a:pt x="2138" y="317"/>
                  </a:cubicBezTo>
                  <a:cubicBezTo>
                    <a:pt x="2142" y="326"/>
                    <a:pt x="2154" y="335"/>
                    <a:pt x="2167" y="335"/>
                  </a:cubicBezTo>
                  <a:cubicBezTo>
                    <a:pt x="2170" y="335"/>
                    <a:pt x="2173" y="335"/>
                    <a:pt x="2177" y="333"/>
                  </a:cubicBezTo>
                  <a:cubicBezTo>
                    <a:pt x="2167" y="311"/>
                    <a:pt x="2204" y="317"/>
                    <a:pt x="2203" y="303"/>
                  </a:cubicBezTo>
                  <a:cubicBezTo>
                    <a:pt x="2202" y="302"/>
                    <a:pt x="2201" y="302"/>
                    <a:pt x="2199" y="302"/>
                  </a:cubicBezTo>
                  <a:cubicBezTo>
                    <a:pt x="2199" y="302"/>
                    <a:pt x="2198" y="302"/>
                    <a:pt x="2197" y="302"/>
                  </a:cubicBezTo>
                  <a:cubicBezTo>
                    <a:pt x="2196" y="302"/>
                    <a:pt x="2195" y="302"/>
                    <a:pt x="2195" y="302"/>
                  </a:cubicBezTo>
                  <a:cubicBezTo>
                    <a:pt x="2194" y="302"/>
                    <a:pt x="2193" y="302"/>
                    <a:pt x="2192" y="302"/>
                  </a:cubicBezTo>
                  <a:cubicBezTo>
                    <a:pt x="2192" y="294"/>
                    <a:pt x="2181" y="293"/>
                    <a:pt x="2171" y="293"/>
                  </a:cubicBezTo>
                  <a:cubicBezTo>
                    <a:pt x="2167" y="293"/>
                    <a:pt x="2163" y="293"/>
                    <a:pt x="2160" y="293"/>
                  </a:cubicBezTo>
                  <a:cubicBezTo>
                    <a:pt x="2159" y="298"/>
                    <a:pt x="2166" y="299"/>
                    <a:pt x="2162" y="303"/>
                  </a:cubicBezTo>
                  <a:cubicBezTo>
                    <a:pt x="2161" y="304"/>
                    <a:pt x="2159" y="304"/>
                    <a:pt x="2158" y="304"/>
                  </a:cubicBezTo>
                  <a:cubicBezTo>
                    <a:pt x="2151" y="304"/>
                    <a:pt x="2151" y="294"/>
                    <a:pt x="2152" y="290"/>
                  </a:cubicBezTo>
                  <a:cubicBezTo>
                    <a:pt x="2137" y="278"/>
                    <a:pt x="2109" y="275"/>
                    <a:pt x="2095" y="262"/>
                  </a:cubicBezTo>
                  <a:cubicBezTo>
                    <a:pt x="2094" y="262"/>
                    <a:pt x="2094" y="262"/>
                    <a:pt x="2094" y="262"/>
                  </a:cubicBezTo>
                  <a:cubicBezTo>
                    <a:pt x="2092" y="262"/>
                    <a:pt x="2091" y="262"/>
                    <a:pt x="2090" y="262"/>
                  </a:cubicBezTo>
                  <a:cubicBezTo>
                    <a:pt x="2089" y="262"/>
                    <a:pt x="2088" y="263"/>
                    <a:pt x="2087" y="263"/>
                  </a:cubicBezTo>
                  <a:cubicBezTo>
                    <a:pt x="2086" y="263"/>
                    <a:pt x="2086" y="263"/>
                    <a:pt x="2085" y="263"/>
                  </a:cubicBezTo>
                  <a:cubicBezTo>
                    <a:pt x="2076" y="260"/>
                    <a:pt x="2070" y="253"/>
                    <a:pt x="2059" y="251"/>
                  </a:cubicBezTo>
                  <a:cubicBezTo>
                    <a:pt x="2059" y="251"/>
                    <a:pt x="2058" y="251"/>
                    <a:pt x="2057" y="251"/>
                  </a:cubicBezTo>
                  <a:cubicBezTo>
                    <a:pt x="2053" y="251"/>
                    <a:pt x="2049" y="252"/>
                    <a:pt x="2045" y="253"/>
                  </a:cubicBezTo>
                  <a:cubicBezTo>
                    <a:pt x="2041" y="254"/>
                    <a:pt x="2037" y="254"/>
                    <a:pt x="2033" y="254"/>
                  </a:cubicBezTo>
                  <a:cubicBezTo>
                    <a:pt x="2032" y="254"/>
                    <a:pt x="2031" y="254"/>
                    <a:pt x="2031" y="254"/>
                  </a:cubicBezTo>
                  <a:cubicBezTo>
                    <a:pt x="2022" y="253"/>
                    <a:pt x="2019" y="248"/>
                    <a:pt x="2012" y="248"/>
                  </a:cubicBezTo>
                  <a:cubicBezTo>
                    <a:pt x="2011" y="248"/>
                    <a:pt x="2009" y="248"/>
                    <a:pt x="2007" y="249"/>
                  </a:cubicBezTo>
                  <a:cubicBezTo>
                    <a:pt x="2003" y="253"/>
                    <a:pt x="2009" y="259"/>
                    <a:pt x="2008" y="265"/>
                  </a:cubicBezTo>
                  <a:cubicBezTo>
                    <a:pt x="2006" y="268"/>
                    <a:pt x="2003" y="269"/>
                    <a:pt x="2001" y="269"/>
                  </a:cubicBezTo>
                  <a:cubicBezTo>
                    <a:pt x="1993" y="269"/>
                    <a:pt x="1985" y="259"/>
                    <a:pt x="1979" y="255"/>
                  </a:cubicBezTo>
                  <a:cubicBezTo>
                    <a:pt x="1976" y="256"/>
                    <a:pt x="1974" y="257"/>
                    <a:pt x="1972" y="257"/>
                  </a:cubicBezTo>
                  <a:cubicBezTo>
                    <a:pt x="1969" y="257"/>
                    <a:pt x="1966" y="256"/>
                    <a:pt x="1964" y="256"/>
                  </a:cubicBezTo>
                  <a:cubicBezTo>
                    <a:pt x="1961" y="255"/>
                    <a:pt x="1959" y="255"/>
                    <a:pt x="1956" y="255"/>
                  </a:cubicBezTo>
                  <a:cubicBezTo>
                    <a:pt x="1954" y="255"/>
                    <a:pt x="1951" y="255"/>
                    <a:pt x="1949" y="256"/>
                  </a:cubicBezTo>
                  <a:cubicBezTo>
                    <a:pt x="1945" y="253"/>
                    <a:pt x="1938" y="252"/>
                    <a:pt x="1932" y="252"/>
                  </a:cubicBezTo>
                  <a:cubicBezTo>
                    <a:pt x="1927" y="252"/>
                    <a:pt x="1922" y="253"/>
                    <a:pt x="1919" y="255"/>
                  </a:cubicBezTo>
                  <a:cubicBezTo>
                    <a:pt x="1916" y="259"/>
                    <a:pt x="1918" y="265"/>
                    <a:pt x="1913" y="266"/>
                  </a:cubicBezTo>
                  <a:cubicBezTo>
                    <a:pt x="1909" y="262"/>
                    <a:pt x="1906" y="255"/>
                    <a:pt x="1901" y="251"/>
                  </a:cubicBezTo>
                  <a:cubicBezTo>
                    <a:pt x="1901" y="248"/>
                    <a:pt x="1904" y="247"/>
                    <a:pt x="1903" y="243"/>
                  </a:cubicBezTo>
                  <a:cubicBezTo>
                    <a:pt x="1895" y="235"/>
                    <a:pt x="1876" y="235"/>
                    <a:pt x="1862" y="231"/>
                  </a:cubicBezTo>
                  <a:cubicBezTo>
                    <a:pt x="1856" y="235"/>
                    <a:pt x="1847" y="237"/>
                    <a:pt x="1838" y="237"/>
                  </a:cubicBezTo>
                  <a:cubicBezTo>
                    <a:pt x="1826" y="237"/>
                    <a:pt x="1815" y="234"/>
                    <a:pt x="1811" y="227"/>
                  </a:cubicBezTo>
                  <a:cubicBezTo>
                    <a:pt x="1811" y="227"/>
                    <a:pt x="1811" y="227"/>
                    <a:pt x="1811" y="227"/>
                  </a:cubicBezTo>
                  <a:cubicBezTo>
                    <a:pt x="1809" y="227"/>
                    <a:pt x="1808" y="228"/>
                    <a:pt x="1806" y="228"/>
                  </a:cubicBezTo>
                  <a:cubicBezTo>
                    <a:pt x="1805" y="228"/>
                    <a:pt x="1803" y="228"/>
                    <a:pt x="1802" y="228"/>
                  </a:cubicBezTo>
                  <a:cubicBezTo>
                    <a:pt x="1799" y="228"/>
                    <a:pt x="1796" y="227"/>
                    <a:pt x="1795" y="226"/>
                  </a:cubicBezTo>
                  <a:cubicBezTo>
                    <a:pt x="1795" y="222"/>
                    <a:pt x="1801" y="223"/>
                    <a:pt x="1800" y="219"/>
                  </a:cubicBezTo>
                  <a:cubicBezTo>
                    <a:pt x="1793" y="216"/>
                    <a:pt x="1786" y="212"/>
                    <a:pt x="1775" y="212"/>
                  </a:cubicBezTo>
                  <a:cubicBezTo>
                    <a:pt x="1770" y="218"/>
                    <a:pt x="1761" y="226"/>
                    <a:pt x="1751" y="226"/>
                  </a:cubicBezTo>
                  <a:cubicBezTo>
                    <a:pt x="1751" y="226"/>
                    <a:pt x="1751" y="226"/>
                    <a:pt x="1750" y="226"/>
                  </a:cubicBezTo>
                  <a:cubicBezTo>
                    <a:pt x="1749" y="220"/>
                    <a:pt x="1758" y="215"/>
                    <a:pt x="1760" y="210"/>
                  </a:cubicBezTo>
                  <a:cubicBezTo>
                    <a:pt x="1755" y="207"/>
                    <a:pt x="1744" y="206"/>
                    <a:pt x="1734" y="206"/>
                  </a:cubicBezTo>
                  <a:cubicBezTo>
                    <a:pt x="1725" y="206"/>
                    <a:pt x="1715" y="207"/>
                    <a:pt x="1707" y="207"/>
                  </a:cubicBezTo>
                  <a:cubicBezTo>
                    <a:pt x="1707" y="207"/>
                    <a:pt x="1707" y="207"/>
                    <a:pt x="1707" y="207"/>
                  </a:cubicBezTo>
                  <a:cubicBezTo>
                    <a:pt x="1705" y="207"/>
                    <a:pt x="1704" y="207"/>
                    <a:pt x="1702" y="207"/>
                  </a:cubicBezTo>
                  <a:cubicBezTo>
                    <a:pt x="1701" y="207"/>
                    <a:pt x="1699" y="206"/>
                    <a:pt x="1698" y="206"/>
                  </a:cubicBezTo>
                  <a:cubicBezTo>
                    <a:pt x="1695" y="206"/>
                    <a:pt x="1692" y="207"/>
                    <a:pt x="1692" y="211"/>
                  </a:cubicBezTo>
                  <a:cubicBezTo>
                    <a:pt x="1699" y="212"/>
                    <a:pt x="1701" y="224"/>
                    <a:pt x="1695" y="228"/>
                  </a:cubicBezTo>
                  <a:cubicBezTo>
                    <a:pt x="1686" y="227"/>
                    <a:pt x="1684" y="221"/>
                    <a:pt x="1675" y="220"/>
                  </a:cubicBezTo>
                  <a:cubicBezTo>
                    <a:pt x="1672" y="223"/>
                    <a:pt x="1680" y="227"/>
                    <a:pt x="1676" y="230"/>
                  </a:cubicBezTo>
                  <a:cubicBezTo>
                    <a:pt x="1667" y="229"/>
                    <a:pt x="1666" y="223"/>
                    <a:pt x="1659" y="223"/>
                  </a:cubicBezTo>
                  <a:cubicBezTo>
                    <a:pt x="1658" y="223"/>
                    <a:pt x="1658" y="223"/>
                    <a:pt x="1657" y="223"/>
                  </a:cubicBezTo>
                  <a:cubicBezTo>
                    <a:pt x="1652" y="223"/>
                    <a:pt x="1648" y="231"/>
                    <a:pt x="1641" y="231"/>
                  </a:cubicBezTo>
                  <a:cubicBezTo>
                    <a:pt x="1640" y="231"/>
                    <a:pt x="1639" y="231"/>
                    <a:pt x="1639" y="231"/>
                  </a:cubicBezTo>
                  <a:cubicBezTo>
                    <a:pt x="1632" y="231"/>
                    <a:pt x="1632" y="229"/>
                    <a:pt x="1625" y="224"/>
                  </a:cubicBezTo>
                  <a:cubicBezTo>
                    <a:pt x="1619" y="229"/>
                    <a:pt x="1618" y="239"/>
                    <a:pt x="1609" y="239"/>
                  </a:cubicBezTo>
                  <a:cubicBezTo>
                    <a:pt x="1609" y="239"/>
                    <a:pt x="1609" y="239"/>
                    <a:pt x="1609" y="239"/>
                  </a:cubicBezTo>
                  <a:cubicBezTo>
                    <a:pt x="1602" y="239"/>
                    <a:pt x="1597" y="228"/>
                    <a:pt x="1591" y="223"/>
                  </a:cubicBezTo>
                  <a:cubicBezTo>
                    <a:pt x="1588" y="220"/>
                    <a:pt x="1583" y="222"/>
                    <a:pt x="1584" y="217"/>
                  </a:cubicBezTo>
                  <a:cubicBezTo>
                    <a:pt x="1585" y="217"/>
                    <a:pt x="1586" y="218"/>
                    <a:pt x="1587" y="218"/>
                  </a:cubicBezTo>
                  <a:cubicBezTo>
                    <a:pt x="1591" y="218"/>
                    <a:pt x="1592" y="215"/>
                    <a:pt x="1594" y="213"/>
                  </a:cubicBezTo>
                  <a:cubicBezTo>
                    <a:pt x="1592" y="202"/>
                    <a:pt x="1582" y="195"/>
                    <a:pt x="1569" y="195"/>
                  </a:cubicBezTo>
                  <a:cubicBezTo>
                    <a:pt x="1565" y="195"/>
                    <a:pt x="1561" y="195"/>
                    <a:pt x="1558" y="197"/>
                  </a:cubicBezTo>
                  <a:cubicBezTo>
                    <a:pt x="1551" y="195"/>
                    <a:pt x="1546" y="192"/>
                    <a:pt x="1538" y="191"/>
                  </a:cubicBezTo>
                  <a:cubicBezTo>
                    <a:pt x="1529" y="196"/>
                    <a:pt x="1529" y="206"/>
                    <a:pt x="1531" y="213"/>
                  </a:cubicBezTo>
                  <a:cubicBezTo>
                    <a:pt x="1520" y="207"/>
                    <a:pt x="1501" y="207"/>
                    <a:pt x="1488" y="203"/>
                  </a:cubicBezTo>
                  <a:cubicBezTo>
                    <a:pt x="1487" y="200"/>
                    <a:pt x="1491" y="200"/>
                    <a:pt x="1490" y="196"/>
                  </a:cubicBezTo>
                  <a:cubicBezTo>
                    <a:pt x="1480" y="194"/>
                    <a:pt x="1466" y="189"/>
                    <a:pt x="1453" y="189"/>
                  </a:cubicBezTo>
                  <a:cubicBezTo>
                    <a:pt x="1447" y="189"/>
                    <a:pt x="1441" y="191"/>
                    <a:pt x="1436" y="194"/>
                  </a:cubicBezTo>
                  <a:cubicBezTo>
                    <a:pt x="1428" y="190"/>
                    <a:pt x="1417" y="189"/>
                    <a:pt x="1407" y="186"/>
                  </a:cubicBezTo>
                  <a:cubicBezTo>
                    <a:pt x="1403" y="187"/>
                    <a:pt x="1402" y="191"/>
                    <a:pt x="1401" y="195"/>
                  </a:cubicBezTo>
                  <a:cubicBezTo>
                    <a:pt x="1391" y="198"/>
                    <a:pt x="1381" y="205"/>
                    <a:pt x="1369" y="205"/>
                  </a:cubicBezTo>
                  <a:cubicBezTo>
                    <a:pt x="1369" y="205"/>
                    <a:pt x="1368" y="205"/>
                    <a:pt x="1368" y="205"/>
                  </a:cubicBezTo>
                  <a:cubicBezTo>
                    <a:pt x="1363" y="208"/>
                    <a:pt x="1361" y="213"/>
                    <a:pt x="1354" y="213"/>
                  </a:cubicBezTo>
                  <a:cubicBezTo>
                    <a:pt x="1350" y="205"/>
                    <a:pt x="1361" y="196"/>
                    <a:pt x="1373" y="193"/>
                  </a:cubicBezTo>
                  <a:cubicBezTo>
                    <a:pt x="1376" y="192"/>
                    <a:pt x="1381" y="193"/>
                    <a:pt x="1385" y="191"/>
                  </a:cubicBezTo>
                  <a:cubicBezTo>
                    <a:pt x="1392" y="188"/>
                    <a:pt x="1396" y="181"/>
                    <a:pt x="1403" y="178"/>
                  </a:cubicBezTo>
                  <a:cubicBezTo>
                    <a:pt x="1406" y="177"/>
                    <a:pt x="1409" y="178"/>
                    <a:pt x="1413" y="176"/>
                  </a:cubicBezTo>
                  <a:cubicBezTo>
                    <a:pt x="1419" y="174"/>
                    <a:pt x="1426" y="168"/>
                    <a:pt x="1435" y="168"/>
                  </a:cubicBezTo>
                  <a:cubicBezTo>
                    <a:pt x="1432" y="161"/>
                    <a:pt x="1436" y="159"/>
                    <a:pt x="1438" y="153"/>
                  </a:cubicBezTo>
                  <a:cubicBezTo>
                    <a:pt x="1429" y="150"/>
                    <a:pt x="1421" y="139"/>
                    <a:pt x="1410" y="137"/>
                  </a:cubicBezTo>
                  <a:cubicBezTo>
                    <a:pt x="1410" y="137"/>
                    <a:pt x="1409" y="137"/>
                    <a:pt x="1408" y="137"/>
                  </a:cubicBezTo>
                  <a:cubicBezTo>
                    <a:pt x="1405" y="137"/>
                    <a:pt x="1401" y="138"/>
                    <a:pt x="1398" y="139"/>
                  </a:cubicBezTo>
                  <a:cubicBezTo>
                    <a:pt x="1394" y="140"/>
                    <a:pt x="1390" y="141"/>
                    <a:pt x="1386" y="141"/>
                  </a:cubicBezTo>
                  <a:cubicBezTo>
                    <a:pt x="1386" y="141"/>
                    <a:pt x="1385" y="141"/>
                    <a:pt x="1385" y="141"/>
                  </a:cubicBezTo>
                  <a:cubicBezTo>
                    <a:pt x="1380" y="143"/>
                    <a:pt x="1381" y="151"/>
                    <a:pt x="1374" y="151"/>
                  </a:cubicBezTo>
                  <a:cubicBezTo>
                    <a:pt x="1374" y="151"/>
                    <a:pt x="1373" y="150"/>
                    <a:pt x="1373" y="150"/>
                  </a:cubicBezTo>
                  <a:cubicBezTo>
                    <a:pt x="1370" y="148"/>
                    <a:pt x="1374" y="145"/>
                    <a:pt x="1372" y="142"/>
                  </a:cubicBezTo>
                  <a:cubicBezTo>
                    <a:pt x="1365" y="141"/>
                    <a:pt x="1358" y="140"/>
                    <a:pt x="1356" y="136"/>
                  </a:cubicBezTo>
                  <a:cubicBezTo>
                    <a:pt x="1357" y="134"/>
                    <a:pt x="1362" y="132"/>
                    <a:pt x="1359" y="129"/>
                  </a:cubicBezTo>
                  <a:cubicBezTo>
                    <a:pt x="1358" y="129"/>
                    <a:pt x="1358" y="129"/>
                    <a:pt x="1357" y="129"/>
                  </a:cubicBezTo>
                  <a:cubicBezTo>
                    <a:pt x="1353" y="129"/>
                    <a:pt x="1348" y="128"/>
                    <a:pt x="1344" y="127"/>
                  </a:cubicBezTo>
                  <a:cubicBezTo>
                    <a:pt x="1340" y="126"/>
                    <a:pt x="1336" y="125"/>
                    <a:pt x="1334" y="125"/>
                  </a:cubicBezTo>
                  <a:moveTo>
                    <a:pt x="1328" y="92"/>
                  </a:moveTo>
                  <a:cubicBezTo>
                    <a:pt x="1322" y="92"/>
                    <a:pt x="1315" y="97"/>
                    <a:pt x="1311" y="99"/>
                  </a:cubicBezTo>
                  <a:cubicBezTo>
                    <a:pt x="1310" y="110"/>
                    <a:pt x="1297" y="111"/>
                    <a:pt x="1296" y="122"/>
                  </a:cubicBezTo>
                  <a:cubicBezTo>
                    <a:pt x="1297" y="122"/>
                    <a:pt x="1298" y="122"/>
                    <a:pt x="1300" y="122"/>
                  </a:cubicBezTo>
                  <a:cubicBezTo>
                    <a:pt x="1306" y="122"/>
                    <a:pt x="1310" y="117"/>
                    <a:pt x="1316" y="116"/>
                  </a:cubicBezTo>
                  <a:cubicBezTo>
                    <a:pt x="1318" y="116"/>
                    <a:pt x="1319" y="116"/>
                    <a:pt x="1321" y="116"/>
                  </a:cubicBezTo>
                  <a:cubicBezTo>
                    <a:pt x="1324" y="116"/>
                    <a:pt x="1328" y="116"/>
                    <a:pt x="1331" y="117"/>
                  </a:cubicBezTo>
                  <a:cubicBezTo>
                    <a:pt x="1335" y="117"/>
                    <a:pt x="1339" y="117"/>
                    <a:pt x="1342" y="117"/>
                  </a:cubicBezTo>
                  <a:cubicBezTo>
                    <a:pt x="1347" y="117"/>
                    <a:pt x="1352" y="117"/>
                    <a:pt x="1356" y="114"/>
                  </a:cubicBezTo>
                  <a:cubicBezTo>
                    <a:pt x="1355" y="106"/>
                    <a:pt x="1349" y="103"/>
                    <a:pt x="1345" y="98"/>
                  </a:cubicBezTo>
                  <a:cubicBezTo>
                    <a:pt x="1343" y="97"/>
                    <a:pt x="1340" y="97"/>
                    <a:pt x="1337" y="97"/>
                  </a:cubicBezTo>
                  <a:cubicBezTo>
                    <a:pt x="1337" y="97"/>
                    <a:pt x="1336" y="97"/>
                    <a:pt x="1335" y="97"/>
                  </a:cubicBezTo>
                  <a:cubicBezTo>
                    <a:pt x="1333" y="93"/>
                    <a:pt x="1331" y="92"/>
                    <a:pt x="1328" y="92"/>
                  </a:cubicBezTo>
                  <a:moveTo>
                    <a:pt x="1246" y="80"/>
                  </a:moveTo>
                  <a:cubicBezTo>
                    <a:pt x="1247" y="76"/>
                    <a:pt x="1249" y="75"/>
                    <a:pt x="1253" y="75"/>
                  </a:cubicBezTo>
                  <a:cubicBezTo>
                    <a:pt x="1256" y="75"/>
                    <a:pt x="1259" y="76"/>
                    <a:pt x="1262" y="76"/>
                  </a:cubicBezTo>
                  <a:cubicBezTo>
                    <a:pt x="1261" y="80"/>
                    <a:pt x="1256" y="80"/>
                    <a:pt x="1250" y="80"/>
                  </a:cubicBezTo>
                  <a:cubicBezTo>
                    <a:pt x="1250" y="80"/>
                    <a:pt x="1249" y="80"/>
                    <a:pt x="1249" y="80"/>
                  </a:cubicBezTo>
                  <a:cubicBezTo>
                    <a:pt x="1249" y="80"/>
                    <a:pt x="1248" y="80"/>
                    <a:pt x="1248" y="80"/>
                  </a:cubicBezTo>
                  <a:cubicBezTo>
                    <a:pt x="1247" y="80"/>
                    <a:pt x="1247" y="80"/>
                    <a:pt x="1246" y="80"/>
                  </a:cubicBezTo>
                  <a:moveTo>
                    <a:pt x="1259" y="53"/>
                  </a:moveTo>
                  <a:cubicBezTo>
                    <a:pt x="1254" y="58"/>
                    <a:pt x="1246" y="60"/>
                    <a:pt x="1237" y="62"/>
                  </a:cubicBezTo>
                  <a:cubicBezTo>
                    <a:pt x="1237" y="80"/>
                    <a:pt x="1237" y="80"/>
                    <a:pt x="1237" y="80"/>
                  </a:cubicBezTo>
                  <a:cubicBezTo>
                    <a:pt x="1239" y="81"/>
                    <a:pt x="1242" y="81"/>
                    <a:pt x="1244" y="81"/>
                  </a:cubicBezTo>
                  <a:cubicBezTo>
                    <a:pt x="1244" y="84"/>
                    <a:pt x="1241" y="84"/>
                    <a:pt x="1239" y="85"/>
                  </a:cubicBezTo>
                  <a:cubicBezTo>
                    <a:pt x="1238" y="84"/>
                    <a:pt x="1238" y="84"/>
                    <a:pt x="1237" y="84"/>
                  </a:cubicBezTo>
                  <a:cubicBezTo>
                    <a:pt x="1237" y="92"/>
                    <a:pt x="1237" y="92"/>
                    <a:pt x="1237" y="92"/>
                  </a:cubicBezTo>
                  <a:cubicBezTo>
                    <a:pt x="1238" y="92"/>
                    <a:pt x="1238" y="92"/>
                    <a:pt x="1239" y="92"/>
                  </a:cubicBezTo>
                  <a:cubicBezTo>
                    <a:pt x="1243" y="98"/>
                    <a:pt x="1255" y="99"/>
                    <a:pt x="1262" y="104"/>
                  </a:cubicBezTo>
                  <a:cubicBezTo>
                    <a:pt x="1263" y="104"/>
                    <a:pt x="1264" y="104"/>
                    <a:pt x="1265" y="104"/>
                  </a:cubicBezTo>
                  <a:cubicBezTo>
                    <a:pt x="1269" y="104"/>
                    <a:pt x="1273" y="105"/>
                    <a:pt x="1277" y="106"/>
                  </a:cubicBezTo>
                  <a:cubicBezTo>
                    <a:pt x="1281" y="108"/>
                    <a:pt x="1284" y="109"/>
                    <a:pt x="1288" y="109"/>
                  </a:cubicBezTo>
                  <a:cubicBezTo>
                    <a:pt x="1291" y="109"/>
                    <a:pt x="1294" y="107"/>
                    <a:pt x="1297" y="103"/>
                  </a:cubicBezTo>
                  <a:cubicBezTo>
                    <a:pt x="1295" y="95"/>
                    <a:pt x="1299" y="92"/>
                    <a:pt x="1302" y="86"/>
                  </a:cubicBezTo>
                  <a:cubicBezTo>
                    <a:pt x="1300" y="83"/>
                    <a:pt x="1296" y="81"/>
                    <a:pt x="1292" y="81"/>
                  </a:cubicBezTo>
                  <a:cubicBezTo>
                    <a:pt x="1289" y="81"/>
                    <a:pt x="1285" y="82"/>
                    <a:pt x="1282" y="84"/>
                  </a:cubicBezTo>
                  <a:cubicBezTo>
                    <a:pt x="1279" y="82"/>
                    <a:pt x="1283" y="81"/>
                    <a:pt x="1282" y="77"/>
                  </a:cubicBezTo>
                  <a:cubicBezTo>
                    <a:pt x="1281" y="76"/>
                    <a:pt x="1279" y="76"/>
                    <a:pt x="1278" y="76"/>
                  </a:cubicBezTo>
                  <a:cubicBezTo>
                    <a:pt x="1277" y="76"/>
                    <a:pt x="1275" y="76"/>
                    <a:pt x="1274" y="77"/>
                  </a:cubicBezTo>
                  <a:cubicBezTo>
                    <a:pt x="1273" y="77"/>
                    <a:pt x="1272" y="77"/>
                    <a:pt x="1271" y="77"/>
                  </a:cubicBezTo>
                  <a:cubicBezTo>
                    <a:pt x="1269" y="77"/>
                    <a:pt x="1268" y="77"/>
                    <a:pt x="1267" y="75"/>
                  </a:cubicBezTo>
                  <a:cubicBezTo>
                    <a:pt x="1269" y="70"/>
                    <a:pt x="1281" y="73"/>
                    <a:pt x="1280" y="65"/>
                  </a:cubicBezTo>
                  <a:cubicBezTo>
                    <a:pt x="1271" y="63"/>
                    <a:pt x="1267" y="56"/>
                    <a:pt x="1259" y="53"/>
                  </a:cubicBezTo>
                  <a:moveTo>
                    <a:pt x="3248" y="1479"/>
                  </a:moveTo>
                  <a:cubicBezTo>
                    <a:pt x="3243" y="1479"/>
                    <a:pt x="3242" y="1482"/>
                    <a:pt x="3241" y="1486"/>
                  </a:cubicBezTo>
                  <a:cubicBezTo>
                    <a:pt x="3242" y="1488"/>
                    <a:pt x="3245" y="1488"/>
                    <a:pt x="3247" y="1488"/>
                  </a:cubicBezTo>
                  <a:cubicBezTo>
                    <a:pt x="3250" y="1488"/>
                    <a:pt x="3253" y="1488"/>
                    <a:pt x="3253" y="1486"/>
                  </a:cubicBezTo>
                  <a:cubicBezTo>
                    <a:pt x="3254" y="1482"/>
                    <a:pt x="3252" y="1481"/>
                    <a:pt x="3250" y="1479"/>
                  </a:cubicBezTo>
                  <a:cubicBezTo>
                    <a:pt x="3249" y="1479"/>
                    <a:pt x="3249" y="1479"/>
                    <a:pt x="3248" y="1479"/>
                  </a:cubicBezTo>
                  <a:moveTo>
                    <a:pt x="780" y="1068"/>
                  </a:moveTo>
                  <a:cubicBezTo>
                    <a:pt x="779" y="1068"/>
                    <a:pt x="779" y="1068"/>
                    <a:pt x="779" y="1068"/>
                  </a:cubicBezTo>
                  <a:cubicBezTo>
                    <a:pt x="773" y="1072"/>
                    <a:pt x="776" y="1080"/>
                    <a:pt x="767" y="1083"/>
                  </a:cubicBezTo>
                  <a:cubicBezTo>
                    <a:pt x="766" y="1085"/>
                    <a:pt x="765" y="1088"/>
                    <a:pt x="766" y="1091"/>
                  </a:cubicBezTo>
                  <a:cubicBezTo>
                    <a:pt x="758" y="1098"/>
                    <a:pt x="742" y="1098"/>
                    <a:pt x="733" y="1104"/>
                  </a:cubicBezTo>
                  <a:cubicBezTo>
                    <a:pt x="726" y="1116"/>
                    <a:pt x="736" y="1126"/>
                    <a:pt x="732" y="1137"/>
                  </a:cubicBezTo>
                  <a:cubicBezTo>
                    <a:pt x="731" y="1142"/>
                    <a:pt x="722" y="1145"/>
                    <a:pt x="721" y="1150"/>
                  </a:cubicBezTo>
                  <a:cubicBezTo>
                    <a:pt x="721" y="1153"/>
                    <a:pt x="725" y="1156"/>
                    <a:pt x="726" y="1160"/>
                  </a:cubicBezTo>
                  <a:cubicBezTo>
                    <a:pt x="727" y="1167"/>
                    <a:pt x="724" y="1174"/>
                    <a:pt x="728" y="1180"/>
                  </a:cubicBezTo>
                  <a:cubicBezTo>
                    <a:pt x="733" y="1183"/>
                    <a:pt x="740" y="1187"/>
                    <a:pt x="748" y="1187"/>
                  </a:cubicBezTo>
                  <a:cubicBezTo>
                    <a:pt x="750" y="1187"/>
                    <a:pt x="752" y="1187"/>
                    <a:pt x="755" y="1186"/>
                  </a:cubicBezTo>
                  <a:cubicBezTo>
                    <a:pt x="764" y="1183"/>
                    <a:pt x="769" y="1165"/>
                    <a:pt x="773" y="1154"/>
                  </a:cubicBezTo>
                  <a:cubicBezTo>
                    <a:pt x="775" y="1148"/>
                    <a:pt x="778" y="1142"/>
                    <a:pt x="779" y="1138"/>
                  </a:cubicBezTo>
                  <a:cubicBezTo>
                    <a:pt x="779" y="1135"/>
                    <a:pt x="778" y="1132"/>
                    <a:pt x="779" y="1129"/>
                  </a:cubicBezTo>
                  <a:cubicBezTo>
                    <a:pt x="781" y="1123"/>
                    <a:pt x="787" y="1118"/>
                    <a:pt x="788" y="1113"/>
                  </a:cubicBezTo>
                  <a:cubicBezTo>
                    <a:pt x="788" y="1108"/>
                    <a:pt x="786" y="1105"/>
                    <a:pt x="787" y="1103"/>
                  </a:cubicBezTo>
                  <a:cubicBezTo>
                    <a:pt x="788" y="1096"/>
                    <a:pt x="797" y="1093"/>
                    <a:pt x="797" y="1088"/>
                  </a:cubicBezTo>
                  <a:cubicBezTo>
                    <a:pt x="797" y="1084"/>
                    <a:pt x="786" y="1068"/>
                    <a:pt x="780" y="1068"/>
                  </a:cubicBezTo>
                  <a:moveTo>
                    <a:pt x="733" y="1067"/>
                  </a:moveTo>
                  <a:cubicBezTo>
                    <a:pt x="728" y="1067"/>
                    <a:pt x="723" y="1069"/>
                    <a:pt x="722" y="1074"/>
                  </a:cubicBezTo>
                  <a:cubicBezTo>
                    <a:pt x="729" y="1076"/>
                    <a:pt x="738" y="1076"/>
                    <a:pt x="743" y="1078"/>
                  </a:cubicBezTo>
                  <a:cubicBezTo>
                    <a:pt x="747" y="1071"/>
                    <a:pt x="740" y="1067"/>
                    <a:pt x="733" y="1067"/>
                  </a:cubicBezTo>
                  <a:moveTo>
                    <a:pt x="818" y="1010"/>
                  </a:moveTo>
                  <a:cubicBezTo>
                    <a:pt x="806" y="1010"/>
                    <a:pt x="811" y="1021"/>
                    <a:pt x="813" y="1027"/>
                  </a:cubicBezTo>
                  <a:cubicBezTo>
                    <a:pt x="814" y="1027"/>
                    <a:pt x="815" y="1027"/>
                    <a:pt x="815" y="1027"/>
                  </a:cubicBezTo>
                  <a:cubicBezTo>
                    <a:pt x="817" y="1027"/>
                    <a:pt x="819" y="1026"/>
                    <a:pt x="821" y="1026"/>
                  </a:cubicBezTo>
                  <a:cubicBezTo>
                    <a:pt x="822" y="1022"/>
                    <a:pt x="821" y="1015"/>
                    <a:pt x="820" y="1010"/>
                  </a:cubicBezTo>
                  <a:cubicBezTo>
                    <a:pt x="819" y="1010"/>
                    <a:pt x="819" y="1010"/>
                    <a:pt x="818" y="1010"/>
                  </a:cubicBezTo>
                  <a:moveTo>
                    <a:pt x="687" y="997"/>
                  </a:moveTo>
                  <a:cubicBezTo>
                    <a:pt x="393" y="997"/>
                    <a:pt x="393" y="997"/>
                    <a:pt x="393" y="997"/>
                  </a:cubicBezTo>
                  <a:cubicBezTo>
                    <a:pt x="397" y="1000"/>
                    <a:pt x="401" y="1003"/>
                    <a:pt x="403" y="1007"/>
                  </a:cubicBezTo>
                  <a:cubicBezTo>
                    <a:pt x="405" y="1010"/>
                    <a:pt x="404" y="1013"/>
                    <a:pt x="405" y="1016"/>
                  </a:cubicBezTo>
                  <a:cubicBezTo>
                    <a:pt x="406" y="1023"/>
                    <a:pt x="414" y="1028"/>
                    <a:pt x="416" y="1035"/>
                  </a:cubicBezTo>
                  <a:cubicBezTo>
                    <a:pt x="416" y="1038"/>
                    <a:pt x="415" y="1041"/>
                    <a:pt x="416" y="1045"/>
                  </a:cubicBezTo>
                  <a:cubicBezTo>
                    <a:pt x="417" y="1049"/>
                    <a:pt x="422" y="1052"/>
                    <a:pt x="422" y="1056"/>
                  </a:cubicBezTo>
                  <a:cubicBezTo>
                    <a:pt x="424" y="1069"/>
                    <a:pt x="414" y="1074"/>
                    <a:pt x="411" y="1081"/>
                  </a:cubicBezTo>
                  <a:cubicBezTo>
                    <a:pt x="410" y="1084"/>
                    <a:pt x="411" y="1088"/>
                    <a:pt x="410" y="1090"/>
                  </a:cubicBezTo>
                  <a:cubicBezTo>
                    <a:pt x="408" y="1094"/>
                    <a:pt x="404" y="1096"/>
                    <a:pt x="402" y="1099"/>
                  </a:cubicBezTo>
                  <a:cubicBezTo>
                    <a:pt x="401" y="1103"/>
                    <a:pt x="401" y="1120"/>
                    <a:pt x="402" y="1124"/>
                  </a:cubicBezTo>
                  <a:cubicBezTo>
                    <a:pt x="404" y="1131"/>
                    <a:pt x="420" y="1136"/>
                    <a:pt x="415" y="1144"/>
                  </a:cubicBezTo>
                  <a:cubicBezTo>
                    <a:pt x="429" y="1158"/>
                    <a:pt x="427" y="1184"/>
                    <a:pt x="437" y="1200"/>
                  </a:cubicBezTo>
                  <a:cubicBezTo>
                    <a:pt x="445" y="1215"/>
                    <a:pt x="462" y="1228"/>
                    <a:pt x="467" y="1245"/>
                  </a:cubicBezTo>
                  <a:cubicBezTo>
                    <a:pt x="469" y="1254"/>
                    <a:pt x="466" y="1264"/>
                    <a:pt x="474" y="1270"/>
                  </a:cubicBezTo>
                  <a:cubicBezTo>
                    <a:pt x="481" y="1271"/>
                    <a:pt x="488" y="1272"/>
                    <a:pt x="495" y="1272"/>
                  </a:cubicBezTo>
                  <a:cubicBezTo>
                    <a:pt x="500" y="1272"/>
                    <a:pt x="504" y="1271"/>
                    <a:pt x="509" y="1270"/>
                  </a:cubicBezTo>
                  <a:cubicBezTo>
                    <a:pt x="512" y="1270"/>
                    <a:pt x="515" y="1266"/>
                    <a:pt x="519" y="1266"/>
                  </a:cubicBezTo>
                  <a:cubicBezTo>
                    <a:pt x="521" y="1265"/>
                    <a:pt x="523" y="1265"/>
                    <a:pt x="525" y="1265"/>
                  </a:cubicBezTo>
                  <a:cubicBezTo>
                    <a:pt x="526" y="1265"/>
                    <a:pt x="527" y="1265"/>
                    <a:pt x="528" y="1265"/>
                  </a:cubicBezTo>
                  <a:cubicBezTo>
                    <a:pt x="529" y="1265"/>
                    <a:pt x="530" y="1265"/>
                    <a:pt x="530" y="1265"/>
                  </a:cubicBezTo>
                  <a:cubicBezTo>
                    <a:pt x="532" y="1265"/>
                    <a:pt x="534" y="1265"/>
                    <a:pt x="536" y="1265"/>
                  </a:cubicBezTo>
                  <a:cubicBezTo>
                    <a:pt x="541" y="1264"/>
                    <a:pt x="545" y="1262"/>
                    <a:pt x="550" y="1261"/>
                  </a:cubicBezTo>
                  <a:cubicBezTo>
                    <a:pt x="550" y="1261"/>
                    <a:pt x="551" y="1261"/>
                    <a:pt x="551" y="1261"/>
                  </a:cubicBezTo>
                  <a:cubicBezTo>
                    <a:pt x="552" y="1261"/>
                    <a:pt x="554" y="1261"/>
                    <a:pt x="555" y="1261"/>
                  </a:cubicBezTo>
                  <a:cubicBezTo>
                    <a:pt x="556" y="1261"/>
                    <a:pt x="557" y="1261"/>
                    <a:pt x="558" y="1261"/>
                  </a:cubicBezTo>
                  <a:cubicBezTo>
                    <a:pt x="559" y="1261"/>
                    <a:pt x="560" y="1261"/>
                    <a:pt x="561" y="1261"/>
                  </a:cubicBezTo>
                  <a:cubicBezTo>
                    <a:pt x="570" y="1259"/>
                    <a:pt x="572" y="1249"/>
                    <a:pt x="580" y="1243"/>
                  </a:cubicBezTo>
                  <a:cubicBezTo>
                    <a:pt x="586" y="1239"/>
                    <a:pt x="593" y="1240"/>
                    <a:pt x="596" y="1234"/>
                  </a:cubicBezTo>
                  <a:cubicBezTo>
                    <a:pt x="597" y="1230"/>
                    <a:pt x="595" y="1227"/>
                    <a:pt x="594" y="1224"/>
                  </a:cubicBezTo>
                  <a:cubicBezTo>
                    <a:pt x="600" y="1217"/>
                    <a:pt x="613" y="1215"/>
                    <a:pt x="616" y="1205"/>
                  </a:cubicBezTo>
                  <a:cubicBezTo>
                    <a:pt x="617" y="1201"/>
                    <a:pt x="615" y="1197"/>
                    <a:pt x="616" y="1194"/>
                  </a:cubicBezTo>
                  <a:cubicBezTo>
                    <a:pt x="618" y="1186"/>
                    <a:pt x="627" y="1184"/>
                    <a:pt x="636" y="1181"/>
                  </a:cubicBezTo>
                  <a:cubicBezTo>
                    <a:pt x="640" y="1173"/>
                    <a:pt x="646" y="1161"/>
                    <a:pt x="642" y="1149"/>
                  </a:cubicBezTo>
                  <a:cubicBezTo>
                    <a:pt x="640" y="1145"/>
                    <a:pt x="635" y="1143"/>
                    <a:pt x="636" y="1139"/>
                  </a:cubicBezTo>
                  <a:cubicBezTo>
                    <a:pt x="637" y="1135"/>
                    <a:pt x="647" y="1129"/>
                    <a:pt x="650" y="1127"/>
                  </a:cubicBezTo>
                  <a:cubicBezTo>
                    <a:pt x="655" y="1123"/>
                    <a:pt x="661" y="1117"/>
                    <a:pt x="666" y="1115"/>
                  </a:cubicBezTo>
                  <a:cubicBezTo>
                    <a:pt x="679" y="1108"/>
                    <a:pt x="695" y="1105"/>
                    <a:pt x="697" y="1090"/>
                  </a:cubicBezTo>
                  <a:cubicBezTo>
                    <a:pt x="698" y="1084"/>
                    <a:pt x="694" y="1072"/>
                    <a:pt x="694" y="1064"/>
                  </a:cubicBezTo>
                  <a:cubicBezTo>
                    <a:pt x="693" y="1054"/>
                    <a:pt x="689" y="1054"/>
                    <a:pt x="687" y="1045"/>
                  </a:cubicBezTo>
                  <a:cubicBezTo>
                    <a:pt x="686" y="1042"/>
                    <a:pt x="689" y="1036"/>
                    <a:pt x="688" y="1032"/>
                  </a:cubicBezTo>
                  <a:cubicBezTo>
                    <a:pt x="687" y="1027"/>
                    <a:pt x="680" y="1023"/>
                    <a:pt x="679" y="1017"/>
                  </a:cubicBezTo>
                  <a:cubicBezTo>
                    <a:pt x="678" y="1010"/>
                    <a:pt x="682" y="1003"/>
                    <a:pt x="687" y="997"/>
                  </a:cubicBezTo>
                  <a:moveTo>
                    <a:pt x="3157" y="1349"/>
                  </a:moveTo>
                  <a:cubicBezTo>
                    <a:pt x="3154" y="1348"/>
                    <a:pt x="3153" y="1346"/>
                    <a:pt x="3154" y="1343"/>
                  </a:cubicBezTo>
                  <a:cubicBezTo>
                    <a:pt x="3157" y="1343"/>
                    <a:pt x="3157" y="1343"/>
                    <a:pt x="3157" y="1343"/>
                  </a:cubicBezTo>
                  <a:cubicBezTo>
                    <a:pt x="3159" y="1344"/>
                    <a:pt x="3159" y="1348"/>
                    <a:pt x="3157" y="1349"/>
                  </a:cubicBezTo>
                  <a:moveTo>
                    <a:pt x="3372" y="1235"/>
                  </a:moveTo>
                  <a:cubicBezTo>
                    <a:pt x="3371" y="1235"/>
                    <a:pt x="3371" y="1235"/>
                    <a:pt x="3371" y="1235"/>
                  </a:cubicBezTo>
                  <a:cubicBezTo>
                    <a:pt x="3371" y="1230"/>
                    <a:pt x="3375" y="1228"/>
                    <a:pt x="3376" y="1225"/>
                  </a:cubicBezTo>
                  <a:cubicBezTo>
                    <a:pt x="3377" y="1225"/>
                    <a:pt x="3378" y="1226"/>
                    <a:pt x="3380" y="1226"/>
                  </a:cubicBezTo>
                  <a:cubicBezTo>
                    <a:pt x="3381" y="1232"/>
                    <a:pt x="3375" y="1235"/>
                    <a:pt x="3372" y="1235"/>
                  </a:cubicBezTo>
                  <a:moveTo>
                    <a:pt x="3508" y="997"/>
                  </a:moveTo>
                  <a:cubicBezTo>
                    <a:pt x="3081" y="997"/>
                    <a:pt x="3081" y="997"/>
                    <a:pt x="3081" y="997"/>
                  </a:cubicBezTo>
                  <a:cubicBezTo>
                    <a:pt x="3078" y="1004"/>
                    <a:pt x="3073" y="1011"/>
                    <a:pt x="3079" y="1015"/>
                  </a:cubicBezTo>
                  <a:cubicBezTo>
                    <a:pt x="3082" y="1016"/>
                    <a:pt x="3085" y="1017"/>
                    <a:pt x="3088" y="1018"/>
                  </a:cubicBezTo>
                  <a:cubicBezTo>
                    <a:pt x="3097" y="1029"/>
                    <a:pt x="3105" y="1040"/>
                    <a:pt x="3110" y="1051"/>
                  </a:cubicBezTo>
                  <a:cubicBezTo>
                    <a:pt x="3111" y="1055"/>
                    <a:pt x="3111" y="1060"/>
                    <a:pt x="3113" y="1064"/>
                  </a:cubicBezTo>
                  <a:cubicBezTo>
                    <a:pt x="3115" y="1067"/>
                    <a:pt x="3119" y="1070"/>
                    <a:pt x="3122" y="1074"/>
                  </a:cubicBezTo>
                  <a:cubicBezTo>
                    <a:pt x="3123" y="1077"/>
                    <a:pt x="3123" y="1081"/>
                    <a:pt x="3125" y="1084"/>
                  </a:cubicBezTo>
                  <a:cubicBezTo>
                    <a:pt x="3130" y="1092"/>
                    <a:pt x="3143" y="1102"/>
                    <a:pt x="3150" y="1105"/>
                  </a:cubicBezTo>
                  <a:cubicBezTo>
                    <a:pt x="3156" y="1108"/>
                    <a:pt x="3163" y="1107"/>
                    <a:pt x="3170" y="1111"/>
                  </a:cubicBezTo>
                  <a:cubicBezTo>
                    <a:pt x="3182" y="1117"/>
                    <a:pt x="3185" y="1141"/>
                    <a:pt x="3184" y="1156"/>
                  </a:cubicBezTo>
                  <a:cubicBezTo>
                    <a:pt x="3183" y="1166"/>
                    <a:pt x="3187" y="1175"/>
                    <a:pt x="3187" y="1182"/>
                  </a:cubicBezTo>
                  <a:cubicBezTo>
                    <a:pt x="3187" y="1194"/>
                    <a:pt x="3175" y="1198"/>
                    <a:pt x="3173" y="1209"/>
                  </a:cubicBezTo>
                  <a:cubicBezTo>
                    <a:pt x="3168" y="1227"/>
                    <a:pt x="3179" y="1247"/>
                    <a:pt x="3173" y="1264"/>
                  </a:cubicBezTo>
                  <a:cubicBezTo>
                    <a:pt x="3166" y="1283"/>
                    <a:pt x="3148" y="1294"/>
                    <a:pt x="3157" y="1318"/>
                  </a:cubicBezTo>
                  <a:cubicBezTo>
                    <a:pt x="3156" y="1322"/>
                    <a:pt x="3149" y="1327"/>
                    <a:pt x="3147" y="1333"/>
                  </a:cubicBezTo>
                  <a:cubicBezTo>
                    <a:pt x="3147" y="1335"/>
                    <a:pt x="3149" y="1338"/>
                    <a:pt x="3148" y="1340"/>
                  </a:cubicBezTo>
                  <a:cubicBezTo>
                    <a:pt x="3147" y="1347"/>
                    <a:pt x="3140" y="1351"/>
                    <a:pt x="3148" y="1356"/>
                  </a:cubicBezTo>
                  <a:cubicBezTo>
                    <a:pt x="3149" y="1356"/>
                    <a:pt x="3149" y="1356"/>
                    <a:pt x="3150" y="1356"/>
                  </a:cubicBezTo>
                  <a:cubicBezTo>
                    <a:pt x="3152" y="1356"/>
                    <a:pt x="3153" y="1355"/>
                    <a:pt x="3155" y="1354"/>
                  </a:cubicBezTo>
                  <a:cubicBezTo>
                    <a:pt x="3156" y="1354"/>
                    <a:pt x="3158" y="1353"/>
                    <a:pt x="3160" y="1353"/>
                  </a:cubicBezTo>
                  <a:cubicBezTo>
                    <a:pt x="3160" y="1353"/>
                    <a:pt x="3160" y="1353"/>
                    <a:pt x="3160" y="1353"/>
                  </a:cubicBezTo>
                  <a:cubicBezTo>
                    <a:pt x="3165" y="1364"/>
                    <a:pt x="3150" y="1366"/>
                    <a:pt x="3156" y="1377"/>
                  </a:cubicBezTo>
                  <a:cubicBezTo>
                    <a:pt x="3155" y="1384"/>
                    <a:pt x="3143" y="1383"/>
                    <a:pt x="3139" y="1388"/>
                  </a:cubicBezTo>
                  <a:cubicBezTo>
                    <a:pt x="3141" y="1398"/>
                    <a:pt x="3148" y="1402"/>
                    <a:pt x="3152" y="1410"/>
                  </a:cubicBezTo>
                  <a:cubicBezTo>
                    <a:pt x="3144" y="1415"/>
                    <a:pt x="3150" y="1427"/>
                    <a:pt x="3144" y="1434"/>
                  </a:cubicBezTo>
                  <a:cubicBezTo>
                    <a:pt x="3148" y="1449"/>
                    <a:pt x="3156" y="1460"/>
                    <a:pt x="3172" y="1466"/>
                  </a:cubicBezTo>
                  <a:cubicBezTo>
                    <a:pt x="3172" y="1469"/>
                    <a:pt x="3173" y="1471"/>
                    <a:pt x="3174" y="1473"/>
                  </a:cubicBezTo>
                  <a:cubicBezTo>
                    <a:pt x="3178" y="1475"/>
                    <a:pt x="3188" y="1473"/>
                    <a:pt x="3189" y="1477"/>
                  </a:cubicBezTo>
                  <a:cubicBezTo>
                    <a:pt x="3184" y="1480"/>
                    <a:pt x="3176" y="1481"/>
                    <a:pt x="3176" y="1488"/>
                  </a:cubicBezTo>
                  <a:cubicBezTo>
                    <a:pt x="3177" y="1489"/>
                    <a:pt x="3179" y="1489"/>
                    <a:pt x="3180" y="1489"/>
                  </a:cubicBezTo>
                  <a:cubicBezTo>
                    <a:pt x="3182" y="1489"/>
                    <a:pt x="3183" y="1488"/>
                    <a:pt x="3185" y="1487"/>
                  </a:cubicBezTo>
                  <a:cubicBezTo>
                    <a:pt x="3186" y="1485"/>
                    <a:pt x="3188" y="1484"/>
                    <a:pt x="3191" y="1484"/>
                  </a:cubicBezTo>
                  <a:cubicBezTo>
                    <a:pt x="3192" y="1484"/>
                    <a:pt x="3193" y="1484"/>
                    <a:pt x="3194" y="1484"/>
                  </a:cubicBezTo>
                  <a:cubicBezTo>
                    <a:pt x="3194" y="1488"/>
                    <a:pt x="3188" y="1489"/>
                    <a:pt x="3191" y="1492"/>
                  </a:cubicBezTo>
                  <a:cubicBezTo>
                    <a:pt x="3193" y="1492"/>
                    <a:pt x="3194" y="1492"/>
                    <a:pt x="3195" y="1492"/>
                  </a:cubicBezTo>
                  <a:cubicBezTo>
                    <a:pt x="3196" y="1492"/>
                    <a:pt x="3197" y="1492"/>
                    <a:pt x="3198" y="1492"/>
                  </a:cubicBezTo>
                  <a:cubicBezTo>
                    <a:pt x="3199" y="1492"/>
                    <a:pt x="3200" y="1492"/>
                    <a:pt x="3201" y="1492"/>
                  </a:cubicBezTo>
                  <a:cubicBezTo>
                    <a:pt x="3206" y="1492"/>
                    <a:pt x="3210" y="1492"/>
                    <a:pt x="3214" y="1495"/>
                  </a:cubicBezTo>
                  <a:cubicBezTo>
                    <a:pt x="3218" y="1487"/>
                    <a:pt x="3237" y="1492"/>
                    <a:pt x="3237" y="1481"/>
                  </a:cubicBezTo>
                  <a:cubicBezTo>
                    <a:pt x="3234" y="1476"/>
                    <a:pt x="3229" y="1478"/>
                    <a:pt x="3224" y="1475"/>
                  </a:cubicBezTo>
                  <a:cubicBezTo>
                    <a:pt x="3214" y="1470"/>
                    <a:pt x="3208" y="1461"/>
                    <a:pt x="3197" y="1461"/>
                  </a:cubicBezTo>
                  <a:cubicBezTo>
                    <a:pt x="3196" y="1461"/>
                    <a:pt x="3196" y="1461"/>
                    <a:pt x="3195" y="1461"/>
                  </a:cubicBezTo>
                  <a:cubicBezTo>
                    <a:pt x="3190" y="1462"/>
                    <a:pt x="3189" y="1466"/>
                    <a:pt x="3184" y="1466"/>
                  </a:cubicBezTo>
                  <a:cubicBezTo>
                    <a:pt x="3183" y="1466"/>
                    <a:pt x="3182" y="1466"/>
                    <a:pt x="3180" y="1465"/>
                  </a:cubicBezTo>
                  <a:cubicBezTo>
                    <a:pt x="3181" y="1456"/>
                    <a:pt x="3193" y="1456"/>
                    <a:pt x="3202" y="1456"/>
                  </a:cubicBezTo>
                  <a:cubicBezTo>
                    <a:pt x="3203" y="1456"/>
                    <a:pt x="3204" y="1456"/>
                    <a:pt x="3205" y="1456"/>
                  </a:cubicBezTo>
                  <a:cubicBezTo>
                    <a:pt x="3202" y="1449"/>
                    <a:pt x="3185" y="1437"/>
                    <a:pt x="3201" y="1429"/>
                  </a:cubicBezTo>
                  <a:cubicBezTo>
                    <a:pt x="3204" y="1429"/>
                    <a:pt x="3205" y="1432"/>
                    <a:pt x="3208" y="1432"/>
                  </a:cubicBezTo>
                  <a:cubicBezTo>
                    <a:pt x="3208" y="1432"/>
                    <a:pt x="3209" y="1432"/>
                    <a:pt x="3209" y="1432"/>
                  </a:cubicBezTo>
                  <a:cubicBezTo>
                    <a:pt x="3209" y="1416"/>
                    <a:pt x="3225" y="1414"/>
                    <a:pt x="3235" y="1406"/>
                  </a:cubicBezTo>
                  <a:cubicBezTo>
                    <a:pt x="3233" y="1394"/>
                    <a:pt x="3216" y="1398"/>
                    <a:pt x="3215" y="1388"/>
                  </a:cubicBezTo>
                  <a:cubicBezTo>
                    <a:pt x="3214" y="1378"/>
                    <a:pt x="3230" y="1378"/>
                    <a:pt x="3237" y="1370"/>
                  </a:cubicBezTo>
                  <a:cubicBezTo>
                    <a:pt x="3231" y="1357"/>
                    <a:pt x="3247" y="1356"/>
                    <a:pt x="3246" y="1344"/>
                  </a:cubicBezTo>
                  <a:cubicBezTo>
                    <a:pt x="3238" y="1341"/>
                    <a:pt x="3232" y="1342"/>
                    <a:pt x="3232" y="1335"/>
                  </a:cubicBezTo>
                  <a:cubicBezTo>
                    <a:pt x="3233" y="1331"/>
                    <a:pt x="3235" y="1330"/>
                    <a:pt x="3237" y="1330"/>
                  </a:cubicBezTo>
                  <a:cubicBezTo>
                    <a:pt x="3240" y="1330"/>
                    <a:pt x="3244" y="1331"/>
                    <a:pt x="3247" y="1333"/>
                  </a:cubicBezTo>
                  <a:cubicBezTo>
                    <a:pt x="3251" y="1335"/>
                    <a:pt x="3254" y="1336"/>
                    <a:pt x="3256" y="1336"/>
                  </a:cubicBezTo>
                  <a:cubicBezTo>
                    <a:pt x="3256" y="1336"/>
                    <a:pt x="3257" y="1336"/>
                    <a:pt x="3257" y="1336"/>
                  </a:cubicBezTo>
                  <a:cubicBezTo>
                    <a:pt x="3269" y="1334"/>
                    <a:pt x="3261" y="1318"/>
                    <a:pt x="3263" y="1310"/>
                  </a:cubicBezTo>
                  <a:cubicBezTo>
                    <a:pt x="3265" y="1310"/>
                    <a:pt x="3266" y="1310"/>
                    <a:pt x="3267" y="1310"/>
                  </a:cubicBezTo>
                  <a:cubicBezTo>
                    <a:pt x="3270" y="1310"/>
                    <a:pt x="3272" y="1310"/>
                    <a:pt x="3273" y="1311"/>
                  </a:cubicBezTo>
                  <a:cubicBezTo>
                    <a:pt x="3275" y="1311"/>
                    <a:pt x="3277" y="1312"/>
                    <a:pt x="3280" y="1312"/>
                  </a:cubicBezTo>
                  <a:cubicBezTo>
                    <a:pt x="3280" y="1312"/>
                    <a:pt x="3280" y="1312"/>
                    <a:pt x="3280" y="1312"/>
                  </a:cubicBezTo>
                  <a:cubicBezTo>
                    <a:pt x="3289" y="1312"/>
                    <a:pt x="3295" y="1305"/>
                    <a:pt x="3302" y="1305"/>
                  </a:cubicBezTo>
                  <a:cubicBezTo>
                    <a:pt x="3304" y="1305"/>
                    <a:pt x="3306" y="1306"/>
                    <a:pt x="3308" y="1306"/>
                  </a:cubicBezTo>
                  <a:cubicBezTo>
                    <a:pt x="3315" y="1303"/>
                    <a:pt x="3322" y="1299"/>
                    <a:pt x="3323" y="1292"/>
                  </a:cubicBezTo>
                  <a:cubicBezTo>
                    <a:pt x="3325" y="1279"/>
                    <a:pt x="3307" y="1275"/>
                    <a:pt x="3307" y="1266"/>
                  </a:cubicBezTo>
                  <a:cubicBezTo>
                    <a:pt x="3307" y="1266"/>
                    <a:pt x="3307" y="1266"/>
                    <a:pt x="3307" y="1266"/>
                  </a:cubicBezTo>
                  <a:cubicBezTo>
                    <a:pt x="3318" y="1266"/>
                    <a:pt x="3322" y="1271"/>
                    <a:pt x="3330" y="1274"/>
                  </a:cubicBezTo>
                  <a:cubicBezTo>
                    <a:pt x="3349" y="1269"/>
                    <a:pt x="3359" y="1257"/>
                    <a:pt x="3367" y="1243"/>
                  </a:cubicBezTo>
                  <a:cubicBezTo>
                    <a:pt x="3383" y="1241"/>
                    <a:pt x="3386" y="1229"/>
                    <a:pt x="3394" y="1219"/>
                  </a:cubicBezTo>
                  <a:cubicBezTo>
                    <a:pt x="3398" y="1215"/>
                    <a:pt x="3404" y="1210"/>
                    <a:pt x="3404" y="1206"/>
                  </a:cubicBezTo>
                  <a:cubicBezTo>
                    <a:pt x="3405" y="1199"/>
                    <a:pt x="3399" y="1194"/>
                    <a:pt x="3401" y="1187"/>
                  </a:cubicBezTo>
                  <a:cubicBezTo>
                    <a:pt x="3405" y="1172"/>
                    <a:pt x="3437" y="1170"/>
                    <a:pt x="3447" y="1161"/>
                  </a:cubicBezTo>
                  <a:cubicBezTo>
                    <a:pt x="3450" y="1161"/>
                    <a:pt x="3453" y="1161"/>
                    <a:pt x="3455" y="1161"/>
                  </a:cubicBezTo>
                  <a:cubicBezTo>
                    <a:pt x="3462" y="1161"/>
                    <a:pt x="3467" y="1160"/>
                    <a:pt x="3473" y="1158"/>
                  </a:cubicBezTo>
                  <a:cubicBezTo>
                    <a:pt x="3476" y="1152"/>
                    <a:pt x="3480" y="1147"/>
                    <a:pt x="3481" y="1139"/>
                  </a:cubicBezTo>
                  <a:cubicBezTo>
                    <a:pt x="3502" y="1125"/>
                    <a:pt x="3493" y="1093"/>
                    <a:pt x="3501" y="1072"/>
                  </a:cubicBezTo>
                  <a:cubicBezTo>
                    <a:pt x="3502" y="1067"/>
                    <a:pt x="3509" y="1067"/>
                    <a:pt x="3513" y="1064"/>
                  </a:cubicBezTo>
                  <a:cubicBezTo>
                    <a:pt x="3519" y="1058"/>
                    <a:pt x="3522" y="1049"/>
                    <a:pt x="3527" y="1042"/>
                  </a:cubicBezTo>
                  <a:cubicBezTo>
                    <a:pt x="3533" y="1035"/>
                    <a:pt x="3541" y="1028"/>
                    <a:pt x="3541" y="1020"/>
                  </a:cubicBezTo>
                  <a:cubicBezTo>
                    <a:pt x="3537" y="1017"/>
                    <a:pt x="3537" y="1013"/>
                    <a:pt x="3537" y="1008"/>
                  </a:cubicBezTo>
                  <a:cubicBezTo>
                    <a:pt x="3527" y="1006"/>
                    <a:pt x="3517" y="1002"/>
                    <a:pt x="3508" y="997"/>
                  </a:cubicBezTo>
                  <a:moveTo>
                    <a:pt x="1591" y="984"/>
                  </a:moveTo>
                  <a:cubicBezTo>
                    <a:pt x="1581" y="984"/>
                    <a:pt x="1570" y="988"/>
                    <a:pt x="1574" y="995"/>
                  </a:cubicBezTo>
                  <a:cubicBezTo>
                    <a:pt x="1578" y="996"/>
                    <a:pt x="1583" y="996"/>
                    <a:pt x="1588" y="996"/>
                  </a:cubicBezTo>
                  <a:cubicBezTo>
                    <a:pt x="1597" y="996"/>
                    <a:pt x="1606" y="994"/>
                    <a:pt x="1607" y="989"/>
                  </a:cubicBezTo>
                  <a:cubicBezTo>
                    <a:pt x="1605" y="986"/>
                    <a:pt x="1598" y="984"/>
                    <a:pt x="1591" y="984"/>
                  </a:cubicBezTo>
                  <a:moveTo>
                    <a:pt x="1808" y="980"/>
                  </a:moveTo>
                  <a:cubicBezTo>
                    <a:pt x="1805" y="980"/>
                    <a:pt x="1803" y="981"/>
                    <a:pt x="1801" y="984"/>
                  </a:cubicBezTo>
                  <a:cubicBezTo>
                    <a:pt x="1805" y="990"/>
                    <a:pt x="1814" y="991"/>
                    <a:pt x="1818" y="997"/>
                  </a:cubicBezTo>
                  <a:cubicBezTo>
                    <a:pt x="1829" y="997"/>
                    <a:pt x="1829" y="997"/>
                    <a:pt x="1829" y="997"/>
                  </a:cubicBezTo>
                  <a:cubicBezTo>
                    <a:pt x="1826" y="990"/>
                    <a:pt x="1816" y="980"/>
                    <a:pt x="1808" y="980"/>
                  </a:cubicBezTo>
                  <a:moveTo>
                    <a:pt x="1546" y="972"/>
                  </a:moveTo>
                  <a:cubicBezTo>
                    <a:pt x="1541" y="972"/>
                    <a:pt x="1537" y="974"/>
                    <a:pt x="1538" y="979"/>
                  </a:cubicBezTo>
                  <a:cubicBezTo>
                    <a:pt x="1539" y="981"/>
                    <a:pt x="1541" y="982"/>
                    <a:pt x="1544" y="982"/>
                  </a:cubicBezTo>
                  <a:cubicBezTo>
                    <a:pt x="1546" y="982"/>
                    <a:pt x="1547" y="981"/>
                    <a:pt x="1549" y="981"/>
                  </a:cubicBezTo>
                  <a:cubicBezTo>
                    <a:pt x="1551" y="981"/>
                    <a:pt x="1553" y="981"/>
                    <a:pt x="1555" y="981"/>
                  </a:cubicBezTo>
                  <a:cubicBezTo>
                    <a:pt x="1556" y="981"/>
                    <a:pt x="1558" y="981"/>
                    <a:pt x="1559" y="981"/>
                  </a:cubicBezTo>
                  <a:cubicBezTo>
                    <a:pt x="1559" y="979"/>
                    <a:pt x="1560" y="978"/>
                    <a:pt x="1560" y="975"/>
                  </a:cubicBezTo>
                  <a:cubicBezTo>
                    <a:pt x="1557" y="973"/>
                    <a:pt x="1551" y="972"/>
                    <a:pt x="1546" y="972"/>
                  </a:cubicBezTo>
                  <a:moveTo>
                    <a:pt x="1619" y="964"/>
                  </a:moveTo>
                  <a:cubicBezTo>
                    <a:pt x="1613" y="964"/>
                    <a:pt x="1609" y="966"/>
                    <a:pt x="1607" y="971"/>
                  </a:cubicBezTo>
                  <a:cubicBezTo>
                    <a:pt x="1606" y="977"/>
                    <a:pt x="1614" y="980"/>
                    <a:pt x="1619" y="985"/>
                  </a:cubicBezTo>
                  <a:cubicBezTo>
                    <a:pt x="1618" y="988"/>
                    <a:pt x="1619" y="994"/>
                    <a:pt x="1621" y="997"/>
                  </a:cubicBezTo>
                  <a:cubicBezTo>
                    <a:pt x="1631" y="997"/>
                    <a:pt x="1631" y="997"/>
                    <a:pt x="1631" y="997"/>
                  </a:cubicBezTo>
                  <a:cubicBezTo>
                    <a:pt x="1632" y="997"/>
                    <a:pt x="1633" y="996"/>
                    <a:pt x="1634" y="996"/>
                  </a:cubicBezTo>
                  <a:cubicBezTo>
                    <a:pt x="1635" y="996"/>
                    <a:pt x="1635" y="997"/>
                    <a:pt x="1636" y="997"/>
                  </a:cubicBezTo>
                  <a:cubicBezTo>
                    <a:pt x="1746" y="997"/>
                    <a:pt x="1746" y="997"/>
                    <a:pt x="1746" y="997"/>
                  </a:cubicBezTo>
                  <a:cubicBezTo>
                    <a:pt x="1742" y="995"/>
                    <a:pt x="1738" y="993"/>
                    <a:pt x="1734" y="990"/>
                  </a:cubicBezTo>
                  <a:cubicBezTo>
                    <a:pt x="1732" y="991"/>
                    <a:pt x="1730" y="991"/>
                    <a:pt x="1728" y="991"/>
                  </a:cubicBezTo>
                  <a:cubicBezTo>
                    <a:pt x="1717" y="991"/>
                    <a:pt x="1713" y="984"/>
                    <a:pt x="1706" y="982"/>
                  </a:cubicBezTo>
                  <a:cubicBezTo>
                    <a:pt x="1702" y="981"/>
                    <a:pt x="1696" y="981"/>
                    <a:pt x="1692" y="980"/>
                  </a:cubicBezTo>
                  <a:cubicBezTo>
                    <a:pt x="1684" y="978"/>
                    <a:pt x="1680" y="975"/>
                    <a:pt x="1676" y="975"/>
                  </a:cubicBezTo>
                  <a:cubicBezTo>
                    <a:pt x="1675" y="975"/>
                    <a:pt x="1675" y="975"/>
                    <a:pt x="1674" y="976"/>
                  </a:cubicBezTo>
                  <a:cubicBezTo>
                    <a:pt x="1665" y="977"/>
                    <a:pt x="1662" y="986"/>
                    <a:pt x="1652" y="988"/>
                  </a:cubicBezTo>
                  <a:cubicBezTo>
                    <a:pt x="1646" y="983"/>
                    <a:pt x="1638" y="980"/>
                    <a:pt x="1639" y="969"/>
                  </a:cubicBezTo>
                  <a:cubicBezTo>
                    <a:pt x="1633" y="966"/>
                    <a:pt x="1626" y="964"/>
                    <a:pt x="1619" y="964"/>
                  </a:cubicBezTo>
                  <a:moveTo>
                    <a:pt x="1548" y="948"/>
                  </a:moveTo>
                  <a:cubicBezTo>
                    <a:pt x="1542" y="948"/>
                    <a:pt x="1537" y="953"/>
                    <a:pt x="1532" y="953"/>
                  </a:cubicBezTo>
                  <a:cubicBezTo>
                    <a:pt x="1531" y="953"/>
                    <a:pt x="1531" y="953"/>
                    <a:pt x="1530" y="953"/>
                  </a:cubicBezTo>
                  <a:cubicBezTo>
                    <a:pt x="1527" y="953"/>
                    <a:pt x="1525" y="953"/>
                    <a:pt x="1523" y="952"/>
                  </a:cubicBezTo>
                  <a:cubicBezTo>
                    <a:pt x="1520" y="952"/>
                    <a:pt x="1518" y="951"/>
                    <a:pt x="1516" y="951"/>
                  </a:cubicBezTo>
                  <a:cubicBezTo>
                    <a:pt x="1516" y="951"/>
                    <a:pt x="1516" y="951"/>
                    <a:pt x="1516" y="951"/>
                  </a:cubicBezTo>
                  <a:cubicBezTo>
                    <a:pt x="1485" y="952"/>
                    <a:pt x="1493" y="973"/>
                    <a:pt x="1483" y="989"/>
                  </a:cubicBezTo>
                  <a:cubicBezTo>
                    <a:pt x="1485" y="993"/>
                    <a:pt x="1488" y="994"/>
                    <a:pt x="1490" y="997"/>
                  </a:cubicBezTo>
                  <a:cubicBezTo>
                    <a:pt x="1501" y="997"/>
                    <a:pt x="1501" y="997"/>
                    <a:pt x="1501" y="997"/>
                  </a:cubicBezTo>
                  <a:cubicBezTo>
                    <a:pt x="1501" y="993"/>
                    <a:pt x="1502" y="990"/>
                    <a:pt x="1506" y="989"/>
                  </a:cubicBezTo>
                  <a:cubicBezTo>
                    <a:pt x="1507" y="991"/>
                    <a:pt x="1508" y="994"/>
                    <a:pt x="1509" y="997"/>
                  </a:cubicBezTo>
                  <a:cubicBezTo>
                    <a:pt x="1524" y="997"/>
                    <a:pt x="1524" y="997"/>
                    <a:pt x="1524" y="997"/>
                  </a:cubicBezTo>
                  <a:cubicBezTo>
                    <a:pt x="1525" y="991"/>
                    <a:pt x="1519" y="983"/>
                    <a:pt x="1514" y="979"/>
                  </a:cubicBezTo>
                  <a:cubicBezTo>
                    <a:pt x="1516" y="976"/>
                    <a:pt x="1520" y="976"/>
                    <a:pt x="1523" y="976"/>
                  </a:cubicBezTo>
                  <a:cubicBezTo>
                    <a:pt x="1524" y="976"/>
                    <a:pt x="1525" y="976"/>
                    <a:pt x="1526" y="976"/>
                  </a:cubicBezTo>
                  <a:cubicBezTo>
                    <a:pt x="1526" y="976"/>
                    <a:pt x="1527" y="976"/>
                    <a:pt x="1528" y="976"/>
                  </a:cubicBezTo>
                  <a:cubicBezTo>
                    <a:pt x="1529" y="976"/>
                    <a:pt x="1531" y="976"/>
                    <a:pt x="1532" y="976"/>
                  </a:cubicBezTo>
                  <a:cubicBezTo>
                    <a:pt x="1535" y="970"/>
                    <a:pt x="1530" y="967"/>
                    <a:pt x="1527" y="964"/>
                  </a:cubicBezTo>
                  <a:cubicBezTo>
                    <a:pt x="1521" y="965"/>
                    <a:pt x="1514" y="971"/>
                    <a:pt x="1508" y="971"/>
                  </a:cubicBezTo>
                  <a:cubicBezTo>
                    <a:pt x="1506" y="971"/>
                    <a:pt x="1504" y="970"/>
                    <a:pt x="1502" y="968"/>
                  </a:cubicBezTo>
                  <a:cubicBezTo>
                    <a:pt x="1505" y="962"/>
                    <a:pt x="1512" y="960"/>
                    <a:pt x="1520" y="960"/>
                  </a:cubicBezTo>
                  <a:cubicBezTo>
                    <a:pt x="1522" y="960"/>
                    <a:pt x="1525" y="960"/>
                    <a:pt x="1528" y="961"/>
                  </a:cubicBezTo>
                  <a:cubicBezTo>
                    <a:pt x="1531" y="961"/>
                    <a:pt x="1533" y="961"/>
                    <a:pt x="1536" y="961"/>
                  </a:cubicBezTo>
                  <a:cubicBezTo>
                    <a:pt x="1545" y="961"/>
                    <a:pt x="1552" y="959"/>
                    <a:pt x="1550" y="948"/>
                  </a:cubicBezTo>
                  <a:cubicBezTo>
                    <a:pt x="1549" y="948"/>
                    <a:pt x="1549" y="948"/>
                    <a:pt x="1548" y="948"/>
                  </a:cubicBezTo>
                  <a:moveTo>
                    <a:pt x="1572" y="944"/>
                  </a:moveTo>
                  <a:cubicBezTo>
                    <a:pt x="1572" y="944"/>
                    <a:pt x="1572" y="944"/>
                    <a:pt x="1572" y="944"/>
                  </a:cubicBezTo>
                  <a:cubicBezTo>
                    <a:pt x="1569" y="951"/>
                    <a:pt x="1561" y="971"/>
                    <a:pt x="1574" y="973"/>
                  </a:cubicBezTo>
                  <a:cubicBezTo>
                    <a:pt x="1579" y="969"/>
                    <a:pt x="1581" y="964"/>
                    <a:pt x="1588" y="962"/>
                  </a:cubicBezTo>
                  <a:cubicBezTo>
                    <a:pt x="1588" y="951"/>
                    <a:pt x="1588" y="951"/>
                    <a:pt x="1588" y="951"/>
                  </a:cubicBezTo>
                  <a:cubicBezTo>
                    <a:pt x="1583" y="948"/>
                    <a:pt x="1580" y="944"/>
                    <a:pt x="1572" y="944"/>
                  </a:cubicBezTo>
                  <a:moveTo>
                    <a:pt x="1253" y="915"/>
                  </a:moveTo>
                  <a:cubicBezTo>
                    <a:pt x="1250" y="915"/>
                    <a:pt x="1249" y="916"/>
                    <a:pt x="1247" y="919"/>
                  </a:cubicBezTo>
                  <a:cubicBezTo>
                    <a:pt x="1245" y="925"/>
                    <a:pt x="1261" y="934"/>
                    <a:pt x="1267" y="939"/>
                  </a:cubicBezTo>
                  <a:cubicBezTo>
                    <a:pt x="1277" y="948"/>
                    <a:pt x="1284" y="954"/>
                    <a:pt x="1286" y="962"/>
                  </a:cubicBezTo>
                  <a:cubicBezTo>
                    <a:pt x="1299" y="967"/>
                    <a:pt x="1298" y="981"/>
                    <a:pt x="1307" y="990"/>
                  </a:cubicBezTo>
                  <a:cubicBezTo>
                    <a:pt x="1309" y="993"/>
                    <a:pt x="1312" y="995"/>
                    <a:pt x="1315" y="997"/>
                  </a:cubicBezTo>
                  <a:cubicBezTo>
                    <a:pt x="1354" y="997"/>
                    <a:pt x="1354" y="997"/>
                    <a:pt x="1354" y="997"/>
                  </a:cubicBezTo>
                  <a:cubicBezTo>
                    <a:pt x="1354" y="996"/>
                    <a:pt x="1353" y="994"/>
                    <a:pt x="1353" y="992"/>
                  </a:cubicBezTo>
                  <a:cubicBezTo>
                    <a:pt x="1364" y="989"/>
                    <a:pt x="1368" y="976"/>
                    <a:pt x="1353" y="974"/>
                  </a:cubicBezTo>
                  <a:cubicBezTo>
                    <a:pt x="1352" y="974"/>
                    <a:pt x="1352" y="974"/>
                    <a:pt x="1351" y="974"/>
                  </a:cubicBezTo>
                  <a:cubicBezTo>
                    <a:pt x="1350" y="974"/>
                    <a:pt x="1349" y="974"/>
                    <a:pt x="1348" y="975"/>
                  </a:cubicBezTo>
                  <a:cubicBezTo>
                    <a:pt x="1348" y="976"/>
                    <a:pt x="1347" y="976"/>
                    <a:pt x="1345" y="976"/>
                  </a:cubicBezTo>
                  <a:cubicBezTo>
                    <a:pt x="1345" y="976"/>
                    <a:pt x="1345" y="976"/>
                    <a:pt x="1345" y="976"/>
                  </a:cubicBezTo>
                  <a:cubicBezTo>
                    <a:pt x="1339" y="972"/>
                    <a:pt x="1330" y="971"/>
                    <a:pt x="1325" y="964"/>
                  </a:cubicBezTo>
                  <a:cubicBezTo>
                    <a:pt x="1323" y="962"/>
                    <a:pt x="1323" y="958"/>
                    <a:pt x="1321" y="955"/>
                  </a:cubicBezTo>
                  <a:cubicBezTo>
                    <a:pt x="1317" y="950"/>
                    <a:pt x="1310" y="950"/>
                    <a:pt x="1304" y="946"/>
                  </a:cubicBezTo>
                  <a:cubicBezTo>
                    <a:pt x="1301" y="944"/>
                    <a:pt x="1299" y="940"/>
                    <a:pt x="1296" y="938"/>
                  </a:cubicBezTo>
                  <a:cubicBezTo>
                    <a:pt x="1293" y="935"/>
                    <a:pt x="1289" y="935"/>
                    <a:pt x="1286" y="933"/>
                  </a:cubicBezTo>
                  <a:cubicBezTo>
                    <a:pt x="1281" y="929"/>
                    <a:pt x="1281" y="923"/>
                    <a:pt x="1273" y="920"/>
                  </a:cubicBezTo>
                  <a:cubicBezTo>
                    <a:pt x="1273" y="920"/>
                    <a:pt x="1273" y="920"/>
                    <a:pt x="1273" y="920"/>
                  </a:cubicBezTo>
                  <a:cubicBezTo>
                    <a:pt x="1270" y="920"/>
                    <a:pt x="1266" y="919"/>
                    <a:pt x="1263" y="918"/>
                  </a:cubicBezTo>
                  <a:cubicBezTo>
                    <a:pt x="1259" y="916"/>
                    <a:pt x="1256" y="915"/>
                    <a:pt x="1253" y="915"/>
                  </a:cubicBezTo>
                  <a:moveTo>
                    <a:pt x="1468" y="904"/>
                  </a:moveTo>
                  <a:cubicBezTo>
                    <a:pt x="1461" y="904"/>
                    <a:pt x="1459" y="910"/>
                    <a:pt x="1455" y="915"/>
                  </a:cubicBezTo>
                  <a:cubicBezTo>
                    <a:pt x="1452" y="921"/>
                    <a:pt x="1449" y="926"/>
                    <a:pt x="1440" y="926"/>
                  </a:cubicBezTo>
                  <a:cubicBezTo>
                    <a:pt x="1440" y="926"/>
                    <a:pt x="1439" y="926"/>
                    <a:pt x="1439" y="926"/>
                  </a:cubicBezTo>
                  <a:cubicBezTo>
                    <a:pt x="1431" y="937"/>
                    <a:pt x="1416" y="942"/>
                    <a:pt x="1404" y="950"/>
                  </a:cubicBezTo>
                  <a:cubicBezTo>
                    <a:pt x="1401" y="949"/>
                    <a:pt x="1399" y="945"/>
                    <a:pt x="1397" y="945"/>
                  </a:cubicBezTo>
                  <a:cubicBezTo>
                    <a:pt x="1396" y="945"/>
                    <a:pt x="1395" y="945"/>
                    <a:pt x="1395" y="946"/>
                  </a:cubicBezTo>
                  <a:cubicBezTo>
                    <a:pt x="1387" y="949"/>
                    <a:pt x="1383" y="957"/>
                    <a:pt x="1384" y="962"/>
                  </a:cubicBezTo>
                  <a:cubicBezTo>
                    <a:pt x="1384" y="965"/>
                    <a:pt x="1391" y="977"/>
                    <a:pt x="1397" y="983"/>
                  </a:cubicBezTo>
                  <a:cubicBezTo>
                    <a:pt x="1405" y="991"/>
                    <a:pt x="1414" y="988"/>
                    <a:pt x="1427" y="990"/>
                  </a:cubicBezTo>
                  <a:cubicBezTo>
                    <a:pt x="1436" y="992"/>
                    <a:pt x="1442" y="996"/>
                    <a:pt x="1448" y="996"/>
                  </a:cubicBezTo>
                  <a:cubicBezTo>
                    <a:pt x="1448" y="996"/>
                    <a:pt x="1449" y="996"/>
                    <a:pt x="1449" y="996"/>
                  </a:cubicBezTo>
                  <a:cubicBezTo>
                    <a:pt x="1458" y="995"/>
                    <a:pt x="1464" y="983"/>
                    <a:pt x="1465" y="975"/>
                  </a:cubicBezTo>
                  <a:cubicBezTo>
                    <a:pt x="1470" y="966"/>
                    <a:pt x="1478" y="960"/>
                    <a:pt x="1486" y="953"/>
                  </a:cubicBezTo>
                  <a:cubicBezTo>
                    <a:pt x="1479" y="949"/>
                    <a:pt x="1476" y="941"/>
                    <a:pt x="1476" y="931"/>
                  </a:cubicBezTo>
                  <a:cubicBezTo>
                    <a:pt x="1480" y="925"/>
                    <a:pt x="1489" y="923"/>
                    <a:pt x="1491" y="915"/>
                  </a:cubicBezTo>
                  <a:cubicBezTo>
                    <a:pt x="1490" y="914"/>
                    <a:pt x="1489" y="914"/>
                    <a:pt x="1488" y="914"/>
                  </a:cubicBezTo>
                  <a:cubicBezTo>
                    <a:pt x="1487" y="914"/>
                    <a:pt x="1486" y="914"/>
                    <a:pt x="1484" y="914"/>
                  </a:cubicBezTo>
                  <a:cubicBezTo>
                    <a:pt x="1483" y="914"/>
                    <a:pt x="1482" y="914"/>
                    <a:pt x="1481" y="914"/>
                  </a:cubicBezTo>
                  <a:cubicBezTo>
                    <a:pt x="1480" y="914"/>
                    <a:pt x="1480" y="914"/>
                    <a:pt x="1479" y="914"/>
                  </a:cubicBezTo>
                  <a:cubicBezTo>
                    <a:pt x="1476" y="913"/>
                    <a:pt x="1477" y="909"/>
                    <a:pt x="1476" y="906"/>
                  </a:cubicBezTo>
                  <a:cubicBezTo>
                    <a:pt x="1473" y="905"/>
                    <a:pt x="1470" y="904"/>
                    <a:pt x="1468" y="904"/>
                  </a:cubicBezTo>
                  <a:moveTo>
                    <a:pt x="1555" y="882"/>
                  </a:moveTo>
                  <a:cubicBezTo>
                    <a:pt x="1549" y="882"/>
                    <a:pt x="1546" y="891"/>
                    <a:pt x="1538" y="891"/>
                  </a:cubicBezTo>
                  <a:cubicBezTo>
                    <a:pt x="1535" y="890"/>
                    <a:pt x="1534" y="887"/>
                    <a:pt x="1531" y="887"/>
                  </a:cubicBezTo>
                  <a:cubicBezTo>
                    <a:pt x="1530" y="887"/>
                    <a:pt x="1530" y="887"/>
                    <a:pt x="1530" y="887"/>
                  </a:cubicBezTo>
                  <a:cubicBezTo>
                    <a:pt x="1525" y="892"/>
                    <a:pt x="1518" y="894"/>
                    <a:pt x="1514" y="900"/>
                  </a:cubicBezTo>
                  <a:cubicBezTo>
                    <a:pt x="1516" y="902"/>
                    <a:pt x="1517" y="906"/>
                    <a:pt x="1521" y="906"/>
                  </a:cubicBezTo>
                  <a:cubicBezTo>
                    <a:pt x="1525" y="904"/>
                    <a:pt x="1528" y="900"/>
                    <a:pt x="1534" y="900"/>
                  </a:cubicBezTo>
                  <a:cubicBezTo>
                    <a:pt x="1540" y="902"/>
                    <a:pt x="1536" y="908"/>
                    <a:pt x="1538" y="912"/>
                  </a:cubicBezTo>
                  <a:cubicBezTo>
                    <a:pt x="1541" y="915"/>
                    <a:pt x="1548" y="915"/>
                    <a:pt x="1553" y="916"/>
                  </a:cubicBezTo>
                  <a:cubicBezTo>
                    <a:pt x="1560" y="910"/>
                    <a:pt x="1570" y="888"/>
                    <a:pt x="1559" y="883"/>
                  </a:cubicBezTo>
                  <a:cubicBezTo>
                    <a:pt x="1557" y="882"/>
                    <a:pt x="1556" y="882"/>
                    <a:pt x="1555" y="882"/>
                  </a:cubicBezTo>
                  <a:moveTo>
                    <a:pt x="1541" y="877"/>
                  </a:moveTo>
                  <a:cubicBezTo>
                    <a:pt x="1540" y="879"/>
                    <a:pt x="1536" y="879"/>
                    <a:pt x="1537" y="883"/>
                  </a:cubicBezTo>
                  <a:cubicBezTo>
                    <a:pt x="1538" y="883"/>
                    <a:pt x="1540" y="884"/>
                    <a:pt x="1542" y="884"/>
                  </a:cubicBezTo>
                  <a:cubicBezTo>
                    <a:pt x="1543" y="884"/>
                    <a:pt x="1544" y="884"/>
                    <a:pt x="1544" y="883"/>
                  </a:cubicBezTo>
                  <a:cubicBezTo>
                    <a:pt x="1545" y="880"/>
                    <a:pt x="1543" y="878"/>
                    <a:pt x="1541" y="877"/>
                  </a:cubicBezTo>
                  <a:moveTo>
                    <a:pt x="1544" y="866"/>
                  </a:moveTo>
                  <a:cubicBezTo>
                    <a:pt x="1543" y="866"/>
                    <a:pt x="1541" y="866"/>
                    <a:pt x="1540" y="867"/>
                  </a:cubicBezTo>
                  <a:cubicBezTo>
                    <a:pt x="1540" y="871"/>
                    <a:pt x="1543" y="873"/>
                    <a:pt x="1544" y="876"/>
                  </a:cubicBezTo>
                  <a:cubicBezTo>
                    <a:pt x="1545" y="876"/>
                    <a:pt x="1546" y="876"/>
                    <a:pt x="1546" y="876"/>
                  </a:cubicBezTo>
                  <a:cubicBezTo>
                    <a:pt x="1550" y="876"/>
                    <a:pt x="1551" y="874"/>
                    <a:pt x="1552" y="872"/>
                  </a:cubicBezTo>
                  <a:cubicBezTo>
                    <a:pt x="1551" y="869"/>
                    <a:pt x="1548" y="866"/>
                    <a:pt x="1544" y="866"/>
                  </a:cubicBezTo>
                  <a:moveTo>
                    <a:pt x="1523" y="864"/>
                  </a:moveTo>
                  <a:cubicBezTo>
                    <a:pt x="1516" y="864"/>
                    <a:pt x="1510" y="870"/>
                    <a:pt x="1513" y="875"/>
                  </a:cubicBezTo>
                  <a:cubicBezTo>
                    <a:pt x="1514" y="875"/>
                    <a:pt x="1514" y="876"/>
                    <a:pt x="1514" y="876"/>
                  </a:cubicBezTo>
                  <a:cubicBezTo>
                    <a:pt x="1516" y="876"/>
                    <a:pt x="1517" y="875"/>
                    <a:pt x="1518" y="874"/>
                  </a:cubicBezTo>
                  <a:cubicBezTo>
                    <a:pt x="1519" y="874"/>
                    <a:pt x="1520" y="873"/>
                    <a:pt x="1521" y="873"/>
                  </a:cubicBezTo>
                  <a:cubicBezTo>
                    <a:pt x="1521" y="873"/>
                    <a:pt x="1522" y="873"/>
                    <a:pt x="1522" y="874"/>
                  </a:cubicBezTo>
                  <a:cubicBezTo>
                    <a:pt x="1522" y="878"/>
                    <a:pt x="1521" y="883"/>
                    <a:pt x="1524" y="885"/>
                  </a:cubicBezTo>
                  <a:cubicBezTo>
                    <a:pt x="1525" y="885"/>
                    <a:pt x="1525" y="885"/>
                    <a:pt x="1525" y="885"/>
                  </a:cubicBezTo>
                  <a:cubicBezTo>
                    <a:pt x="1532" y="885"/>
                    <a:pt x="1533" y="879"/>
                    <a:pt x="1532" y="873"/>
                  </a:cubicBezTo>
                  <a:cubicBezTo>
                    <a:pt x="1532" y="872"/>
                    <a:pt x="1531" y="872"/>
                    <a:pt x="1530" y="872"/>
                  </a:cubicBezTo>
                  <a:cubicBezTo>
                    <a:pt x="1530" y="872"/>
                    <a:pt x="1529" y="872"/>
                    <a:pt x="1528" y="872"/>
                  </a:cubicBezTo>
                  <a:cubicBezTo>
                    <a:pt x="1528" y="872"/>
                    <a:pt x="1527" y="872"/>
                    <a:pt x="1527" y="872"/>
                  </a:cubicBezTo>
                  <a:cubicBezTo>
                    <a:pt x="1526" y="872"/>
                    <a:pt x="1526" y="872"/>
                    <a:pt x="1525" y="872"/>
                  </a:cubicBezTo>
                  <a:cubicBezTo>
                    <a:pt x="1527" y="870"/>
                    <a:pt x="1526" y="867"/>
                    <a:pt x="1527" y="864"/>
                  </a:cubicBezTo>
                  <a:cubicBezTo>
                    <a:pt x="1525" y="864"/>
                    <a:pt x="1524" y="864"/>
                    <a:pt x="1523" y="864"/>
                  </a:cubicBezTo>
                  <a:moveTo>
                    <a:pt x="1506" y="851"/>
                  </a:moveTo>
                  <a:cubicBezTo>
                    <a:pt x="1500" y="851"/>
                    <a:pt x="1492" y="857"/>
                    <a:pt x="1494" y="864"/>
                  </a:cubicBezTo>
                  <a:cubicBezTo>
                    <a:pt x="1491" y="865"/>
                    <a:pt x="1488" y="866"/>
                    <a:pt x="1486" y="867"/>
                  </a:cubicBezTo>
                  <a:cubicBezTo>
                    <a:pt x="1484" y="878"/>
                    <a:pt x="1465" y="882"/>
                    <a:pt x="1471" y="894"/>
                  </a:cubicBezTo>
                  <a:cubicBezTo>
                    <a:pt x="1484" y="891"/>
                    <a:pt x="1487" y="879"/>
                    <a:pt x="1496" y="873"/>
                  </a:cubicBezTo>
                  <a:cubicBezTo>
                    <a:pt x="1496" y="866"/>
                    <a:pt x="1496" y="866"/>
                    <a:pt x="1496" y="866"/>
                  </a:cubicBezTo>
                  <a:cubicBezTo>
                    <a:pt x="1501" y="863"/>
                    <a:pt x="1503" y="857"/>
                    <a:pt x="1512" y="857"/>
                  </a:cubicBezTo>
                  <a:cubicBezTo>
                    <a:pt x="1512" y="857"/>
                    <a:pt x="1512" y="857"/>
                    <a:pt x="1512" y="857"/>
                  </a:cubicBezTo>
                  <a:cubicBezTo>
                    <a:pt x="1512" y="853"/>
                    <a:pt x="1509" y="851"/>
                    <a:pt x="1506" y="851"/>
                  </a:cubicBezTo>
                  <a:moveTo>
                    <a:pt x="1514" y="803"/>
                  </a:moveTo>
                  <a:cubicBezTo>
                    <a:pt x="1507" y="803"/>
                    <a:pt x="1500" y="809"/>
                    <a:pt x="1502" y="821"/>
                  </a:cubicBezTo>
                  <a:cubicBezTo>
                    <a:pt x="1500" y="826"/>
                    <a:pt x="1494" y="825"/>
                    <a:pt x="1493" y="830"/>
                  </a:cubicBezTo>
                  <a:cubicBezTo>
                    <a:pt x="1492" y="843"/>
                    <a:pt x="1513" y="845"/>
                    <a:pt x="1524" y="849"/>
                  </a:cubicBezTo>
                  <a:cubicBezTo>
                    <a:pt x="1531" y="852"/>
                    <a:pt x="1535" y="857"/>
                    <a:pt x="1540" y="857"/>
                  </a:cubicBezTo>
                  <a:cubicBezTo>
                    <a:pt x="1541" y="857"/>
                    <a:pt x="1542" y="857"/>
                    <a:pt x="1543" y="857"/>
                  </a:cubicBezTo>
                  <a:cubicBezTo>
                    <a:pt x="1545" y="839"/>
                    <a:pt x="1519" y="844"/>
                    <a:pt x="1514" y="831"/>
                  </a:cubicBezTo>
                  <a:cubicBezTo>
                    <a:pt x="1518" y="824"/>
                    <a:pt x="1527" y="822"/>
                    <a:pt x="1527" y="813"/>
                  </a:cubicBezTo>
                  <a:cubicBezTo>
                    <a:pt x="1526" y="807"/>
                    <a:pt x="1520" y="803"/>
                    <a:pt x="1514" y="803"/>
                  </a:cubicBezTo>
                  <a:moveTo>
                    <a:pt x="1561" y="666"/>
                  </a:moveTo>
                  <a:cubicBezTo>
                    <a:pt x="1559" y="666"/>
                    <a:pt x="1557" y="668"/>
                    <a:pt x="1557" y="671"/>
                  </a:cubicBezTo>
                  <a:cubicBezTo>
                    <a:pt x="1558" y="673"/>
                    <a:pt x="1559" y="675"/>
                    <a:pt x="1564" y="675"/>
                  </a:cubicBezTo>
                  <a:cubicBezTo>
                    <a:pt x="1564" y="675"/>
                    <a:pt x="1564" y="675"/>
                    <a:pt x="1564" y="675"/>
                  </a:cubicBezTo>
                  <a:cubicBezTo>
                    <a:pt x="1568" y="671"/>
                    <a:pt x="1564" y="666"/>
                    <a:pt x="1561" y="666"/>
                  </a:cubicBezTo>
                  <a:moveTo>
                    <a:pt x="1717" y="594"/>
                  </a:moveTo>
                  <a:cubicBezTo>
                    <a:pt x="1706" y="595"/>
                    <a:pt x="1697" y="597"/>
                    <a:pt x="1695" y="605"/>
                  </a:cubicBezTo>
                  <a:cubicBezTo>
                    <a:pt x="1694" y="608"/>
                    <a:pt x="1698" y="611"/>
                    <a:pt x="1697" y="614"/>
                  </a:cubicBezTo>
                  <a:cubicBezTo>
                    <a:pt x="1696" y="621"/>
                    <a:pt x="1690" y="622"/>
                    <a:pt x="1683" y="626"/>
                  </a:cubicBezTo>
                  <a:cubicBezTo>
                    <a:pt x="1681" y="628"/>
                    <a:pt x="1683" y="633"/>
                    <a:pt x="1681" y="635"/>
                  </a:cubicBezTo>
                  <a:cubicBezTo>
                    <a:pt x="1680" y="635"/>
                    <a:pt x="1679" y="635"/>
                    <a:pt x="1678" y="635"/>
                  </a:cubicBezTo>
                  <a:cubicBezTo>
                    <a:pt x="1675" y="635"/>
                    <a:pt x="1672" y="635"/>
                    <a:pt x="1670" y="634"/>
                  </a:cubicBezTo>
                  <a:cubicBezTo>
                    <a:pt x="1662" y="638"/>
                    <a:pt x="1661" y="647"/>
                    <a:pt x="1652" y="649"/>
                  </a:cubicBezTo>
                  <a:cubicBezTo>
                    <a:pt x="1650" y="650"/>
                    <a:pt x="1649" y="650"/>
                    <a:pt x="1648" y="650"/>
                  </a:cubicBezTo>
                  <a:cubicBezTo>
                    <a:pt x="1645" y="650"/>
                    <a:pt x="1642" y="649"/>
                    <a:pt x="1640" y="649"/>
                  </a:cubicBezTo>
                  <a:cubicBezTo>
                    <a:pt x="1637" y="648"/>
                    <a:pt x="1634" y="648"/>
                    <a:pt x="1632" y="648"/>
                  </a:cubicBezTo>
                  <a:cubicBezTo>
                    <a:pt x="1630" y="648"/>
                    <a:pt x="1629" y="648"/>
                    <a:pt x="1627" y="648"/>
                  </a:cubicBezTo>
                  <a:cubicBezTo>
                    <a:pt x="1618" y="650"/>
                    <a:pt x="1617" y="658"/>
                    <a:pt x="1607" y="658"/>
                  </a:cubicBezTo>
                  <a:cubicBezTo>
                    <a:pt x="1608" y="670"/>
                    <a:pt x="1591" y="666"/>
                    <a:pt x="1591" y="677"/>
                  </a:cubicBezTo>
                  <a:cubicBezTo>
                    <a:pt x="1597" y="682"/>
                    <a:pt x="1599" y="694"/>
                    <a:pt x="1608" y="694"/>
                  </a:cubicBezTo>
                  <a:cubicBezTo>
                    <a:pt x="1608" y="694"/>
                    <a:pt x="1608" y="694"/>
                    <a:pt x="1609" y="694"/>
                  </a:cubicBezTo>
                  <a:cubicBezTo>
                    <a:pt x="1620" y="693"/>
                    <a:pt x="1619" y="674"/>
                    <a:pt x="1611" y="668"/>
                  </a:cubicBezTo>
                  <a:cubicBezTo>
                    <a:pt x="1618" y="667"/>
                    <a:pt x="1630" y="661"/>
                    <a:pt x="1639" y="661"/>
                  </a:cubicBezTo>
                  <a:cubicBezTo>
                    <a:pt x="1643" y="661"/>
                    <a:pt x="1647" y="663"/>
                    <a:pt x="1648" y="667"/>
                  </a:cubicBezTo>
                  <a:cubicBezTo>
                    <a:pt x="1647" y="667"/>
                    <a:pt x="1647" y="668"/>
                    <a:pt x="1646" y="669"/>
                  </a:cubicBezTo>
                  <a:cubicBezTo>
                    <a:pt x="1642" y="667"/>
                    <a:pt x="1638" y="665"/>
                    <a:pt x="1631" y="665"/>
                  </a:cubicBezTo>
                  <a:cubicBezTo>
                    <a:pt x="1630" y="665"/>
                    <a:pt x="1629" y="665"/>
                    <a:pt x="1627" y="665"/>
                  </a:cubicBezTo>
                  <a:cubicBezTo>
                    <a:pt x="1623" y="669"/>
                    <a:pt x="1619" y="677"/>
                    <a:pt x="1627" y="680"/>
                  </a:cubicBezTo>
                  <a:cubicBezTo>
                    <a:pt x="1632" y="676"/>
                    <a:pt x="1639" y="675"/>
                    <a:pt x="1644" y="671"/>
                  </a:cubicBezTo>
                  <a:cubicBezTo>
                    <a:pt x="1647" y="672"/>
                    <a:pt x="1647" y="675"/>
                    <a:pt x="1650" y="675"/>
                  </a:cubicBezTo>
                  <a:cubicBezTo>
                    <a:pt x="1651" y="675"/>
                    <a:pt x="1651" y="675"/>
                    <a:pt x="1652" y="675"/>
                  </a:cubicBezTo>
                  <a:cubicBezTo>
                    <a:pt x="1663" y="673"/>
                    <a:pt x="1665" y="660"/>
                    <a:pt x="1675" y="658"/>
                  </a:cubicBezTo>
                  <a:cubicBezTo>
                    <a:pt x="1675" y="658"/>
                    <a:pt x="1676" y="658"/>
                    <a:pt x="1676" y="658"/>
                  </a:cubicBezTo>
                  <a:cubicBezTo>
                    <a:pt x="1678" y="658"/>
                    <a:pt x="1680" y="659"/>
                    <a:pt x="1682" y="660"/>
                  </a:cubicBezTo>
                  <a:cubicBezTo>
                    <a:pt x="1683" y="661"/>
                    <a:pt x="1685" y="661"/>
                    <a:pt x="1687" y="661"/>
                  </a:cubicBezTo>
                  <a:cubicBezTo>
                    <a:pt x="1687" y="661"/>
                    <a:pt x="1687" y="661"/>
                    <a:pt x="1687" y="661"/>
                  </a:cubicBezTo>
                  <a:cubicBezTo>
                    <a:pt x="1692" y="661"/>
                    <a:pt x="1694" y="657"/>
                    <a:pt x="1698" y="657"/>
                  </a:cubicBezTo>
                  <a:cubicBezTo>
                    <a:pt x="1699" y="657"/>
                    <a:pt x="1700" y="658"/>
                    <a:pt x="1702" y="658"/>
                  </a:cubicBezTo>
                  <a:cubicBezTo>
                    <a:pt x="1710" y="639"/>
                    <a:pt x="1723" y="617"/>
                    <a:pt x="1717" y="594"/>
                  </a:cubicBezTo>
                  <a:moveTo>
                    <a:pt x="1784" y="550"/>
                  </a:moveTo>
                  <a:cubicBezTo>
                    <a:pt x="1773" y="550"/>
                    <a:pt x="1762" y="564"/>
                    <a:pt x="1754" y="569"/>
                  </a:cubicBezTo>
                  <a:cubicBezTo>
                    <a:pt x="1737" y="567"/>
                    <a:pt x="1730" y="558"/>
                    <a:pt x="1719" y="552"/>
                  </a:cubicBezTo>
                  <a:cubicBezTo>
                    <a:pt x="1716" y="555"/>
                    <a:pt x="1716" y="558"/>
                    <a:pt x="1717" y="563"/>
                  </a:cubicBezTo>
                  <a:cubicBezTo>
                    <a:pt x="1714" y="571"/>
                    <a:pt x="1688" y="577"/>
                    <a:pt x="1693" y="589"/>
                  </a:cubicBezTo>
                  <a:cubicBezTo>
                    <a:pt x="1694" y="592"/>
                    <a:pt x="1696" y="594"/>
                    <a:pt x="1698" y="594"/>
                  </a:cubicBezTo>
                  <a:cubicBezTo>
                    <a:pt x="1704" y="594"/>
                    <a:pt x="1711" y="586"/>
                    <a:pt x="1714" y="583"/>
                  </a:cubicBezTo>
                  <a:cubicBezTo>
                    <a:pt x="1722" y="584"/>
                    <a:pt x="1726" y="588"/>
                    <a:pt x="1733" y="590"/>
                  </a:cubicBezTo>
                  <a:cubicBezTo>
                    <a:pt x="1738" y="581"/>
                    <a:pt x="1753" y="579"/>
                    <a:pt x="1758" y="569"/>
                  </a:cubicBezTo>
                  <a:cubicBezTo>
                    <a:pt x="1766" y="569"/>
                    <a:pt x="1766" y="569"/>
                    <a:pt x="1766" y="569"/>
                  </a:cubicBezTo>
                  <a:cubicBezTo>
                    <a:pt x="1769" y="560"/>
                    <a:pt x="1789" y="564"/>
                    <a:pt x="1791" y="553"/>
                  </a:cubicBezTo>
                  <a:cubicBezTo>
                    <a:pt x="1789" y="551"/>
                    <a:pt x="1786" y="550"/>
                    <a:pt x="1784" y="550"/>
                  </a:cubicBezTo>
                  <a:moveTo>
                    <a:pt x="1705" y="498"/>
                  </a:moveTo>
                  <a:cubicBezTo>
                    <a:pt x="1237" y="498"/>
                    <a:pt x="1237" y="498"/>
                    <a:pt x="1237" y="498"/>
                  </a:cubicBezTo>
                  <a:cubicBezTo>
                    <a:pt x="1237" y="800"/>
                    <a:pt x="1237" y="800"/>
                    <a:pt x="1237" y="800"/>
                  </a:cubicBezTo>
                  <a:cubicBezTo>
                    <a:pt x="1238" y="801"/>
                    <a:pt x="1238" y="801"/>
                    <a:pt x="1239" y="802"/>
                  </a:cubicBezTo>
                  <a:cubicBezTo>
                    <a:pt x="1240" y="808"/>
                    <a:pt x="1238" y="814"/>
                    <a:pt x="1237" y="820"/>
                  </a:cubicBezTo>
                  <a:cubicBezTo>
                    <a:pt x="1237" y="828"/>
                    <a:pt x="1237" y="828"/>
                    <a:pt x="1237" y="828"/>
                  </a:cubicBezTo>
                  <a:cubicBezTo>
                    <a:pt x="1237" y="828"/>
                    <a:pt x="1237" y="829"/>
                    <a:pt x="1238" y="829"/>
                  </a:cubicBezTo>
                  <a:cubicBezTo>
                    <a:pt x="1239" y="830"/>
                    <a:pt x="1241" y="830"/>
                    <a:pt x="1244" y="830"/>
                  </a:cubicBezTo>
                  <a:cubicBezTo>
                    <a:pt x="1245" y="830"/>
                    <a:pt x="1247" y="830"/>
                    <a:pt x="1248" y="830"/>
                  </a:cubicBezTo>
                  <a:cubicBezTo>
                    <a:pt x="1249" y="830"/>
                    <a:pt x="1250" y="830"/>
                    <a:pt x="1252" y="830"/>
                  </a:cubicBezTo>
                  <a:cubicBezTo>
                    <a:pt x="1253" y="830"/>
                    <a:pt x="1253" y="830"/>
                    <a:pt x="1254" y="830"/>
                  </a:cubicBezTo>
                  <a:cubicBezTo>
                    <a:pt x="1259" y="828"/>
                    <a:pt x="1259" y="821"/>
                    <a:pt x="1266" y="821"/>
                  </a:cubicBezTo>
                  <a:cubicBezTo>
                    <a:pt x="1266" y="827"/>
                    <a:pt x="1273" y="832"/>
                    <a:pt x="1274" y="837"/>
                  </a:cubicBezTo>
                  <a:cubicBezTo>
                    <a:pt x="1274" y="838"/>
                    <a:pt x="1272" y="841"/>
                    <a:pt x="1273" y="842"/>
                  </a:cubicBezTo>
                  <a:cubicBezTo>
                    <a:pt x="1275" y="847"/>
                    <a:pt x="1281" y="849"/>
                    <a:pt x="1282" y="854"/>
                  </a:cubicBezTo>
                  <a:cubicBezTo>
                    <a:pt x="1285" y="865"/>
                    <a:pt x="1275" y="876"/>
                    <a:pt x="1278" y="891"/>
                  </a:cubicBezTo>
                  <a:cubicBezTo>
                    <a:pt x="1286" y="899"/>
                    <a:pt x="1295" y="907"/>
                    <a:pt x="1296" y="921"/>
                  </a:cubicBezTo>
                  <a:cubicBezTo>
                    <a:pt x="1302" y="924"/>
                    <a:pt x="1303" y="934"/>
                    <a:pt x="1311" y="940"/>
                  </a:cubicBezTo>
                  <a:cubicBezTo>
                    <a:pt x="1312" y="942"/>
                    <a:pt x="1317" y="943"/>
                    <a:pt x="1319" y="944"/>
                  </a:cubicBezTo>
                  <a:cubicBezTo>
                    <a:pt x="1327" y="949"/>
                    <a:pt x="1330" y="959"/>
                    <a:pt x="1339" y="959"/>
                  </a:cubicBezTo>
                  <a:cubicBezTo>
                    <a:pt x="1341" y="959"/>
                    <a:pt x="1343" y="959"/>
                    <a:pt x="1346" y="957"/>
                  </a:cubicBezTo>
                  <a:cubicBezTo>
                    <a:pt x="1346" y="946"/>
                    <a:pt x="1334" y="941"/>
                    <a:pt x="1332" y="931"/>
                  </a:cubicBezTo>
                  <a:cubicBezTo>
                    <a:pt x="1330" y="926"/>
                    <a:pt x="1333" y="920"/>
                    <a:pt x="1328" y="915"/>
                  </a:cubicBezTo>
                  <a:cubicBezTo>
                    <a:pt x="1319" y="911"/>
                    <a:pt x="1306" y="909"/>
                    <a:pt x="1302" y="900"/>
                  </a:cubicBezTo>
                  <a:cubicBezTo>
                    <a:pt x="1306" y="889"/>
                    <a:pt x="1293" y="890"/>
                    <a:pt x="1291" y="880"/>
                  </a:cubicBezTo>
                  <a:cubicBezTo>
                    <a:pt x="1290" y="879"/>
                    <a:pt x="1293" y="863"/>
                    <a:pt x="1295" y="861"/>
                  </a:cubicBezTo>
                  <a:cubicBezTo>
                    <a:pt x="1298" y="856"/>
                    <a:pt x="1301" y="854"/>
                    <a:pt x="1304" y="854"/>
                  </a:cubicBezTo>
                  <a:cubicBezTo>
                    <a:pt x="1312" y="854"/>
                    <a:pt x="1319" y="864"/>
                    <a:pt x="1324" y="868"/>
                  </a:cubicBezTo>
                  <a:cubicBezTo>
                    <a:pt x="1330" y="873"/>
                    <a:pt x="1338" y="873"/>
                    <a:pt x="1340" y="879"/>
                  </a:cubicBezTo>
                  <a:cubicBezTo>
                    <a:pt x="1337" y="887"/>
                    <a:pt x="1340" y="894"/>
                    <a:pt x="1346" y="895"/>
                  </a:cubicBezTo>
                  <a:cubicBezTo>
                    <a:pt x="1346" y="895"/>
                    <a:pt x="1346" y="895"/>
                    <a:pt x="1347" y="895"/>
                  </a:cubicBezTo>
                  <a:cubicBezTo>
                    <a:pt x="1353" y="895"/>
                    <a:pt x="1358" y="884"/>
                    <a:pt x="1364" y="880"/>
                  </a:cubicBezTo>
                  <a:cubicBezTo>
                    <a:pt x="1374" y="873"/>
                    <a:pt x="1383" y="872"/>
                    <a:pt x="1388" y="868"/>
                  </a:cubicBezTo>
                  <a:cubicBezTo>
                    <a:pt x="1397" y="855"/>
                    <a:pt x="1395" y="836"/>
                    <a:pt x="1385" y="826"/>
                  </a:cubicBezTo>
                  <a:cubicBezTo>
                    <a:pt x="1379" y="821"/>
                    <a:pt x="1371" y="820"/>
                    <a:pt x="1366" y="814"/>
                  </a:cubicBezTo>
                  <a:cubicBezTo>
                    <a:pt x="1363" y="810"/>
                    <a:pt x="1358" y="803"/>
                    <a:pt x="1358" y="799"/>
                  </a:cubicBezTo>
                  <a:cubicBezTo>
                    <a:pt x="1358" y="789"/>
                    <a:pt x="1377" y="778"/>
                    <a:pt x="1388" y="777"/>
                  </a:cubicBezTo>
                  <a:cubicBezTo>
                    <a:pt x="1395" y="779"/>
                    <a:pt x="1392" y="789"/>
                    <a:pt x="1400" y="790"/>
                  </a:cubicBezTo>
                  <a:cubicBezTo>
                    <a:pt x="1405" y="784"/>
                    <a:pt x="1411" y="783"/>
                    <a:pt x="1423" y="781"/>
                  </a:cubicBezTo>
                  <a:cubicBezTo>
                    <a:pt x="1438" y="778"/>
                    <a:pt x="1444" y="766"/>
                    <a:pt x="1458" y="766"/>
                  </a:cubicBezTo>
                  <a:cubicBezTo>
                    <a:pt x="1460" y="766"/>
                    <a:pt x="1463" y="766"/>
                    <a:pt x="1466" y="767"/>
                  </a:cubicBezTo>
                  <a:cubicBezTo>
                    <a:pt x="1475" y="764"/>
                    <a:pt x="1476" y="754"/>
                    <a:pt x="1486" y="751"/>
                  </a:cubicBezTo>
                  <a:cubicBezTo>
                    <a:pt x="1491" y="739"/>
                    <a:pt x="1498" y="734"/>
                    <a:pt x="1507" y="723"/>
                  </a:cubicBezTo>
                  <a:cubicBezTo>
                    <a:pt x="1512" y="717"/>
                    <a:pt x="1527" y="703"/>
                    <a:pt x="1524" y="693"/>
                  </a:cubicBezTo>
                  <a:cubicBezTo>
                    <a:pt x="1523" y="687"/>
                    <a:pt x="1509" y="681"/>
                    <a:pt x="1504" y="671"/>
                  </a:cubicBezTo>
                  <a:cubicBezTo>
                    <a:pt x="1503" y="668"/>
                    <a:pt x="1503" y="664"/>
                    <a:pt x="1502" y="662"/>
                  </a:cubicBezTo>
                  <a:cubicBezTo>
                    <a:pt x="1500" y="658"/>
                    <a:pt x="1494" y="658"/>
                    <a:pt x="1494" y="653"/>
                  </a:cubicBezTo>
                  <a:cubicBezTo>
                    <a:pt x="1495" y="646"/>
                    <a:pt x="1511" y="644"/>
                    <a:pt x="1511" y="639"/>
                  </a:cubicBezTo>
                  <a:cubicBezTo>
                    <a:pt x="1513" y="639"/>
                    <a:pt x="1514" y="639"/>
                    <a:pt x="1516" y="639"/>
                  </a:cubicBezTo>
                  <a:cubicBezTo>
                    <a:pt x="1521" y="639"/>
                    <a:pt x="1524" y="638"/>
                    <a:pt x="1523" y="633"/>
                  </a:cubicBezTo>
                  <a:cubicBezTo>
                    <a:pt x="1519" y="631"/>
                    <a:pt x="1515" y="631"/>
                    <a:pt x="1510" y="631"/>
                  </a:cubicBezTo>
                  <a:cubicBezTo>
                    <a:pt x="1507" y="631"/>
                    <a:pt x="1504" y="631"/>
                    <a:pt x="1501" y="631"/>
                  </a:cubicBezTo>
                  <a:cubicBezTo>
                    <a:pt x="1498" y="631"/>
                    <a:pt x="1495" y="632"/>
                    <a:pt x="1493" y="632"/>
                  </a:cubicBezTo>
                  <a:cubicBezTo>
                    <a:pt x="1483" y="632"/>
                    <a:pt x="1475" y="630"/>
                    <a:pt x="1475" y="619"/>
                  </a:cubicBezTo>
                  <a:cubicBezTo>
                    <a:pt x="1475" y="619"/>
                    <a:pt x="1475" y="619"/>
                    <a:pt x="1475" y="619"/>
                  </a:cubicBezTo>
                  <a:cubicBezTo>
                    <a:pt x="1483" y="619"/>
                    <a:pt x="1488" y="614"/>
                    <a:pt x="1494" y="610"/>
                  </a:cubicBezTo>
                  <a:cubicBezTo>
                    <a:pt x="1499" y="605"/>
                    <a:pt x="1504" y="601"/>
                    <a:pt x="1512" y="601"/>
                  </a:cubicBezTo>
                  <a:cubicBezTo>
                    <a:pt x="1514" y="601"/>
                    <a:pt x="1516" y="601"/>
                    <a:pt x="1518" y="602"/>
                  </a:cubicBezTo>
                  <a:cubicBezTo>
                    <a:pt x="1518" y="609"/>
                    <a:pt x="1509" y="612"/>
                    <a:pt x="1513" y="620"/>
                  </a:cubicBezTo>
                  <a:cubicBezTo>
                    <a:pt x="1520" y="617"/>
                    <a:pt x="1532" y="610"/>
                    <a:pt x="1541" y="610"/>
                  </a:cubicBezTo>
                  <a:cubicBezTo>
                    <a:pt x="1545" y="610"/>
                    <a:pt x="1549" y="612"/>
                    <a:pt x="1552" y="617"/>
                  </a:cubicBezTo>
                  <a:cubicBezTo>
                    <a:pt x="1550" y="619"/>
                    <a:pt x="1549" y="622"/>
                    <a:pt x="1548" y="625"/>
                  </a:cubicBezTo>
                  <a:cubicBezTo>
                    <a:pt x="1560" y="632"/>
                    <a:pt x="1570" y="646"/>
                    <a:pt x="1561" y="660"/>
                  </a:cubicBezTo>
                  <a:cubicBezTo>
                    <a:pt x="1563" y="662"/>
                    <a:pt x="1567" y="663"/>
                    <a:pt x="1570" y="663"/>
                  </a:cubicBezTo>
                  <a:cubicBezTo>
                    <a:pt x="1578" y="663"/>
                    <a:pt x="1588" y="660"/>
                    <a:pt x="1592" y="657"/>
                  </a:cubicBezTo>
                  <a:cubicBezTo>
                    <a:pt x="1588" y="646"/>
                    <a:pt x="1595" y="644"/>
                    <a:pt x="1592" y="634"/>
                  </a:cubicBezTo>
                  <a:cubicBezTo>
                    <a:pt x="1589" y="625"/>
                    <a:pt x="1572" y="622"/>
                    <a:pt x="1574" y="613"/>
                  </a:cubicBezTo>
                  <a:cubicBezTo>
                    <a:pt x="1575" y="610"/>
                    <a:pt x="1580" y="610"/>
                    <a:pt x="1584" y="607"/>
                  </a:cubicBezTo>
                  <a:cubicBezTo>
                    <a:pt x="1585" y="606"/>
                    <a:pt x="1585" y="603"/>
                    <a:pt x="1588" y="601"/>
                  </a:cubicBezTo>
                  <a:cubicBezTo>
                    <a:pt x="1590" y="598"/>
                    <a:pt x="1596" y="596"/>
                    <a:pt x="1599" y="594"/>
                  </a:cubicBezTo>
                  <a:cubicBezTo>
                    <a:pt x="1606" y="586"/>
                    <a:pt x="1607" y="579"/>
                    <a:pt x="1619" y="577"/>
                  </a:cubicBezTo>
                  <a:cubicBezTo>
                    <a:pt x="1624" y="578"/>
                    <a:pt x="1624" y="583"/>
                    <a:pt x="1631" y="583"/>
                  </a:cubicBezTo>
                  <a:cubicBezTo>
                    <a:pt x="1647" y="576"/>
                    <a:pt x="1663" y="569"/>
                    <a:pt x="1668" y="553"/>
                  </a:cubicBezTo>
                  <a:cubicBezTo>
                    <a:pt x="1677" y="551"/>
                    <a:pt x="1677" y="543"/>
                    <a:pt x="1683" y="536"/>
                  </a:cubicBezTo>
                  <a:cubicBezTo>
                    <a:pt x="1689" y="529"/>
                    <a:pt x="1701" y="522"/>
                    <a:pt x="1704" y="515"/>
                  </a:cubicBezTo>
                  <a:cubicBezTo>
                    <a:pt x="1706" y="509"/>
                    <a:pt x="1705" y="503"/>
                    <a:pt x="1705" y="498"/>
                  </a:cubicBezTo>
                  <a:moveTo>
                    <a:pt x="1737" y="498"/>
                  </a:moveTo>
                  <a:cubicBezTo>
                    <a:pt x="1719" y="498"/>
                    <a:pt x="1719" y="498"/>
                    <a:pt x="1719" y="498"/>
                  </a:cubicBezTo>
                  <a:cubicBezTo>
                    <a:pt x="1719" y="502"/>
                    <a:pt x="1719" y="506"/>
                    <a:pt x="1718" y="509"/>
                  </a:cubicBezTo>
                  <a:cubicBezTo>
                    <a:pt x="1716" y="523"/>
                    <a:pt x="1707" y="541"/>
                    <a:pt x="1720" y="548"/>
                  </a:cubicBezTo>
                  <a:cubicBezTo>
                    <a:pt x="1724" y="543"/>
                    <a:pt x="1729" y="543"/>
                    <a:pt x="1736" y="543"/>
                  </a:cubicBezTo>
                  <a:cubicBezTo>
                    <a:pt x="1738" y="534"/>
                    <a:pt x="1714" y="522"/>
                    <a:pt x="1729" y="511"/>
                  </a:cubicBezTo>
                  <a:cubicBezTo>
                    <a:pt x="1734" y="512"/>
                    <a:pt x="1738" y="516"/>
                    <a:pt x="1742" y="516"/>
                  </a:cubicBezTo>
                  <a:cubicBezTo>
                    <a:pt x="1744" y="516"/>
                    <a:pt x="1745" y="516"/>
                    <a:pt x="1747" y="515"/>
                  </a:cubicBezTo>
                  <a:cubicBezTo>
                    <a:pt x="1747" y="509"/>
                    <a:pt x="1739" y="506"/>
                    <a:pt x="1737" y="500"/>
                  </a:cubicBezTo>
                  <a:cubicBezTo>
                    <a:pt x="1737" y="499"/>
                    <a:pt x="1737" y="499"/>
                    <a:pt x="1737" y="498"/>
                  </a:cubicBezTo>
                  <a:moveTo>
                    <a:pt x="3255" y="494"/>
                  </a:moveTo>
                  <a:cubicBezTo>
                    <a:pt x="3252" y="494"/>
                    <a:pt x="3250" y="494"/>
                    <a:pt x="3248" y="496"/>
                  </a:cubicBezTo>
                  <a:cubicBezTo>
                    <a:pt x="3248" y="497"/>
                    <a:pt x="3248" y="497"/>
                    <a:pt x="3249" y="498"/>
                  </a:cubicBezTo>
                  <a:cubicBezTo>
                    <a:pt x="3271" y="498"/>
                    <a:pt x="3271" y="498"/>
                    <a:pt x="3271" y="498"/>
                  </a:cubicBezTo>
                  <a:cubicBezTo>
                    <a:pt x="3266" y="496"/>
                    <a:pt x="3260" y="494"/>
                    <a:pt x="3255" y="494"/>
                  </a:cubicBezTo>
                  <a:moveTo>
                    <a:pt x="2613" y="491"/>
                  </a:moveTo>
                  <a:cubicBezTo>
                    <a:pt x="2612" y="491"/>
                    <a:pt x="2611" y="491"/>
                    <a:pt x="2610" y="491"/>
                  </a:cubicBezTo>
                  <a:cubicBezTo>
                    <a:pt x="2610" y="494"/>
                    <a:pt x="2612" y="496"/>
                    <a:pt x="2614" y="498"/>
                  </a:cubicBezTo>
                  <a:cubicBezTo>
                    <a:pt x="2640" y="498"/>
                    <a:pt x="2640" y="498"/>
                    <a:pt x="2640" y="498"/>
                  </a:cubicBezTo>
                  <a:cubicBezTo>
                    <a:pt x="2633" y="493"/>
                    <a:pt x="2624" y="491"/>
                    <a:pt x="2613" y="491"/>
                  </a:cubicBezTo>
                  <a:moveTo>
                    <a:pt x="3329" y="474"/>
                  </a:moveTo>
                  <a:cubicBezTo>
                    <a:pt x="3329" y="474"/>
                    <a:pt x="3328" y="474"/>
                    <a:pt x="3328" y="474"/>
                  </a:cubicBezTo>
                  <a:cubicBezTo>
                    <a:pt x="3323" y="476"/>
                    <a:pt x="3320" y="480"/>
                    <a:pt x="3317" y="482"/>
                  </a:cubicBezTo>
                  <a:cubicBezTo>
                    <a:pt x="3316" y="489"/>
                    <a:pt x="3312" y="494"/>
                    <a:pt x="3308" y="498"/>
                  </a:cubicBezTo>
                  <a:cubicBezTo>
                    <a:pt x="3334" y="498"/>
                    <a:pt x="3334" y="498"/>
                    <a:pt x="3334" y="498"/>
                  </a:cubicBezTo>
                  <a:cubicBezTo>
                    <a:pt x="3330" y="496"/>
                    <a:pt x="3326" y="494"/>
                    <a:pt x="3324" y="491"/>
                  </a:cubicBezTo>
                  <a:cubicBezTo>
                    <a:pt x="3324" y="483"/>
                    <a:pt x="3333" y="483"/>
                    <a:pt x="3333" y="476"/>
                  </a:cubicBezTo>
                  <a:cubicBezTo>
                    <a:pt x="3331" y="475"/>
                    <a:pt x="3331" y="474"/>
                    <a:pt x="3329" y="474"/>
                  </a:cubicBezTo>
                  <a:moveTo>
                    <a:pt x="208" y="446"/>
                  </a:moveTo>
                  <a:cubicBezTo>
                    <a:pt x="206" y="446"/>
                    <a:pt x="203" y="447"/>
                    <a:pt x="201" y="448"/>
                  </a:cubicBezTo>
                  <a:cubicBezTo>
                    <a:pt x="195" y="451"/>
                    <a:pt x="199" y="456"/>
                    <a:pt x="194" y="460"/>
                  </a:cubicBezTo>
                  <a:cubicBezTo>
                    <a:pt x="192" y="462"/>
                    <a:pt x="187" y="460"/>
                    <a:pt x="185" y="462"/>
                  </a:cubicBezTo>
                  <a:cubicBezTo>
                    <a:pt x="179" y="470"/>
                    <a:pt x="173" y="493"/>
                    <a:pt x="187" y="494"/>
                  </a:cubicBezTo>
                  <a:cubicBezTo>
                    <a:pt x="188" y="494"/>
                    <a:pt x="188" y="494"/>
                    <a:pt x="188" y="494"/>
                  </a:cubicBezTo>
                  <a:cubicBezTo>
                    <a:pt x="192" y="494"/>
                    <a:pt x="200" y="492"/>
                    <a:pt x="204" y="491"/>
                  </a:cubicBezTo>
                  <a:cubicBezTo>
                    <a:pt x="212" y="488"/>
                    <a:pt x="218" y="484"/>
                    <a:pt x="223" y="480"/>
                  </a:cubicBezTo>
                  <a:cubicBezTo>
                    <a:pt x="225" y="472"/>
                    <a:pt x="226" y="466"/>
                    <a:pt x="227" y="458"/>
                  </a:cubicBezTo>
                  <a:cubicBezTo>
                    <a:pt x="225" y="452"/>
                    <a:pt x="217" y="446"/>
                    <a:pt x="208" y="446"/>
                  </a:cubicBezTo>
                  <a:moveTo>
                    <a:pt x="477" y="415"/>
                  </a:moveTo>
                  <a:cubicBezTo>
                    <a:pt x="469" y="415"/>
                    <a:pt x="468" y="425"/>
                    <a:pt x="470" y="429"/>
                  </a:cubicBezTo>
                  <a:cubicBezTo>
                    <a:pt x="471" y="430"/>
                    <a:pt x="471" y="430"/>
                    <a:pt x="472" y="430"/>
                  </a:cubicBezTo>
                  <a:cubicBezTo>
                    <a:pt x="480" y="430"/>
                    <a:pt x="479" y="420"/>
                    <a:pt x="478" y="415"/>
                  </a:cubicBezTo>
                  <a:cubicBezTo>
                    <a:pt x="477" y="415"/>
                    <a:pt x="477" y="415"/>
                    <a:pt x="477" y="415"/>
                  </a:cubicBezTo>
                  <a:moveTo>
                    <a:pt x="217" y="407"/>
                  </a:moveTo>
                  <a:cubicBezTo>
                    <a:pt x="212" y="407"/>
                    <a:pt x="209" y="412"/>
                    <a:pt x="208" y="417"/>
                  </a:cubicBezTo>
                  <a:cubicBezTo>
                    <a:pt x="211" y="418"/>
                    <a:pt x="213" y="419"/>
                    <a:pt x="216" y="419"/>
                  </a:cubicBezTo>
                  <a:cubicBezTo>
                    <a:pt x="217" y="419"/>
                    <a:pt x="218" y="419"/>
                    <a:pt x="218" y="419"/>
                  </a:cubicBezTo>
                  <a:cubicBezTo>
                    <a:pt x="219" y="416"/>
                    <a:pt x="221" y="413"/>
                    <a:pt x="222" y="410"/>
                  </a:cubicBezTo>
                  <a:cubicBezTo>
                    <a:pt x="220" y="408"/>
                    <a:pt x="218" y="407"/>
                    <a:pt x="217" y="407"/>
                  </a:cubicBezTo>
                  <a:moveTo>
                    <a:pt x="517" y="400"/>
                  </a:moveTo>
                  <a:cubicBezTo>
                    <a:pt x="511" y="400"/>
                    <a:pt x="503" y="408"/>
                    <a:pt x="517" y="411"/>
                  </a:cubicBezTo>
                  <a:cubicBezTo>
                    <a:pt x="518" y="410"/>
                    <a:pt x="518" y="410"/>
                    <a:pt x="519" y="410"/>
                  </a:cubicBezTo>
                  <a:cubicBezTo>
                    <a:pt x="519" y="410"/>
                    <a:pt x="520" y="410"/>
                    <a:pt x="520" y="410"/>
                  </a:cubicBezTo>
                  <a:cubicBezTo>
                    <a:pt x="522" y="403"/>
                    <a:pt x="520" y="400"/>
                    <a:pt x="517" y="400"/>
                  </a:cubicBezTo>
                  <a:moveTo>
                    <a:pt x="252" y="396"/>
                  </a:moveTo>
                  <a:cubicBezTo>
                    <a:pt x="252" y="396"/>
                    <a:pt x="252" y="396"/>
                    <a:pt x="252" y="396"/>
                  </a:cubicBezTo>
                  <a:cubicBezTo>
                    <a:pt x="253" y="404"/>
                    <a:pt x="245" y="408"/>
                    <a:pt x="234" y="408"/>
                  </a:cubicBezTo>
                  <a:cubicBezTo>
                    <a:pt x="233" y="417"/>
                    <a:pt x="216" y="417"/>
                    <a:pt x="218" y="426"/>
                  </a:cubicBezTo>
                  <a:cubicBezTo>
                    <a:pt x="219" y="426"/>
                    <a:pt x="220" y="426"/>
                    <a:pt x="220" y="426"/>
                  </a:cubicBezTo>
                  <a:cubicBezTo>
                    <a:pt x="222" y="426"/>
                    <a:pt x="223" y="425"/>
                    <a:pt x="224" y="424"/>
                  </a:cubicBezTo>
                  <a:cubicBezTo>
                    <a:pt x="224" y="423"/>
                    <a:pt x="225" y="422"/>
                    <a:pt x="227" y="422"/>
                  </a:cubicBezTo>
                  <a:cubicBezTo>
                    <a:pt x="227" y="422"/>
                    <a:pt x="227" y="422"/>
                    <a:pt x="227" y="422"/>
                  </a:cubicBezTo>
                  <a:cubicBezTo>
                    <a:pt x="232" y="428"/>
                    <a:pt x="220" y="434"/>
                    <a:pt x="223" y="444"/>
                  </a:cubicBezTo>
                  <a:cubicBezTo>
                    <a:pt x="231" y="454"/>
                    <a:pt x="254" y="451"/>
                    <a:pt x="256" y="467"/>
                  </a:cubicBezTo>
                  <a:cubicBezTo>
                    <a:pt x="256" y="474"/>
                    <a:pt x="240" y="469"/>
                    <a:pt x="237" y="474"/>
                  </a:cubicBezTo>
                  <a:cubicBezTo>
                    <a:pt x="236" y="479"/>
                    <a:pt x="240" y="479"/>
                    <a:pt x="239" y="482"/>
                  </a:cubicBezTo>
                  <a:cubicBezTo>
                    <a:pt x="238" y="484"/>
                    <a:pt x="234" y="485"/>
                    <a:pt x="232" y="486"/>
                  </a:cubicBezTo>
                  <a:cubicBezTo>
                    <a:pt x="233" y="491"/>
                    <a:pt x="240" y="489"/>
                    <a:pt x="241" y="494"/>
                  </a:cubicBezTo>
                  <a:cubicBezTo>
                    <a:pt x="240" y="496"/>
                    <a:pt x="239" y="497"/>
                    <a:pt x="238" y="498"/>
                  </a:cubicBezTo>
                  <a:cubicBezTo>
                    <a:pt x="293" y="498"/>
                    <a:pt x="293" y="498"/>
                    <a:pt x="293" y="498"/>
                  </a:cubicBezTo>
                  <a:cubicBezTo>
                    <a:pt x="300" y="495"/>
                    <a:pt x="304" y="490"/>
                    <a:pt x="304" y="481"/>
                  </a:cubicBezTo>
                  <a:cubicBezTo>
                    <a:pt x="296" y="474"/>
                    <a:pt x="281" y="473"/>
                    <a:pt x="283" y="458"/>
                  </a:cubicBezTo>
                  <a:cubicBezTo>
                    <a:pt x="275" y="453"/>
                    <a:pt x="256" y="444"/>
                    <a:pt x="257" y="436"/>
                  </a:cubicBezTo>
                  <a:cubicBezTo>
                    <a:pt x="258" y="428"/>
                    <a:pt x="271" y="433"/>
                    <a:pt x="270" y="422"/>
                  </a:cubicBezTo>
                  <a:cubicBezTo>
                    <a:pt x="269" y="421"/>
                    <a:pt x="266" y="421"/>
                    <a:pt x="264" y="421"/>
                  </a:cubicBezTo>
                  <a:cubicBezTo>
                    <a:pt x="262" y="421"/>
                    <a:pt x="261" y="421"/>
                    <a:pt x="260" y="421"/>
                  </a:cubicBezTo>
                  <a:cubicBezTo>
                    <a:pt x="258" y="421"/>
                    <a:pt x="257" y="421"/>
                    <a:pt x="255" y="421"/>
                  </a:cubicBezTo>
                  <a:cubicBezTo>
                    <a:pt x="252" y="421"/>
                    <a:pt x="249" y="421"/>
                    <a:pt x="247" y="419"/>
                  </a:cubicBezTo>
                  <a:cubicBezTo>
                    <a:pt x="254" y="412"/>
                    <a:pt x="254" y="405"/>
                    <a:pt x="262" y="400"/>
                  </a:cubicBezTo>
                  <a:cubicBezTo>
                    <a:pt x="258" y="399"/>
                    <a:pt x="256" y="396"/>
                    <a:pt x="252" y="396"/>
                  </a:cubicBezTo>
                  <a:moveTo>
                    <a:pt x="489" y="385"/>
                  </a:moveTo>
                  <a:cubicBezTo>
                    <a:pt x="487" y="385"/>
                    <a:pt x="484" y="386"/>
                    <a:pt x="484" y="389"/>
                  </a:cubicBezTo>
                  <a:cubicBezTo>
                    <a:pt x="484" y="391"/>
                    <a:pt x="487" y="392"/>
                    <a:pt x="489" y="392"/>
                  </a:cubicBezTo>
                  <a:cubicBezTo>
                    <a:pt x="491" y="392"/>
                    <a:pt x="492" y="391"/>
                    <a:pt x="493" y="391"/>
                  </a:cubicBezTo>
                  <a:cubicBezTo>
                    <a:pt x="494" y="388"/>
                    <a:pt x="494" y="389"/>
                    <a:pt x="493" y="386"/>
                  </a:cubicBezTo>
                  <a:cubicBezTo>
                    <a:pt x="492" y="385"/>
                    <a:pt x="491" y="385"/>
                    <a:pt x="489" y="385"/>
                  </a:cubicBezTo>
                  <a:moveTo>
                    <a:pt x="270" y="382"/>
                  </a:moveTo>
                  <a:cubicBezTo>
                    <a:pt x="267" y="382"/>
                    <a:pt x="265" y="385"/>
                    <a:pt x="265" y="388"/>
                  </a:cubicBezTo>
                  <a:cubicBezTo>
                    <a:pt x="265" y="391"/>
                    <a:pt x="268" y="394"/>
                    <a:pt x="273" y="394"/>
                  </a:cubicBezTo>
                  <a:cubicBezTo>
                    <a:pt x="274" y="394"/>
                    <a:pt x="275" y="394"/>
                    <a:pt x="276" y="394"/>
                  </a:cubicBezTo>
                  <a:cubicBezTo>
                    <a:pt x="278" y="391"/>
                    <a:pt x="278" y="387"/>
                    <a:pt x="276" y="384"/>
                  </a:cubicBezTo>
                  <a:cubicBezTo>
                    <a:pt x="274" y="383"/>
                    <a:pt x="272" y="382"/>
                    <a:pt x="270" y="382"/>
                  </a:cubicBezTo>
                  <a:moveTo>
                    <a:pt x="3064" y="335"/>
                  </a:moveTo>
                  <a:cubicBezTo>
                    <a:pt x="3059" y="335"/>
                    <a:pt x="3053" y="337"/>
                    <a:pt x="3051" y="340"/>
                  </a:cubicBezTo>
                  <a:cubicBezTo>
                    <a:pt x="3050" y="345"/>
                    <a:pt x="3054" y="347"/>
                    <a:pt x="3058" y="347"/>
                  </a:cubicBezTo>
                  <a:cubicBezTo>
                    <a:pt x="3064" y="347"/>
                    <a:pt x="3071" y="344"/>
                    <a:pt x="3072" y="339"/>
                  </a:cubicBezTo>
                  <a:cubicBezTo>
                    <a:pt x="3070" y="336"/>
                    <a:pt x="3067" y="335"/>
                    <a:pt x="3064" y="335"/>
                  </a:cubicBezTo>
                  <a:moveTo>
                    <a:pt x="3034" y="302"/>
                  </a:moveTo>
                  <a:cubicBezTo>
                    <a:pt x="3033" y="302"/>
                    <a:pt x="3033" y="302"/>
                    <a:pt x="3032" y="302"/>
                  </a:cubicBezTo>
                  <a:cubicBezTo>
                    <a:pt x="3028" y="309"/>
                    <a:pt x="3023" y="320"/>
                    <a:pt x="3025" y="328"/>
                  </a:cubicBezTo>
                  <a:cubicBezTo>
                    <a:pt x="3031" y="331"/>
                    <a:pt x="3036" y="333"/>
                    <a:pt x="3043" y="335"/>
                  </a:cubicBezTo>
                  <a:cubicBezTo>
                    <a:pt x="3049" y="331"/>
                    <a:pt x="3047" y="326"/>
                    <a:pt x="3054" y="325"/>
                  </a:cubicBezTo>
                  <a:cubicBezTo>
                    <a:pt x="3055" y="325"/>
                    <a:pt x="3056" y="324"/>
                    <a:pt x="3057" y="324"/>
                  </a:cubicBezTo>
                  <a:cubicBezTo>
                    <a:pt x="3060" y="324"/>
                    <a:pt x="3064" y="326"/>
                    <a:pt x="3068" y="327"/>
                  </a:cubicBezTo>
                  <a:cubicBezTo>
                    <a:pt x="3071" y="328"/>
                    <a:pt x="3075" y="329"/>
                    <a:pt x="3078" y="329"/>
                  </a:cubicBezTo>
                  <a:cubicBezTo>
                    <a:pt x="3082" y="329"/>
                    <a:pt x="3085" y="327"/>
                    <a:pt x="3085" y="318"/>
                  </a:cubicBezTo>
                  <a:cubicBezTo>
                    <a:pt x="3068" y="313"/>
                    <a:pt x="3056" y="302"/>
                    <a:pt x="3034" y="302"/>
                  </a:cubicBezTo>
                  <a:moveTo>
                    <a:pt x="55" y="302"/>
                  </a:moveTo>
                  <a:cubicBezTo>
                    <a:pt x="53" y="302"/>
                    <a:pt x="51" y="302"/>
                    <a:pt x="50" y="302"/>
                  </a:cubicBezTo>
                  <a:cubicBezTo>
                    <a:pt x="50" y="306"/>
                    <a:pt x="52" y="307"/>
                    <a:pt x="53" y="309"/>
                  </a:cubicBezTo>
                  <a:cubicBezTo>
                    <a:pt x="49" y="313"/>
                    <a:pt x="40" y="314"/>
                    <a:pt x="37" y="319"/>
                  </a:cubicBezTo>
                  <a:cubicBezTo>
                    <a:pt x="37" y="322"/>
                    <a:pt x="37" y="322"/>
                    <a:pt x="37" y="322"/>
                  </a:cubicBezTo>
                  <a:cubicBezTo>
                    <a:pt x="37" y="325"/>
                    <a:pt x="44" y="324"/>
                    <a:pt x="45" y="327"/>
                  </a:cubicBezTo>
                  <a:cubicBezTo>
                    <a:pt x="44" y="330"/>
                    <a:pt x="42" y="330"/>
                    <a:pt x="43" y="333"/>
                  </a:cubicBezTo>
                  <a:cubicBezTo>
                    <a:pt x="44" y="333"/>
                    <a:pt x="45" y="333"/>
                    <a:pt x="45" y="333"/>
                  </a:cubicBezTo>
                  <a:cubicBezTo>
                    <a:pt x="46" y="333"/>
                    <a:pt x="47" y="333"/>
                    <a:pt x="48" y="333"/>
                  </a:cubicBezTo>
                  <a:cubicBezTo>
                    <a:pt x="49" y="333"/>
                    <a:pt x="50" y="333"/>
                    <a:pt x="51" y="333"/>
                  </a:cubicBezTo>
                  <a:cubicBezTo>
                    <a:pt x="54" y="333"/>
                    <a:pt x="57" y="333"/>
                    <a:pt x="58" y="336"/>
                  </a:cubicBezTo>
                  <a:cubicBezTo>
                    <a:pt x="55" y="338"/>
                    <a:pt x="55" y="343"/>
                    <a:pt x="58" y="345"/>
                  </a:cubicBezTo>
                  <a:cubicBezTo>
                    <a:pt x="59" y="345"/>
                    <a:pt x="61" y="345"/>
                    <a:pt x="63" y="345"/>
                  </a:cubicBezTo>
                  <a:cubicBezTo>
                    <a:pt x="68" y="345"/>
                    <a:pt x="74" y="346"/>
                    <a:pt x="79" y="347"/>
                  </a:cubicBezTo>
                  <a:cubicBezTo>
                    <a:pt x="85" y="348"/>
                    <a:pt x="91" y="350"/>
                    <a:pt x="96" y="350"/>
                  </a:cubicBezTo>
                  <a:cubicBezTo>
                    <a:pt x="101" y="350"/>
                    <a:pt x="107" y="348"/>
                    <a:pt x="111" y="343"/>
                  </a:cubicBezTo>
                  <a:cubicBezTo>
                    <a:pt x="129" y="342"/>
                    <a:pt x="137" y="334"/>
                    <a:pt x="149" y="328"/>
                  </a:cubicBezTo>
                  <a:cubicBezTo>
                    <a:pt x="145" y="319"/>
                    <a:pt x="139" y="312"/>
                    <a:pt x="131" y="307"/>
                  </a:cubicBezTo>
                  <a:cubicBezTo>
                    <a:pt x="127" y="308"/>
                    <a:pt x="124" y="308"/>
                    <a:pt x="120" y="308"/>
                  </a:cubicBezTo>
                  <a:cubicBezTo>
                    <a:pt x="117" y="308"/>
                    <a:pt x="114" y="308"/>
                    <a:pt x="111" y="308"/>
                  </a:cubicBezTo>
                  <a:cubicBezTo>
                    <a:pt x="108" y="308"/>
                    <a:pt x="105" y="307"/>
                    <a:pt x="102" y="307"/>
                  </a:cubicBezTo>
                  <a:cubicBezTo>
                    <a:pt x="99" y="307"/>
                    <a:pt x="97" y="308"/>
                    <a:pt x="94" y="308"/>
                  </a:cubicBezTo>
                  <a:cubicBezTo>
                    <a:pt x="84" y="310"/>
                    <a:pt x="84" y="319"/>
                    <a:pt x="76" y="321"/>
                  </a:cubicBezTo>
                  <a:cubicBezTo>
                    <a:pt x="67" y="317"/>
                    <a:pt x="66" y="306"/>
                    <a:pt x="58" y="302"/>
                  </a:cubicBezTo>
                  <a:cubicBezTo>
                    <a:pt x="57" y="302"/>
                    <a:pt x="56" y="302"/>
                    <a:pt x="55" y="302"/>
                  </a:cubicBezTo>
                  <a:moveTo>
                    <a:pt x="433" y="279"/>
                  </a:moveTo>
                  <a:cubicBezTo>
                    <a:pt x="423" y="279"/>
                    <a:pt x="412" y="283"/>
                    <a:pt x="416" y="292"/>
                  </a:cubicBezTo>
                  <a:cubicBezTo>
                    <a:pt x="421" y="291"/>
                    <a:pt x="426" y="289"/>
                    <a:pt x="432" y="289"/>
                  </a:cubicBezTo>
                  <a:cubicBezTo>
                    <a:pt x="434" y="286"/>
                    <a:pt x="435" y="282"/>
                    <a:pt x="433" y="279"/>
                  </a:cubicBezTo>
                  <a:moveTo>
                    <a:pt x="3732" y="279"/>
                  </a:moveTo>
                  <a:cubicBezTo>
                    <a:pt x="3725" y="281"/>
                    <a:pt x="3718" y="281"/>
                    <a:pt x="3710" y="281"/>
                  </a:cubicBezTo>
                  <a:cubicBezTo>
                    <a:pt x="3709" y="281"/>
                    <a:pt x="3709" y="281"/>
                    <a:pt x="3708" y="281"/>
                  </a:cubicBezTo>
                  <a:cubicBezTo>
                    <a:pt x="3707" y="281"/>
                    <a:pt x="3706" y="281"/>
                    <a:pt x="3705" y="281"/>
                  </a:cubicBezTo>
                  <a:cubicBezTo>
                    <a:pt x="3692" y="281"/>
                    <a:pt x="3679" y="281"/>
                    <a:pt x="3673" y="289"/>
                  </a:cubicBezTo>
                  <a:cubicBezTo>
                    <a:pt x="3668" y="287"/>
                    <a:pt x="3667" y="281"/>
                    <a:pt x="3660" y="281"/>
                  </a:cubicBezTo>
                  <a:cubicBezTo>
                    <a:pt x="3660" y="281"/>
                    <a:pt x="3659" y="281"/>
                    <a:pt x="3659" y="281"/>
                  </a:cubicBezTo>
                  <a:cubicBezTo>
                    <a:pt x="3655" y="287"/>
                    <a:pt x="3647" y="290"/>
                    <a:pt x="3645" y="298"/>
                  </a:cubicBezTo>
                  <a:cubicBezTo>
                    <a:pt x="3649" y="304"/>
                    <a:pt x="3655" y="310"/>
                    <a:pt x="3663" y="314"/>
                  </a:cubicBezTo>
                  <a:cubicBezTo>
                    <a:pt x="3661" y="316"/>
                    <a:pt x="3658" y="318"/>
                    <a:pt x="3659" y="324"/>
                  </a:cubicBezTo>
                  <a:cubicBezTo>
                    <a:pt x="3661" y="325"/>
                    <a:pt x="3662" y="325"/>
                    <a:pt x="3664" y="325"/>
                  </a:cubicBezTo>
                  <a:cubicBezTo>
                    <a:pt x="3670" y="325"/>
                    <a:pt x="3673" y="319"/>
                    <a:pt x="3679" y="318"/>
                  </a:cubicBezTo>
                  <a:cubicBezTo>
                    <a:pt x="3683" y="320"/>
                    <a:pt x="3688" y="321"/>
                    <a:pt x="3692" y="321"/>
                  </a:cubicBezTo>
                  <a:cubicBezTo>
                    <a:pt x="3701" y="321"/>
                    <a:pt x="3710" y="318"/>
                    <a:pt x="3717" y="316"/>
                  </a:cubicBezTo>
                  <a:cubicBezTo>
                    <a:pt x="3733" y="313"/>
                    <a:pt x="3754" y="314"/>
                    <a:pt x="3758" y="301"/>
                  </a:cubicBezTo>
                  <a:cubicBezTo>
                    <a:pt x="3751" y="292"/>
                    <a:pt x="3742" y="285"/>
                    <a:pt x="3732" y="279"/>
                  </a:cubicBezTo>
                  <a:moveTo>
                    <a:pt x="3132" y="261"/>
                  </a:moveTo>
                  <a:cubicBezTo>
                    <a:pt x="3126" y="261"/>
                    <a:pt x="3117" y="266"/>
                    <a:pt x="3114" y="270"/>
                  </a:cubicBezTo>
                  <a:cubicBezTo>
                    <a:pt x="3113" y="277"/>
                    <a:pt x="3115" y="281"/>
                    <a:pt x="3122" y="282"/>
                  </a:cubicBezTo>
                  <a:cubicBezTo>
                    <a:pt x="3127" y="277"/>
                    <a:pt x="3141" y="274"/>
                    <a:pt x="3138" y="265"/>
                  </a:cubicBezTo>
                  <a:cubicBezTo>
                    <a:pt x="3137" y="262"/>
                    <a:pt x="3135" y="261"/>
                    <a:pt x="3132" y="261"/>
                  </a:cubicBezTo>
                  <a:moveTo>
                    <a:pt x="465" y="257"/>
                  </a:moveTo>
                  <a:cubicBezTo>
                    <a:pt x="464" y="257"/>
                    <a:pt x="464" y="257"/>
                    <a:pt x="463" y="257"/>
                  </a:cubicBezTo>
                  <a:cubicBezTo>
                    <a:pt x="461" y="259"/>
                    <a:pt x="459" y="262"/>
                    <a:pt x="459" y="265"/>
                  </a:cubicBezTo>
                  <a:cubicBezTo>
                    <a:pt x="460" y="266"/>
                    <a:pt x="460" y="266"/>
                    <a:pt x="461" y="266"/>
                  </a:cubicBezTo>
                  <a:cubicBezTo>
                    <a:pt x="466" y="266"/>
                    <a:pt x="468" y="262"/>
                    <a:pt x="469" y="259"/>
                  </a:cubicBezTo>
                  <a:cubicBezTo>
                    <a:pt x="467" y="259"/>
                    <a:pt x="467" y="257"/>
                    <a:pt x="465" y="257"/>
                  </a:cubicBezTo>
                  <a:moveTo>
                    <a:pt x="785" y="256"/>
                  </a:moveTo>
                  <a:cubicBezTo>
                    <a:pt x="784" y="256"/>
                    <a:pt x="782" y="256"/>
                    <a:pt x="781" y="256"/>
                  </a:cubicBezTo>
                  <a:cubicBezTo>
                    <a:pt x="768" y="259"/>
                    <a:pt x="773" y="275"/>
                    <a:pt x="783" y="275"/>
                  </a:cubicBezTo>
                  <a:cubicBezTo>
                    <a:pt x="783" y="275"/>
                    <a:pt x="783" y="275"/>
                    <a:pt x="783" y="275"/>
                  </a:cubicBezTo>
                  <a:cubicBezTo>
                    <a:pt x="793" y="274"/>
                    <a:pt x="798" y="256"/>
                    <a:pt x="785" y="256"/>
                  </a:cubicBezTo>
                  <a:moveTo>
                    <a:pt x="489" y="245"/>
                  </a:moveTo>
                  <a:cubicBezTo>
                    <a:pt x="484" y="245"/>
                    <a:pt x="481" y="249"/>
                    <a:pt x="479" y="252"/>
                  </a:cubicBezTo>
                  <a:cubicBezTo>
                    <a:pt x="480" y="254"/>
                    <a:pt x="482" y="254"/>
                    <a:pt x="484" y="254"/>
                  </a:cubicBezTo>
                  <a:cubicBezTo>
                    <a:pt x="488" y="254"/>
                    <a:pt x="493" y="250"/>
                    <a:pt x="492" y="246"/>
                  </a:cubicBezTo>
                  <a:cubicBezTo>
                    <a:pt x="491" y="245"/>
                    <a:pt x="490" y="245"/>
                    <a:pt x="489" y="245"/>
                  </a:cubicBezTo>
                  <a:moveTo>
                    <a:pt x="2912" y="241"/>
                  </a:moveTo>
                  <a:cubicBezTo>
                    <a:pt x="2904" y="241"/>
                    <a:pt x="2897" y="244"/>
                    <a:pt x="2896" y="252"/>
                  </a:cubicBezTo>
                  <a:cubicBezTo>
                    <a:pt x="2906" y="253"/>
                    <a:pt x="2916" y="258"/>
                    <a:pt x="2926" y="258"/>
                  </a:cubicBezTo>
                  <a:cubicBezTo>
                    <a:pt x="2930" y="258"/>
                    <a:pt x="2934" y="257"/>
                    <a:pt x="2938" y="254"/>
                  </a:cubicBezTo>
                  <a:cubicBezTo>
                    <a:pt x="2936" y="247"/>
                    <a:pt x="2923" y="241"/>
                    <a:pt x="2912" y="241"/>
                  </a:cubicBezTo>
                  <a:moveTo>
                    <a:pt x="23" y="237"/>
                  </a:moveTo>
                  <a:cubicBezTo>
                    <a:pt x="16" y="237"/>
                    <a:pt x="6" y="240"/>
                    <a:pt x="0" y="241"/>
                  </a:cubicBezTo>
                  <a:cubicBezTo>
                    <a:pt x="2" y="247"/>
                    <a:pt x="8" y="249"/>
                    <a:pt x="15" y="249"/>
                  </a:cubicBezTo>
                  <a:cubicBezTo>
                    <a:pt x="22" y="249"/>
                    <a:pt x="30" y="247"/>
                    <a:pt x="33" y="243"/>
                  </a:cubicBezTo>
                  <a:cubicBezTo>
                    <a:pt x="32" y="239"/>
                    <a:pt x="28" y="237"/>
                    <a:pt x="23" y="237"/>
                  </a:cubicBezTo>
                  <a:moveTo>
                    <a:pt x="2951" y="212"/>
                  </a:moveTo>
                  <a:cubicBezTo>
                    <a:pt x="2938" y="212"/>
                    <a:pt x="2927" y="214"/>
                    <a:pt x="2926" y="223"/>
                  </a:cubicBezTo>
                  <a:cubicBezTo>
                    <a:pt x="2925" y="227"/>
                    <a:pt x="2931" y="233"/>
                    <a:pt x="2929" y="239"/>
                  </a:cubicBezTo>
                  <a:cubicBezTo>
                    <a:pt x="2936" y="241"/>
                    <a:pt x="2946" y="241"/>
                    <a:pt x="2951" y="246"/>
                  </a:cubicBezTo>
                  <a:cubicBezTo>
                    <a:pt x="2951" y="250"/>
                    <a:pt x="2944" y="248"/>
                    <a:pt x="2946" y="253"/>
                  </a:cubicBezTo>
                  <a:cubicBezTo>
                    <a:pt x="2946" y="257"/>
                    <a:pt x="2953" y="255"/>
                    <a:pt x="2952" y="260"/>
                  </a:cubicBezTo>
                  <a:cubicBezTo>
                    <a:pt x="2949" y="264"/>
                    <a:pt x="2940" y="264"/>
                    <a:pt x="2938" y="269"/>
                  </a:cubicBezTo>
                  <a:cubicBezTo>
                    <a:pt x="2939" y="273"/>
                    <a:pt x="2943" y="282"/>
                    <a:pt x="2935" y="282"/>
                  </a:cubicBezTo>
                  <a:cubicBezTo>
                    <a:pt x="2935" y="282"/>
                    <a:pt x="2934" y="282"/>
                    <a:pt x="2933" y="282"/>
                  </a:cubicBezTo>
                  <a:cubicBezTo>
                    <a:pt x="2929" y="279"/>
                    <a:pt x="2931" y="271"/>
                    <a:pt x="2929" y="266"/>
                  </a:cubicBezTo>
                  <a:cubicBezTo>
                    <a:pt x="2927" y="266"/>
                    <a:pt x="2925" y="265"/>
                    <a:pt x="2923" y="265"/>
                  </a:cubicBezTo>
                  <a:cubicBezTo>
                    <a:pt x="2922" y="265"/>
                    <a:pt x="2922" y="265"/>
                    <a:pt x="2921" y="265"/>
                  </a:cubicBezTo>
                  <a:cubicBezTo>
                    <a:pt x="2917" y="267"/>
                    <a:pt x="2920" y="274"/>
                    <a:pt x="2915" y="274"/>
                  </a:cubicBezTo>
                  <a:cubicBezTo>
                    <a:pt x="2915" y="274"/>
                    <a:pt x="2915" y="274"/>
                    <a:pt x="2915" y="274"/>
                  </a:cubicBezTo>
                  <a:cubicBezTo>
                    <a:pt x="2909" y="273"/>
                    <a:pt x="2909" y="268"/>
                    <a:pt x="2903" y="267"/>
                  </a:cubicBezTo>
                  <a:cubicBezTo>
                    <a:pt x="2898" y="270"/>
                    <a:pt x="2893" y="271"/>
                    <a:pt x="2887" y="271"/>
                  </a:cubicBezTo>
                  <a:cubicBezTo>
                    <a:pt x="2880" y="271"/>
                    <a:pt x="2872" y="270"/>
                    <a:pt x="2865" y="268"/>
                  </a:cubicBezTo>
                  <a:cubicBezTo>
                    <a:pt x="2858" y="267"/>
                    <a:pt x="2851" y="265"/>
                    <a:pt x="2845" y="265"/>
                  </a:cubicBezTo>
                  <a:cubicBezTo>
                    <a:pt x="2844" y="265"/>
                    <a:pt x="2843" y="265"/>
                    <a:pt x="2843" y="265"/>
                  </a:cubicBezTo>
                  <a:cubicBezTo>
                    <a:pt x="2837" y="263"/>
                    <a:pt x="2835" y="257"/>
                    <a:pt x="2828" y="255"/>
                  </a:cubicBezTo>
                  <a:cubicBezTo>
                    <a:pt x="2821" y="260"/>
                    <a:pt x="2811" y="258"/>
                    <a:pt x="2807" y="264"/>
                  </a:cubicBezTo>
                  <a:cubicBezTo>
                    <a:pt x="2808" y="266"/>
                    <a:pt x="2810" y="267"/>
                    <a:pt x="2812" y="267"/>
                  </a:cubicBezTo>
                  <a:cubicBezTo>
                    <a:pt x="2814" y="267"/>
                    <a:pt x="2816" y="266"/>
                    <a:pt x="2818" y="265"/>
                  </a:cubicBezTo>
                  <a:cubicBezTo>
                    <a:pt x="2821" y="264"/>
                    <a:pt x="2823" y="263"/>
                    <a:pt x="2825" y="263"/>
                  </a:cubicBezTo>
                  <a:cubicBezTo>
                    <a:pt x="2826" y="263"/>
                    <a:pt x="2827" y="263"/>
                    <a:pt x="2828" y="264"/>
                  </a:cubicBezTo>
                  <a:cubicBezTo>
                    <a:pt x="2825" y="269"/>
                    <a:pt x="2818" y="270"/>
                    <a:pt x="2813" y="272"/>
                  </a:cubicBezTo>
                  <a:cubicBezTo>
                    <a:pt x="2817" y="276"/>
                    <a:pt x="2823" y="288"/>
                    <a:pt x="2810" y="288"/>
                  </a:cubicBezTo>
                  <a:cubicBezTo>
                    <a:pt x="2809" y="288"/>
                    <a:pt x="2809" y="288"/>
                    <a:pt x="2808" y="288"/>
                  </a:cubicBezTo>
                  <a:cubicBezTo>
                    <a:pt x="2805" y="284"/>
                    <a:pt x="2810" y="280"/>
                    <a:pt x="2807" y="277"/>
                  </a:cubicBezTo>
                  <a:cubicBezTo>
                    <a:pt x="2801" y="275"/>
                    <a:pt x="2797" y="268"/>
                    <a:pt x="2788" y="268"/>
                  </a:cubicBezTo>
                  <a:cubicBezTo>
                    <a:pt x="2788" y="268"/>
                    <a:pt x="2788" y="268"/>
                    <a:pt x="2788" y="268"/>
                  </a:cubicBezTo>
                  <a:cubicBezTo>
                    <a:pt x="2785" y="268"/>
                    <a:pt x="2780" y="271"/>
                    <a:pt x="2776" y="272"/>
                  </a:cubicBezTo>
                  <a:cubicBezTo>
                    <a:pt x="2772" y="272"/>
                    <a:pt x="2768" y="273"/>
                    <a:pt x="2764" y="273"/>
                  </a:cubicBezTo>
                  <a:cubicBezTo>
                    <a:pt x="2756" y="273"/>
                    <a:pt x="2748" y="272"/>
                    <a:pt x="2742" y="269"/>
                  </a:cubicBezTo>
                  <a:cubicBezTo>
                    <a:pt x="2741" y="264"/>
                    <a:pt x="2747" y="265"/>
                    <a:pt x="2747" y="262"/>
                  </a:cubicBezTo>
                  <a:cubicBezTo>
                    <a:pt x="2744" y="258"/>
                    <a:pt x="2741" y="257"/>
                    <a:pt x="2738" y="257"/>
                  </a:cubicBezTo>
                  <a:cubicBezTo>
                    <a:pt x="2734" y="257"/>
                    <a:pt x="2731" y="258"/>
                    <a:pt x="2727" y="258"/>
                  </a:cubicBezTo>
                  <a:cubicBezTo>
                    <a:pt x="2727" y="258"/>
                    <a:pt x="2727" y="258"/>
                    <a:pt x="2727" y="258"/>
                  </a:cubicBezTo>
                  <a:cubicBezTo>
                    <a:pt x="2718" y="258"/>
                    <a:pt x="2714" y="252"/>
                    <a:pt x="2705" y="249"/>
                  </a:cubicBezTo>
                  <a:cubicBezTo>
                    <a:pt x="2692" y="245"/>
                    <a:pt x="2677" y="247"/>
                    <a:pt x="2662" y="244"/>
                  </a:cubicBezTo>
                  <a:cubicBezTo>
                    <a:pt x="2658" y="245"/>
                    <a:pt x="2659" y="250"/>
                    <a:pt x="2654" y="250"/>
                  </a:cubicBezTo>
                  <a:cubicBezTo>
                    <a:pt x="2654" y="250"/>
                    <a:pt x="2654" y="250"/>
                    <a:pt x="2654" y="250"/>
                  </a:cubicBezTo>
                  <a:cubicBezTo>
                    <a:pt x="2648" y="248"/>
                    <a:pt x="2650" y="239"/>
                    <a:pt x="2642" y="239"/>
                  </a:cubicBezTo>
                  <a:cubicBezTo>
                    <a:pt x="2638" y="241"/>
                    <a:pt x="2642" y="250"/>
                    <a:pt x="2636" y="250"/>
                  </a:cubicBezTo>
                  <a:cubicBezTo>
                    <a:pt x="2636" y="250"/>
                    <a:pt x="2636" y="250"/>
                    <a:pt x="2635" y="250"/>
                  </a:cubicBezTo>
                  <a:cubicBezTo>
                    <a:pt x="2627" y="249"/>
                    <a:pt x="2627" y="231"/>
                    <a:pt x="2619" y="230"/>
                  </a:cubicBezTo>
                  <a:cubicBezTo>
                    <a:pt x="2618" y="230"/>
                    <a:pt x="2618" y="230"/>
                    <a:pt x="2617" y="230"/>
                  </a:cubicBezTo>
                  <a:cubicBezTo>
                    <a:pt x="2611" y="230"/>
                    <a:pt x="2610" y="235"/>
                    <a:pt x="2609" y="242"/>
                  </a:cubicBezTo>
                  <a:cubicBezTo>
                    <a:pt x="2603" y="245"/>
                    <a:pt x="2594" y="251"/>
                    <a:pt x="2587" y="251"/>
                  </a:cubicBezTo>
                  <a:cubicBezTo>
                    <a:pt x="2585" y="251"/>
                    <a:pt x="2583" y="250"/>
                    <a:pt x="2581" y="250"/>
                  </a:cubicBezTo>
                  <a:cubicBezTo>
                    <a:pt x="2575" y="253"/>
                    <a:pt x="2572" y="261"/>
                    <a:pt x="2564" y="261"/>
                  </a:cubicBezTo>
                  <a:cubicBezTo>
                    <a:pt x="2563" y="261"/>
                    <a:pt x="2561" y="261"/>
                    <a:pt x="2560" y="261"/>
                  </a:cubicBezTo>
                  <a:cubicBezTo>
                    <a:pt x="2562" y="244"/>
                    <a:pt x="2592" y="251"/>
                    <a:pt x="2596" y="237"/>
                  </a:cubicBezTo>
                  <a:cubicBezTo>
                    <a:pt x="2583" y="238"/>
                    <a:pt x="2568" y="245"/>
                    <a:pt x="2555" y="249"/>
                  </a:cubicBezTo>
                  <a:cubicBezTo>
                    <a:pt x="2552" y="247"/>
                    <a:pt x="2549" y="246"/>
                    <a:pt x="2546" y="246"/>
                  </a:cubicBezTo>
                  <a:cubicBezTo>
                    <a:pt x="2541" y="246"/>
                    <a:pt x="2535" y="248"/>
                    <a:pt x="2531" y="251"/>
                  </a:cubicBezTo>
                  <a:cubicBezTo>
                    <a:pt x="2530" y="254"/>
                    <a:pt x="2535" y="258"/>
                    <a:pt x="2532" y="260"/>
                  </a:cubicBezTo>
                  <a:cubicBezTo>
                    <a:pt x="2520" y="257"/>
                    <a:pt x="2511" y="251"/>
                    <a:pt x="2499" y="247"/>
                  </a:cubicBezTo>
                  <a:cubicBezTo>
                    <a:pt x="2499" y="385"/>
                    <a:pt x="2499" y="385"/>
                    <a:pt x="2499" y="385"/>
                  </a:cubicBezTo>
                  <a:cubicBezTo>
                    <a:pt x="2507" y="390"/>
                    <a:pt x="2515" y="395"/>
                    <a:pt x="2522" y="400"/>
                  </a:cubicBezTo>
                  <a:cubicBezTo>
                    <a:pt x="2528" y="396"/>
                    <a:pt x="2532" y="396"/>
                    <a:pt x="2541" y="396"/>
                  </a:cubicBezTo>
                  <a:cubicBezTo>
                    <a:pt x="2551" y="408"/>
                    <a:pt x="2570" y="413"/>
                    <a:pt x="2574" y="429"/>
                  </a:cubicBezTo>
                  <a:cubicBezTo>
                    <a:pt x="2586" y="430"/>
                    <a:pt x="2592" y="438"/>
                    <a:pt x="2590" y="448"/>
                  </a:cubicBezTo>
                  <a:cubicBezTo>
                    <a:pt x="2601" y="456"/>
                    <a:pt x="2610" y="466"/>
                    <a:pt x="2623" y="472"/>
                  </a:cubicBezTo>
                  <a:cubicBezTo>
                    <a:pt x="2623" y="477"/>
                    <a:pt x="2615" y="476"/>
                    <a:pt x="2617" y="482"/>
                  </a:cubicBezTo>
                  <a:cubicBezTo>
                    <a:pt x="2627" y="486"/>
                    <a:pt x="2641" y="491"/>
                    <a:pt x="2653" y="498"/>
                  </a:cubicBezTo>
                  <a:cubicBezTo>
                    <a:pt x="3212" y="498"/>
                    <a:pt x="3212" y="498"/>
                    <a:pt x="3212" y="498"/>
                  </a:cubicBezTo>
                  <a:cubicBezTo>
                    <a:pt x="3217" y="494"/>
                    <a:pt x="3221" y="491"/>
                    <a:pt x="3226" y="487"/>
                  </a:cubicBezTo>
                  <a:cubicBezTo>
                    <a:pt x="3231" y="489"/>
                    <a:pt x="3237" y="489"/>
                    <a:pt x="3243" y="489"/>
                  </a:cubicBezTo>
                  <a:cubicBezTo>
                    <a:pt x="3247" y="489"/>
                    <a:pt x="3252" y="489"/>
                    <a:pt x="3256" y="489"/>
                  </a:cubicBezTo>
                  <a:cubicBezTo>
                    <a:pt x="3260" y="488"/>
                    <a:pt x="3264" y="488"/>
                    <a:pt x="3269" y="488"/>
                  </a:cubicBezTo>
                  <a:cubicBezTo>
                    <a:pt x="3275" y="488"/>
                    <a:pt x="3280" y="489"/>
                    <a:pt x="3286" y="490"/>
                  </a:cubicBezTo>
                  <a:cubicBezTo>
                    <a:pt x="3286" y="489"/>
                    <a:pt x="3286" y="489"/>
                    <a:pt x="3287" y="489"/>
                  </a:cubicBezTo>
                  <a:cubicBezTo>
                    <a:pt x="3287" y="489"/>
                    <a:pt x="3288" y="489"/>
                    <a:pt x="3288" y="489"/>
                  </a:cubicBezTo>
                  <a:cubicBezTo>
                    <a:pt x="3294" y="484"/>
                    <a:pt x="3296" y="478"/>
                    <a:pt x="3306" y="475"/>
                  </a:cubicBezTo>
                  <a:cubicBezTo>
                    <a:pt x="3318" y="470"/>
                    <a:pt x="3335" y="471"/>
                    <a:pt x="3332" y="456"/>
                  </a:cubicBezTo>
                  <a:cubicBezTo>
                    <a:pt x="3325" y="453"/>
                    <a:pt x="3322" y="448"/>
                    <a:pt x="3314" y="447"/>
                  </a:cubicBezTo>
                  <a:cubicBezTo>
                    <a:pt x="3313" y="447"/>
                    <a:pt x="3312" y="447"/>
                    <a:pt x="3311" y="447"/>
                  </a:cubicBezTo>
                  <a:cubicBezTo>
                    <a:pt x="3307" y="447"/>
                    <a:pt x="3303" y="449"/>
                    <a:pt x="3300" y="450"/>
                  </a:cubicBezTo>
                  <a:cubicBezTo>
                    <a:pt x="3297" y="452"/>
                    <a:pt x="3294" y="454"/>
                    <a:pt x="3291" y="454"/>
                  </a:cubicBezTo>
                  <a:cubicBezTo>
                    <a:pt x="3289" y="454"/>
                    <a:pt x="3286" y="453"/>
                    <a:pt x="3283" y="452"/>
                  </a:cubicBezTo>
                  <a:cubicBezTo>
                    <a:pt x="3283" y="446"/>
                    <a:pt x="3287" y="445"/>
                    <a:pt x="3292" y="445"/>
                  </a:cubicBezTo>
                  <a:cubicBezTo>
                    <a:pt x="3294" y="445"/>
                    <a:pt x="3296" y="445"/>
                    <a:pt x="3298" y="445"/>
                  </a:cubicBezTo>
                  <a:cubicBezTo>
                    <a:pt x="3300" y="445"/>
                    <a:pt x="3302" y="446"/>
                    <a:pt x="3304" y="446"/>
                  </a:cubicBezTo>
                  <a:cubicBezTo>
                    <a:pt x="3308" y="446"/>
                    <a:pt x="3312" y="445"/>
                    <a:pt x="3313" y="441"/>
                  </a:cubicBezTo>
                  <a:cubicBezTo>
                    <a:pt x="3310" y="432"/>
                    <a:pt x="3290" y="438"/>
                    <a:pt x="3283" y="432"/>
                  </a:cubicBezTo>
                  <a:cubicBezTo>
                    <a:pt x="3273" y="420"/>
                    <a:pt x="3269" y="403"/>
                    <a:pt x="3257" y="392"/>
                  </a:cubicBezTo>
                  <a:cubicBezTo>
                    <a:pt x="3253" y="383"/>
                    <a:pt x="3253" y="371"/>
                    <a:pt x="3240" y="368"/>
                  </a:cubicBezTo>
                  <a:cubicBezTo>
                    <a:pt x="3229" y="377"/>
                    <a:pt x="3233" y="396"/>
                    <a:pt x="3216" y="396"/>
                  </a:cubicBezTo>
                  <a:cubicBezTo>
                    <a:pt x="3215" y="396"/>
                    <a:pt x="3214" y="396"/>
                    <a:pt x="3214" y="396"/>
                  </a:cubicBezTo>
                  <a:cubicBezTo>
                    <a:pt x="3210" y="396"/>
                    <a:pt x="3207" y="392"/>
                    <a:pt x="3203" y="391"/>
                  </a:cubicBezTo>
                  <a:cubicBezTo>
                    <a:pt x="3202" y="391"/>
                    <a:pt x="3201" y="391"/>
                    <a:pt x="3201" y="391"/>
                  </a:cubicBezTo>
                  <a:cubicBezTo>
                    <a:pt x="3200" y="391"/>
                    <a:pt x="3198" y="392"/>
                    <a:pt x="3197" y="392"/>
                  </a:cubicBezTo>
                  <a:cubicBezTo>
                    <a:pt x="3196" y="392"/>
                    <a:pt x="3195" y="392"/>
                    <a:pt x="3194" y="392"/>
                  </a:cubicBezTo>
                  <a:cubicBezTo>
                    <a:pt x="3192" y="392"/>
                    <a:pt x="3191" y="392"/>
                    <a:pt x="3189" y="391"/>
                  </a:cubicBezTo>
                  <a:cubicBezTo>
                    <a:pt x="3195" y="384"/>
                    <a:pt x="3188" y="375"/>
                    <a:pt x="3194" y="366"/>
                  </a:cubicBezTo>
                  <a:cubicBezTo>
                    <a:pt x="3190" y="363"/>
                    <a:pt x="3184" y="362"/>
                    <a:pt x="3177" y="361"/>
                  </a:cubicBezTo>
                  <a:cubicBezTo>
                    <a:pt x="3169" y="353"/>
                    <a:pt x="3161" y="343"/>
                    <a:pt x="3146" y="343"/>
                  </a:cubicBezTo>
                  <a:cubicBezTo>
                    <a:pt x="3143" y="343"/>
                    <a:pt x="3139" y="344"/>
                    <a:pt x="3135" y="345"/>
                  </a:cubicBezTo>
                  <a:cubicBezTo>
                    <a:pt x="3132" y="342"/>
                    <a:pt x="3125" y="341"/>
                    <a:pt x="3119" y="341"/>
                  </a:cubicBezTo>
                  <a:cubicBezTo>
                    <a:pt x="3112" y="341"/>
                    <a:pt x="3106" y="343"/>
                    <a:pt x="3105" y="348"/>
                  </a:cubicBezTo>
                  <a:cubicBezTo>
                    <a:pt x="3111" y="356"/>
                    <a:pt x="3107" y="367"/>
                    <a:pt x="3114" y="375"/>
                  </a:cubicBezTo>
                  <a:cubicBezTo>
                    <a:pt x="3111" y="381"/>
                    <a:pt x="3103" y="383"/>
                    <a:pt x="3104" y="390"/>
                  </a:cubicBezTo>
                  <a:cubicBezTo>
                    <a:pt x="3105" y="393"/>
                    <a:pt x="3111" y="394"/>
                    <a:pt x="3114" y="398"/>
                  </a:cubicBezTo>
                  <a:cubicBezTo>
                    <a:pt x="3119" y="405"/>
                    <a:pt x="3120" y="413"/>
                    <a:pt x="3124" y="418"/>
                  </a:cubicBezTo>
                  <a:cubicBezTo>
                    <a:pt x="3120" y="429"/>
                    <a:pt x="3107" y="433"/>
                    <a:pt x="3095" y="437"/>
                  </a:cubicBezTo>
                  <a:cubicBezTo>
                    <a:pt x="3098" y="451"/>
                    <a:pt x="3112" y="477"/>
                    <a:pt x="3091" y="482"/>
                  </a:cubicBezTo>
                  <a:cubicBezTo>
                    <a:pt x="3081" y="477"/>
                    <a:pt x="3073" y="469"/>
                    <a:pt x="3066" y="460"/>
                  </a:cubicBezTo>
                  <a:cubicBezTo>
                    <a:pt x="3065" y="450"/>
                    <a:pt x="3070" y="440"/>
                    <a:pt x="3063" y="435"/>
                  </a:cubicBezTo>
                  <a:cubicBezTo>
                    <a:pt x="3026" y="434"/>
                    <a:pt x="3008" y="417"/>
                    <a:pt x="2980" y="409"/>
                  </a:cubicBezTo>
                  <a:cubicBezTo>
                    <a:pt x="2975" y="409"/>
                    <a:pt x="2974" y="412"/>
                    <a:pt x="2969" y="412"/>
                  </a:cubicBezTo>
                  <a:cubicBezTo>
                    <a:pt x="2968" y="412"/>
                    <a:pt x="2968" y="412"/>
                    <a:pt x="2968" y="412"/>
                  </a:cubicBezTo>
                  <a:cubicBezTo>
                    <a:pt x="2963" y="407"/>
                    <a:pt x="2963" y="398"/>
                    <a:pt x="2958" y="393"/>
                  </a:cubicBezTo>
                  <a:cubicBezTo>
                    <a:pt x="2956" y="393"/>
                    <a:pt x="2953" y="392"/>
                    <a:pt x="2950" y="392"/>
                  </a:cubicBezTo>
                  <a:cubicBezTo>
                    <a:pt x="2949" y="392"/>
                    <a:pt x="2948" y="392"/>
                    <a:pt x="2947" y="392"/>
                  </a:cubicBezTo>
                  <a:cubicBezTo>
                    <a:pt x="2944" y="388"/>
                    <a:pt x="2940" y="384"/>
                    <a:pt x="2940" y="379"/>
                  </a:cubicBezTo>
                  <a:cubicBezTo>
                    <a:pt x="2940" y="372"/>
                    <a:pt x="2953" y="356"/>
                    <a:pt x="2958" y="352"/>
                  </a:cubicBezTo>
                  <a:cubicBezTo>
                    <a:pt x="2966" y="344"/>
                    <a:pt x="2981" y="343"/>
                    <a:pt x="2983" y="335"/>
                  </a:cubicBezTo>
                  <a:cubicBezTo>
                    <a:pt x="2969" y="329"/>
                    <a:pt x="2949" y="330"/>
                    <a:pt x="2936" y="322"/>
                  </a:cubicBezTo>
                  <a:cubicBezTo>
                    <a:pt x="2939" y="320"/>
                    <a:pt x="2943" y="319"/>
                    <a:pt x="2947" y="319"/>
                  </a:cubicBezTo>
                  <a:cubicBezTo>
                    <a:pt x="2959" y="319"/>
                    <a:pt x="2973" y="326"/>
                    <a:pt x="2985" y="327"/>
                  </a:cubicBezTo>
                  <a:cubicBezTo>
                    <a:pt x="2988" y="323"/>
                    <a:pt x="2993" y="320"/>
                    <a:pt x="2998" y="320"/>
                  </a:cubicBezTo>
                  <a:cubicBezTo>
                    <a:pt x="3000" y="320"/>
                    <a:pt x="3003" y="321"/>
                    <a:pt x="3005" y="322"/>
                  </a:cubicBezTo>
                  <a:cubicBezTo>
                    <a:pt x="3011" y="319"/>
                    <a:pt x="3018" y="316"/>
                    <a:pt x="3018" y="308"/>
                  </a:cubicBezTo>
                  <a:cubicBezTo>
                    <a:pt x="3008" y="306"/>
                    <a:pt x="2995" y="306"/>
                    <a:pt x="2991" y="299"/>
                  </a:cubicBezTo>
                  <a:cubicBezTo>
                    <a:pt x="2993" y="297"/>
                    <a:pt x="2996" y="297"/>
                    <a:pt x="2998" y="297"/>
                  </a:cubicBezTo>
                  <a:cubicBezTo>
                    <a:pt x="3002" y="297"/>
                    <a:pt x="3006" y="298"/>
                    <a:pt x="3010" y="299"/>
                  </a:cubicBezTo>
                  <a:cubicBezTo>
                    <a:pt x="3014" y="301"/>
                    <a:pt x="3018" y="302"/>
                    <a:pt x="3021" y="302"/>
                  </a:cubicBezTo>
                  <a:cubicBezTo>
                    <a:pt x="3022" y="302"/>
                    <a:pt x="3022" y="302"/>
                    <a:pt x="3023" y="302"/>
                  </a:cubicBezTo>
                  <a:cubicBezTo>
                    <a:pt x="3028" y="297"/>
                    <a:pt x="3024" y="287"/>
                    <a:pt x="3033" y="286"/>
                  </a:cubicBezTo>
                  <a:cubicBezTo>
                    <a:pt x="3037" y="286"/>
                    <a:pt x="3038" y="290"/>
                    <a:pt x="3042" y="290"/>
                  </a:cubicBezTo>
                  <a:cubicBezTo>
                    <a:pt x="3043" y="290"/>
                    <a:pt x="3043" y="290"/>
                    <a:pt x="3043" y="290"/>
                  </a:cubicBezTo>
                  <a:cubicBezTo>
                    <a:pt x="3047" y="289"/>
                    <a:pt x="3044" y="284"/>
                    <a:pt x="3048" y="284"/>
                  </a:cubicBezTo>
                  <a:cubicBezTo>
                    <a:pt x="3048" y="284"/>
                    <a:pt x="3048" y="284"/>
                    <a:pt x="3049" y="284"/>
                  </a:cubicBezTo>
                  <a:cubicBezTo>
                    <a:pt x="3054" y="285"/>
                    <a:pt x="3054" y="290"/>
                    <a:pt x="3060" y="290"/>
                  </a:cubicBezTo>
                  <a:cubicBezTo>
                    <a:pt x="3067" y="287"/>
                    <a:pt x="3073" y="282"/>
                    <a:pt x="3076" y="275"/>
                  </a:cubicBezTo>
                  <a:cubicBezTo>
                    <a:pt x="3073" y="270"/>
                    <a:pt x="3071" y="265"/>
                    <a:pt x="3067" y="261"/>
                  </a:cubicBezTo>
                  <a:cubicBezTo>
                    <a:pt x="3069" y="258"/>
                    <a:pt x="3073" y="257"/>
                    <a:pt x="3073" y="253"/>
                  </a:cubicBezTo>
                  <a:cubicBezTo>
                    <a:pt x="3070" y="248"/>
                    <a:pt x="3065" y="244"/>
                    <a:pt x="3056" y="244"/>
                  </a:cubicBezTo>
                  <a:cubicBezTo>
                    <a:pt x="3055" y="244"/>
                    <a:pt x="3054" y="244"/>
                    <a:pt x="3053" y="244"/>
                  </a:cubicBezTo>
                  <a:cubicBezTo>
                    <a:pt x="3050" y="242"/>
                    <a:pt x="3045" y="239"/>
                    <a:pt x="3041" y="239"/>
                  </a:cubicBezTo>
                  <a:cubicBezTo>
                    <a:pt x="3039" y="239"/>
                    <a:pt x="3037" y="240"/>
                    <a:pt x="3035" y="241"/>
                  </a:cubicBezTo>
                  <a:cubicBezTo>
                    <a:pt x="3034" y="247"/>
                    <a:pt x="3041" y="247"/>
                    <a:pt x="3040" y="253"/>
                  </a:cubicBezTo>
                  <a:cubicBezTo>
                    <a:pt x="3038" y="256"/>
                    <a:pt x="3034" y="256"/>
                    <a:pt x="3031" y="258"/>
                  </a:cubicBezTo>
                  <a:cubicBezTo>
                    <a:pt x="3034" y="268"/>
                    <a:pt x="3026" y="277"/>
                    <a:pt x="3017" y="277"/>
                  </a:cubicBezTo>
                  <a:cubicBezTo>
                    <a:pt x="3017" y="277"/>
                    <a:pt x="3017" y="277"/>
                    <a:pt x="3016" y="277"/>
                  </a:cubicBezTo>
                  <a:cubicBezTo>
                    <a:pt x="3001" y="275"/>
                    <a:pt x="3012" y="262"/>
                    <a:pt x="3011" y="255"/>
                  </a:cubicBezTo>
                  <a:cubicBezTo>
                    <a:pt x="3010" y="250"/>
                    <a:pt x="3003" y="247"/>
                    <a:pt x="2998" y="247"/>
                  </a:cubicBezTo>
                  <a:cubicBezTo>
                    <a:pt x="2997" y="247"/>
                    <a:pt x="2997" y="247"/>
                    <a:pt x="2997" y="247"/>
                  </a:cubicBezTo>
                  <a:cubicBezTo>
                    <a:pt x="2988" y="249"/>
                    <a:pt x="2994" y="254"/>
                    <a:pt x="2990" y="262"/>
                  </a:cubicBezTo>
                  <a:cubicBezTo>
                    <a:pt x="2990" y="262"/>
                    <a:pt x="2990" y="262"/>
                    <a:pt x="2990" y="262"/>
                  </a:cubicBezTo>
                  <a:cubicBezTo>
                    <a:pt x="2981" y="262"/>
                    <a:pt x="2984" y="251"/>
                    <a:pt x="2979" y="248"/>
                  </a:cubicBezTo>
                  <a:cubicBezTo>
                    <a:pt x="2976" y="245"/>
                    <a:pt x="2964" y="248"/>
                    <a:pt x="2964" y="242"/>
                  </a:cubicBezTo>
                  <a:cubicBezTo>
                    <a:pt x="2964" y="237"/>
                    <a:pt x="2971" y="237"/>
                    <a:pt x="2972" y="232"/>
                  </a:cubicBezTo>
                  <a:cubicBezTo>
                    <a:pt x="2966" y="225"/>
                    <a:pt x="2961" y="217"/>
                    <a:pt x="2953" y="212"/>
                  </a:cubicBezTo>
                  <a:cubicBezTo>
                    <a:pt x="2952" y="212"/>
                    <a:pt x="2951" y="212"/>
                    <a:pt x="2951" y="212"/>
                  </a:cubicBezTo>
                  <a:moveTo>
                    <a:pt x="839" y="202"/>
                  </a:moveTo>
                  <a:cubicBezTo>
                    <a:pt x="830" y="202"/>
                    <a:pt x="820" y="205"/>
                    <a:pt x="818" y="211"/>
                  </a:cubicBezTo>
                  <a:cubicBezTo>
                    <a:pt x="820" y="218"/>
                    <a:pt x="809" y="219"/>
                    <a:pt x="808" y="226"/>
                  </a:cubicBezTo>
                  <a:cubicBezTo>
                    <a:pt x="810" y="228"/>
                    <a:pt x="814" y="228"/>
                    <a:pt x="818" y="228"/>
                  </a:cubicBezTo>
                  <a:cubicBezTo>
                    <a:pt x="819" y="228"/>
                    <a:pt x="819" y="228"/>
                    <a:pt x="820" y="228"/>
                  </a:cubicBezTo>
                  <a:cubicBezTo>
                    <a:pt x="820" y="228"/>
                    <a:pt x="821" y="228"/>
                    <a:pt x="822" y="228"/>
                  </a:cubicBezTo>
                  <a:cubicBezTo>
                    <a:pt x="827" y="228"/>
                    <a:pt x="832" y="228"/>
                    <a:pt x="833" y="234"/>
                  </a:cubicBezTo>
                  <a:cubicBezTo>
                    <a:pt x="832" y="235"/>
                    <a:pt x="830" y="236"/>
                    <a:pt x="829" y="236"/>
                  </a:cubicBezTo>
                  <a:cubicBezTo>
                    <a:pt x="827" y="236"/>
                    <a:pt x="826" y="235"/>
                    <a:pt x="824" y="233"/>
                  </a:cubicBezTo>
                  <a:cubicBezTo>
                    <a:pt x="823" y="232"/>
                    <a:pt x="821" y="231"/>
                    <a:pt x="818" y="231"/>
                  </a:cubicBezTo>
                  <a:cubicBezTo>
                    <a:pt x="818" y="231"/>
                    <a:pt x="818" y="231"/>
                    <a:pt x="818" y="231"/>
                  </a:cubicBezTo>
                  <a:cubicBezTo>
                    <a:pt x="817" y="234"/>
                    <a:pt x="817" y="235"/>
                    <a:pt x="818" y="238"/>
                  </a:cubicBezTo>
                  <a:cubicBezTo>
                    <a:pt x="826" y="238"/>
                    <a:pt x="832" y="246"/>
                    <a:pt x="842" y="247"/>
                  </a:cubicBezTo>
                  <a:cubicBezTo>
                    <a:pt x="843" y="247"/>
                    <a:pt x="844" y="247"/>
                    <a:pt x="845" y="247"/>
                  </a:cubicBezTo>
                  <a:cubicBezTo>
                    <a:pt x="851" y="247"/>
                    <a:pt x="858" y="245"/>
                    <a:pt x="865" y="244"/>
                  </a:cubicBezTo>
                  <a:cubicBezTo>
                    <a:pt x="861" y="232"/>
                    <a:pt x="841" y="222"/>
                    <a:pt x="854" y="206"/>
                  </a:cubicBezTo>
                  <a:cubicBezTo>
                    <a:pt x="851" y="203"/>
                    <a:pt x="845" y="202"/>
                    <a:pt x="839" y="202"/>
                  </a:cubicBezTo>
                  <a:moveTo>
                    <a:pt x="3096" y="176"/>
                  </a:moveTo>
                  <a:cubicBezTo>
                    <a:pt x="3090" y="176"/>
                    <a:pt x="3084" y="176"/>
                    <a:pt x="3080" y="177"/>
                  </a:cubicBezTo>
                  <a:cubicBezTo>
                    <a:pt x="3077" y="181"/>
                    <a:pt x="3080" y="183"/>
                    <a:pt x="3081" y="187"/>
                  </a:cubicBezTo>
                  <a:cubicBezTo>
                    <a:pt x="3076" y="181"/>
                    <a:pt x="3071" y="179"/>
                    <a:pt x="3064" y="179"/>
                  </a:cubicBezTo>
                  <a:cubicBezTo>
                    <a:pt x="3053" y="179"/>
                    <a:pt x="3040" y="186"/>
                    <a:pt x="3035" y="194"/>
                  </a:cubicBezTo>
                  <a:cubicBezTo>
                    <a:pt x="3038" y="195"/>
                    <a:pt x="3043" y="198"/>
                    <a:pt x="3040" y="201"/>
                  </a:cubicBezTo>
                  <a:cubicBezTo>
                    <a:pt x="3039" y="202"/>
                    <a:pt x="3039" y="202"/>
                    <a:pt x="3038" y="202"/>
                  </a:cubicBezTo>
                  <a:cubicBezTo>
                    <a:pt x="3037" y="202"/>
                    <a:pt x="3036" y="202"/>
                    <a:pt x="3036" y="202"/>
                  </a:cubicBezTo>
                  <a:cubicBezTo>
                    <a:pt x="3035" y="202"/>
                    <a:pt x="3034" y="202"/>
                    <a:pt x="3034" y="202"/>
                  </a:cubicBezTo>
                  <a:cubicBezTo>
                    <a:pt x="3033" y="202"/>
                    <a:pt x="3032" y="202"/>
                    <a:pt x="3032" y="203"/>
                  </a:cubicBezTo>
                  <a:cubicBezTo>
                    <a:pt x="3037" y="207"/>
                    <a:pt x="3054" y="219"/>
                    <a:pt x="3035" y="221"/>
                  </a:cubicBezTo>
                  <a:cubicBezTo>
                    <a:pt x="3034" y="218"/>
                    <a:pt x="3033" y="215"/>
                    <a:pt x="3033" y="212"/>
                  </a:cubicBezTo>
                  <a:cubicBezTo>
                    <a:pt x="3012" y="205"/>
                    <a:pt x="3027" y="187"/>
                    <a:pt x="3036" y="179"/>
                  </a:cubicBezTo>
                  <a:cubicBezTo>
                    <a:pt x="3034" y="177"/>
                    <a:pt x="3031" y="176"/>
                    <a:pt x="3027" y="176"/>
                  </a:cubicBezTo>
                  <a:cubicBezTo>
                    <a:pt x="3010" y="176"/>
                    <a:pt x="2985" y="199"/>
                    <a:pt x="2990" y="213"/>
                  </a:cubicBezTo>
                  <a:cubicBezTo>
                    <a:pt x="2993" y="222"/>
                    <a:pt x="3009" y="214"/>
                    <a:pt x="3014" y="222"/>
                  </a:cubicBezTo>
                  <a:cubicBezTo>
                    <a:pt x="3013" y="224"/>
                    <a:pt x="3012" y="225"/>
                    <a:pt x="3009" y="225"/>
                  </a:cubicBezTo>
                  <a:cubicBezTo>
                    <a:pt x="3008" y="225"/>
                    <a:pt x="3006" y="224"/>
                    <a:pt x="3004" y="224"/>
                  </a:cubicBezTo>
                  <a:cubicBezTo>
                    <a:pt x="3002" y="224"/>
                    <a:pt x="3001" y="224"/>
                    <a:pt x="2999" y="224"/>
                  </a:cubicBezTo>
                  <a:cubicBezTo>
                    <a:pt x="2999" y="224"/>
                    <a:pt x="2999" y="224"/>
                    <a:pt x="2999" y="224"/>
                  </a:cubicBezTo>
                  <a:cubicBezTo>
                    <a:pt x="2999" y="230"/>
                    <a:pt x="3004" y="232"/>
                    <a:pt x="3008" y="235"/>
                  </a:cubicBezTo>
                  <a:cubicBezTo>
                    <a:pt x="3013" y="234"/>
                    <a:pt x="3018" y="234"/>
                    <a:pt x="3023" y="234"/>
                  </a:cubicBezTo>
                  <a:cubicBezTo>
                    <a:pt x="3034" y="234"/>
                    <a:pt x="3045" y="235"/>
                    <a:pt x="3056" y="236"/>
                  </a:cubicBezTo>
                  <a:cubicBezTo>
                    <a:pt x="3066" y="237"/>
                    <a:pt x="3077" y="238"/>
                    <a:pt x="3087" y="238"/>
                  </a:cubicBezTo>
                  <a:cubicBezTo>
                    <a:pt x="3092" y="238"/>
                    <a:pt x="3097" y="238"/>
                    <a:pt x="3102" y="238"/>
                  </a:cubicBezTo>
                  <a:cubicBezTo>
                    <a:pt x="3104" y="232"/>
                    <a:pt x="3095" y="231"/>
                    <a:pt x="3100" y="226"/>
                  </a:cubicBezTo>
                  <a:cubicBezTo>
                    <a:pt x="3113" y="230"/>
                    <a:pt x="3115" y="242"/>
                    <a:pt x="3125" y="248"/>
                  </a:cubicBezTo>
                  <a:cubicBezTo>
                    <a:pt x="3124" y="250"/>
                    <a:pt x="3122" y="254"/>
                    <a:pt x="3124" y="256"/>
                  </a:cubicBezTo>
                  <a:cubicBezTo>
                    <a:pt x="3128" y="255"/>
                    <a:pt x="3133" y="254"/>
                    <a:pt x="3137" y="254"/>
                  </a:cubicBezTo>
                  <a:cubicBezTo>
                    <a:pt x="3148" y="254"/>
                    <a:pt x="3157" y="259"/>
                    <a:pt x="3163" y="265"/>
                  </a:cubicBezTo>
                  <a:cubicBezTo>
                    <a:pt x="3159" y="275"/>
                    <a:pt x="3152" y="283"/>
                    <a:pt x="3146" y="290"/>
                  </a:cubicBezTo>
                  <a:cubicBezTo>
                    <a:pt x="3147" y="294"/>
                    <a:pt x="3149" y="296"/>
                    <a:pt x="3148" y="300"/>
                  </a:cubicBezTo>
                  <a:cubicBezTo>
                    <a:pt x="3141" y="303"/>
                    <a:pt x="3130" y="304"/>
                    <a:pt x="3120" y="304"/>
                  </a:cubicBezTo>
                  <a:cubicBezTo>
                    <a:pt x="3117" y="304"/>
                    <a:pt x="3113" y="304"/>
                    <a:pt x="3111" y="303"/>
                  </a:cubicBezTo>
                  <a:cubicBezTo>
                    <a:pt x="3110" y="305"/>
                    <a:pt x="3109" y="306"/>
                    <a:pt x="3107" y="306"/>
                  </a:cubicBezTo>
                  <a:cubicBezTo>
                    <a:pt x="3108" y="316"/>
                    <a:pt x="3112" y="319"/>
                    <a:pt x="3118" y="319"/>
                  </a:cubicBezTo>
                  <a:cubicBezTo>
                    <a:pt x="3122" y="319"/>
                    <a:pt x="3126" y="318"/>
                    <a:pt x="3131" y="317"/>
                  </a:cubicBezTo>
                  <a:cubicBezTo>
                    <a:pt x="3136" y="316"/>
                    <a:pt x="3141" y="314"/>
                    <a:pt x="3146" y="314"/>
                  </a:cubicBezTo>
                  <a:cubicBezTo>
                    <a:pt x="3147" y="314"/>
                    <a:pt x="3148" y="315"/>
                    <a:pt x="3148" y="315"/>
                  </a:cubicBezTo>
                  <a:cubicBezTo>
                    <a:pt x="3153" y="319"/>
                    <a:pt x="3158" y="324"/>
                    <a:pt x="3167" y="325"/>
                  </a:cubicBezTo>
                  <a:cubicBezTo>
                    <a:pt x="3174" y="338"/>
                    <a:pt x="3197" y="336"/>
                    <a:pt x="3204" y="349"/>
                  </a:cubicBezTo>
                  <a:cubicBezTo>
                    <a:pt x="3206" y="349"/>
                    <a:pt x="3211" y="350"/>
                    <a:pt x="3216" y="350"/>
                  </a:cubicBezTo>
                  <a:cubicBezTo>
                    <a:pt x="3220" y="350"/>
                    <a:pt x="3224" y="349"/>
                    <a:pt x="3225" y="346"/>
                  </a:cubicBezTo>
                  <a:cubicBezTo>
                    <a:pt x="3221" y="336"/>
                    <a:pt x="3202" y="337"/>
                    <a:pt x="3199" y="326"/>
                  </a:cubicBezTo>
                  <a:cubicBezTo>
                    <a:pt x="3201" y="325"/>
                    <a:pt x="3202" y="324"/>
                    <a:pt x="3204" y="324"/>
                  </a:cubicBezTo>
                  <a:cubicBezTo>
                    <a:pt x="3209" y="324"/>
                    <a:pt x="3216" y="329"/>
                    <a:pt x="3222" y="333"/>
                  </a:cubicBezTo>
                  <a:cubicBezTo>
                    <a:pt x="3228" y="337"/>
                    <a:pt x="3234" y="342"/>
                    <a:pt x="3237" y="342"/>
                  </a:cubicBezTo>
                  <a:cubicBezTo>
                    <a:pt x="3240" y="342"/>
                    <a:pt x="3242" y="339"/>
                    <a:pt x="3241" y="330"/>
                  </a:cubicBezTo>
                  <a:cubicBezTo>
                    <a:pt x="3244" y="329"/>
                    <a:pt x="3248" y="329"/>
                    <a:pt x="3248" y="327"/>
                  </a:cubicBezTo>
                  <a:cubicBezTo>
                    <a:pt x="3241" y="316"/>
                    <a:pt x="3225" y="313"/>
                    <a:pt x="3216" y="303"/>
                  </a:cubicBezTo>
                  <a:cubicBezTo>
                    <a:pt x="3215" y="298"/>
                    <a:pt x="3215" y="295"/>
                    <a:pt x="3213" y="290"/>
                  </a:cubicBezTo>
                  <a:cubicBezTo>
                    <a:pt x="3215" y="289"/>
                    <a:pt x="3213" y="287"/>
                    <a:pt x="3216" y="287"/>
                  </a:cubicBezTo>
                  <a:cubicBezTo>
                    <a:pt x="3216" y="287"/>
                    <a:pt x="3216" y="287"/>
                    <a:pt x="3216" y="287"/>
                  </a:cubicBezTo>
                  <a:cubicBezTo>
                    <a:pt x="3217" y="287"/>
                    <a:pt x="3217" y="287"/>
                    <a:pt x="3218" y="287"/>
                  </a:cubicBezTo>
                  <a:cubicBezTo>
                    <a:pt x="3224" y="287"/>
                    <a:pt x="3232" y="289"/>
                    <a:pt x="3235" y="294"/>
                  </a:cubicBezTo>
                  <a:cubicBezTo>
                    <a:pt x="3234" y="297"/>
                    <a:pt x="3230" y="297"/>
                    <a:pt x="3231" y="302"/>
                  </a:cubicBezTo>
                  <a:cubicBezTo>
                    <a:pt x="3237" y="305"/>
                    <a:pt x="3244" y="307"/>
                    <a:pt x="3251" y="309"/>
                  </a:cubicBezTo>
                  <a:cubicBezTo>
                    <a:pt x="3251" y="301"/>
                    <a:pt x="3257" y="300"/>
                    <a:pt x="3263" y="298"/>
                  </a:cubicBezTo>
                  <a:cubicBezTo>
                    <a:pt x="3266" y="296"/>
                    <a:pt x="3265" y="292"/>
                    <a:pt x="3267" y="290"/>
                  </a:cubicBezTo>
                  <a:cubicBezTo>
                    <a:pt x="3267" y="290"/>
                    <a:pt x="3268" y="290"/>
                    <a:pt x="3269" y="290"/>
                  </a:cubicBezTo>
                  <a:cubicBezTo>
                    <a:pt x="3271" y="290"/>
                    <a:pt x="3272" y="289"/>
                    <a:pt x="3275" y="289"/>
                  </a:cubicBezTo>
                  <a:cubicBezTo>
                    <a:pt x="3274" y="275"/>
                    <a:pt x="3255" y="278"/>
                    <a:pt x="3246" y="272"/>
                  </a:cubicBezTo>
                  <a:cubicBezTo>
                    <a:pt x="3242" y="270"/>
                    <a:pt x="3243" y="266"/>
                    <a:pt x="3238" y="265"/>
                  </a:cubicBezTo>
                  <a:cubicBezTo>
                    <a:pt x="3238" y="265"/>
                    <a:pt x="3237" y="265"/>
                    <a:pt x="3237" y="265"/>
                  </a:cubicBezTo>
                  <a:cubicBezTo>
                    <a:pt x="3236" y="265"/>
                    <a:pt x="3236" y="265"/>
                    <a:pt x="3235" y="265"/>
                  </a:cubicBezTo>
                  <a:cubicBezTo>
                    <a:pt x="3235" y="265"/>
                    <a:pt x="3234" y="265"/>
                    <a:pt x="3234" y="265"/>
                  </a:cubicBezTo>
                  <a:cubicBezTo>
                    <a:pt x="3232" y="265"/>
                    <a:pt x="3230" y="266"/>
                    <a:pt x="3229" y="266"/>
                  </a:cubicBezTo>
                  <a:cubicBezTo>
                    <a:pt x="3219" y="259"/>
                    <a:pt x="3205" y="255"/>
                    <a:pt x="3198" y="246"/>
                  </a:cubicBezTo>
                  <a:cubicBezTo>
                    <a:pt x="3199" y="244"/>
                    <a:pt x="3201" y="243"/>
                    <a:pt x="3203" y="243"/>
                  </a:cubicBezTo>
                  <a:cubicBezTo>
                    <a:pt x="3205" y="243"/>
                    <a:pt x="3207" y="244"/>
                    <a:pt x="3209" y="244"/>
                  </a:cubicBezTo>
                  <a:cubicBezTo>
                    <a:pt x="3211" y="245"/>
                    <a:pt x="3213" y="245"/>
                    <a:pt x="3215" y="245"/>
                  </a:cubicBezTo>
                  <a:cubicBezTo>
                    <a:pt x="3216" y="245"/>
                    <a:pt x="3218" y="245"/>
                    <a:pt x="3219" y="243"/>
                  </a:cubicBezTo>
                  <a:cubicBezTo>
                    <a:pt x="3217" y="238"/>
                    <a:pt x="3212" y="234"/>
                    <a:pt x="3205" y="234"/>
                  </a:cubicBezTo>
                  <a:cubicBezTo>
                    <a:pt x="3204" y="234"/>
                    <a:pt x="3202" y="234"/>
                    <a:pt x="3200" y="235"/>
                  </a:cubicBezTo>
                  <a:cubicBezTo>
                    <a:pt x="3197" y="232"/>
                    <a:pt x="3197" y="227"/>
                    <a:pt x="3194" y="224"/>
                  </a:cubicBezTo>
                  <a:cubicBezTo>
                    <a:pt x="3193" y="224"/>
                    <a:pt x="3193" y="224"/>
                    <a:pt x="3192" y="224"/>
                  </a:cubicBezTo>
                  <a:cubicBezTo>
                    <a:pt x="3187" y="224"/>
                    <a:pt x="3184" y="221"/>
                    <a:pt x="3178" y="220"/>
                  </a:cubicBezTo>
                  <a:cubicBezTo>
                    <a:pt x="3175" y="220"/>
                    <a:pt x="3173" y="224"/>
                    <a:pt x="3170" y="224"/>
                  </a:cubicBezTo>
                  <a:cubicBezTo>
                    <a:pt x="3169" y="224"/>
                    <a:pt x="3168" y="223"/>
                    <a:pt x="3167" y="222"/>
                  </a:cubicBezTo>
                  <a:cubicBezTo>
                    <a:pt x="3166" y="216"/>
                    <a:pt x="3175" y="219"/>
                    <a:pt x="3175" y="214"/>
                  </a:cubicBezTo>
                  <a:cubicBezTo>
                    <a:pt x="3173" y="210"/>
                    <a:pt x="3169" y="209"/>
                    <a:pt x="3164" y="209"/>
                  </a:cubicBezTo>
                  <a:cubicBezTo>
                    <a:pt x="3160" y="209"/>
                    <a:pt x="3155" y="210"/>
                    <a:pt x="3152" y="213"/>
                  </a:cubicBezTo>
                  <a:cubicBezTo>
                    <a:pt x="3141" y="210"/>
                    <a:pt x="3137" y="202"/>
                    <a:pt x="3134" y="193"/>
                  </a:cubicBezTo>
                  <a:cubicBezTo>
                    <a:pt x="3108" y="193"/>
                    <a:pt x="3108" y="193"/>
                    <a:pt x="3108" y="193"/>
                  </a:cubicBezTo>
                  <a:cubicBezTo>
                    <a:pt x="3104" y="195"/>
                    <a:pt x="3105" y="201"/>
                    <a:pt x="3102" y="203"/>
                  </a:cubicBezTo>
                  <a:cubicBezTo>
                    <a:pt x="3094" y="203"/>
                    <a:pt x="3091" y="198"/>
                    <a:pt x="3084" y="197"/>
                  </a:cubicBezTo>
                  <a:cubicBezTo>
                    <a:pt x="3082" y="199"/>
                    <a:pt x="3084" y="204"/>
                    <a:pt x="3079" y="204"/>
                  </a:cubicBezTo>
                  <a:cubicBezTo>
                    <a:pt x="3079" y="204"/>
                    <a:pt x="3079" y="204"/>
                    <a:pt x="3079" y="204"/>
                  </a:cubicBezTo>
                  <a:cubicBezTo>
                    <a:pt x="3073" y="199"/>
                    <a:pt x="3083" y="194"/>
                    <a:pt x="3084" y="188"/>
                  </a:cubicBezTo>
                  <a:cubicBezTo>
                    <a:pt x="3088" y="189"/>
                    <a:pt x="3090" y="192"/>
                    <a:pt x="3095" y="192"/>
                  </a:cubicBezTo>
                  <a:cubicBezTo>
                    <a:pt x="3103" y="185"/>
                    <a:pt x="3119" y="189"/>
                    <a:pt x="3127" y="185"/>
                  </a:cubicBezTo>
                  <a:cubicBezTo>
                    <a:pt x="3122" y="179"/>
                    <a:pt x="3108" y="176"/>
                    <a:pt x="3096" y="176"/>
                  </a:cubicBezTo>
                  <a:moveTo>
                    <a:pt x="2892" y="174"/>
                  </a:moveTo>
                  <a:cubicBezTo>
                    <a:pt x="2886" y="174"/>
                    <a:pt x="2879" y="178"/>
                    <a:pt x="2879" y="184"/>
                  </a:cubicBezTo>
                  <a:cubicBezTo>
                    <a:pt x="2880" y="189"/>
                    <a:pt x="2886" y="188"/>
                    <a:pt x="2888" y="193"/>
                  </a:cubicBezTo>
                  <a:cubicBezTo>
                    <a:pt x="2887" y="194"/>
                    <a:pt x="2886" y="195"/>
                    <a:pt x="2885" y="196"/>
                  </a:cubicBezTo>
                  <a:cubicBezTo>
                    <a:pt x="2884" y="196"/>
                    <a:pt x="2884" y="196"/>
                    <a:pt x="2884" y="196"/>
                  </a:cubicBezTo>
                  <a:cubicBezTo>
                    <a:pt x="2878" y="196"/>
                    <a:pt x="2878" y="191"/>
                    <a:pt x="2872" y="190"/>
                  </a:cubicBezTo>
                  <a:cubicBezTo>
                    <a:pt x="2869" y="192"/>
                    <a:pt x="2864" y="194"/>
                    <a:pt x="2864" y="199"/>
                  </a:cubicBezTo>
                  <a:cubicBezTo>
                    <a:pt x="2867" y="204"/>
                    <a:pt x="2876" y="204"/>
                    <a:pt x="2885" y="205"/>
                  </a:cubicBezTo>
                  <a:cubicBezTo>
                    <a:pt x="2891" y="210"/>
                    <a:pt x="2892" y="218"/>
                    <a:pt x="2900" y="218"/>
                  </a:cubicBezTo>
                  <a:cubicBezTo>
                    <a:pt x="2900" y="218"/>
                    <a:pt x="2901" y="218"/>
                    <a:pt x="2901" y="218"/>
                  </a:cubicBezTo>
                  <a:cubicBezTo>
                    <a:pt x="2904" y="218"/>
                    <a:pt x="2906" y="217"/>
                    <a:pt x="2909" y="215"/>
                  </a:cubicBezTo>
                  <a:cubicBezTo>
                    <a:pt x="2911" y="214"/>
                    <a:pt x="2914" y="212"/>
                    <a:pt x="2917" y="212"/>
                  </a:cubicBezTo>
                  <a:cubicBezTo>
                    <a:pt x="2918" y="212"/>
                    <a:pt x="2919" y="212"/>
                    <a:pt x="2920" y="213"/>
                  </a:cubicBezTo>
                  <a:cubicBezTo>
                    <a:pt x="2923" y="209"/>
                    <a:pt x="2926" y="206"/>
                    <a:pt x="2926" y="200"/>
                  </a:cubicBezTo>
                  <a:cubicBezTo>
                    <a:pt x="2923" y="194"/>
                    <a:pt x="2913" y="194"/>
                    <a:pt x="2911" y="188"/>
                  </a:cubicBezTo>
                  <a:cubicBezTo>
                    <a:pt x="2913" y="185"/>
                    <a:pt x="2919" y="185"/>
                    <a:pt x="2918" y="179"/>
                  </a:cubicBezTo>
                  <a:cubicBezTo>
                    <a:pt x="2917" y="178"/>
                    <a:pt x="2915" y="177"/>
                    <a:pt x="2912" y="177"/>
                  </a:cubicBezTo>
                  <a:cubicBezTo>
                    <a:pt x="2909" y="177"/>
                    <a:pt x="2905" y="178"/>
                    <a:pt x="2902" y="178"/>
                  </a:cubicBezTo>
                  <a:cubicBezTo>
                    <a:pt x="2900" y="175"/>
                    <a:pt x="2896" y="174"/>
                    <a:pt x="2892" y="174"/>
                  </a:cubicBezTo>
                  <a:moveTo>
                    <a:pt x="2833" y="173"/>
                  </a:moveTo>
                  <a:cubicBezTo>
                    <a:pt x="2828" y="173"/>
                    <a:pt x="2823" y="176"/>
                    <a:pt x="2824" y="181"/>
                  </a:cubicBezTo>
                  <a:cubicBezTo>
                    <a:pt x="2824" y="185"/>
                    <a:pt x="2832" y="186"/>
                    <a:pt x="2831" y="189"/>
                  </a:cubicBezTo>
                  <a:cubicBezTo>
                    <a:pt x="2828" y="188"/>
                    <a:pt x="2822" y="187"/>
                    <a:pt x="2816" y="187"/>
                  </a:cubicBezTo>
                  <a:cubicBezTo>
                    <a:pt x="2813" y="187"/>
                    <a:pt x="2810" y="187"/>
                    <a:pt x="2808" y="188"/>
                  </a:cubicBezTo>
                  <a:cubicBezTo>
                    <a:pt x="2808" y="196"/>
                    <a:pt x="2818" y="211"/>
                    <a:pt x="2809" y="214"/>
                  </a:cubicBezTo>
                  <a:cubicBezTo>
                    <a:pt x="2803" y="205"/>
                    <a:pt x="2801" y="192"/>
                    <a:pt x="2787" y="188"/>
                  </a:cubicBezTo>
                  <a:cubicBezTo>
                    <a:pt x="2785" y="194"/>
                    <a:pt x="2782" y="204"/>
                    <a:pt x="2775" y="204"/>
                  </a:cubicBezTo>
                  <a:cubicBezTo>
                    <a:pt x="2774" y="204"/>
                    <a:pt x="2772" y="203"/>
                    <a:pt x="2771" y="202"/>
                  </a:cubicBezTo>
                  <a:cubicBezTo>
                    <a:pt x="2770" y="197"/>
                    <a:pt x="2778" y="198"/>
                    <a:pt x="2776" y="192"/>
                  </a:cubicBezTo>
                  <a:cubicBezTo>
                    <a:pt x="2774" y="191"/>
                    <a:pt x="2772" y="191"/>
                    <a:pt x="2770" y="191"/>
                  </a:cubicBezTo>
                  <a:cubicBezTo>
                    <a:pt x="2765" y="191"/>
                    <a:pt x="2758" y="194"/>
                    <a:pt x="2753" y="194"/>
                  </a:cubicBezTo>
                  <a:cubicBezTo>
                    <a:pt x="2751" y="192"/>
                    <a:pt x="2752" y="188"/>
                    <a:pt x="2750" y="187"/>
                  </a:cubicBezTo>
                  <a:cubicBezTo>
                    <a:pt x="2749" y="187"/>
                    <a:pt x="2749" y="187"/>
                    <a:pt x="2749" y="187"/>
                  </a:cubicBezTo>
                  <a:cubicBezTo>
                    <a:pt x="2729" y="187"/>
                    <a:pt x="2707" y="193"/>
                    <a:pt x="2705" y="211"/>
                  </a:cubicBezTo>
                  <a:cubicBezTo>
                    <a:pt x="2711" y="213"/>
                    <a:pt x="2712" y="218"/>
                    <a:pt x="2720" y="218"/>
                  </a:cubicBezTo>
                  <a:cubicBezTo>
                    <a:pt x="2722" y="218"/>
                    <a:pt x="2725" y="214"/>
                    <a:pt x="2728" y="214"/>
                  </a:cubicBezTo>
                  <a:cubicBezTo>
                    <a:pt x="2729" y="214"/>
                    <a:pt x="2730" y="215"/>
                    <a:pt x="2731" y="215"/>
                  </a:cubicBezTo>
                  <a:cubicBezTo>
                    <a:pt x="2730" y="224"/>
                    <a:pt x="2714" y="220"/>
                    <a:pt x="2709" y="225"/>
                  </a:cubicBezTo>
                  <a:cubicBezTo>
                    <a:pt x="2712" y="230"/>
                    <a:pt x="2718" y="231"/>
                    <a:pt x="2725" y="231"/>
                  </a:cubicBezTo>
                  <a:cubicBezTo>
                    <a:pt x="2730" y="231"/>
                    <a:pt x="2736" y="231"/>
                    <a:pt x="2741" y="230"/>
                  </a:cubicBezTo>
                  <a:cubicBezTo>
                    <a:pt x="2747" y="229"/>
                    <a:pt x="2752" y="229"/>
                    <a:pt x="2757" y="229"/>
                  </a:cubicBezTo>
                  <a:cubicBezTo>
                    <a:pt x="2764" y="229"/>
                    <a:pt x="2770" y="230"/>
                    <a:pt x="2773" y="234"/>
                  </a:cubicBezTo>
                  <a:cubicBezTo>
                    <a:pt x="2769" y="236"/>
                    <a:pt x="2765" y="237"/>
                    <a:pt x="2760" y="237"/>
                  </a:cubicBezTo>
                  <a:cubicBezTo>
                    <a:pt x="2755" y="237"/>
                    <a:pt x="2751" y="236"/>
                    <a:pt x="2747" y="236"/>
                  </a:cubicBezTo>
                  <a:cubicBezTo>
                    <a:pt x="2742" y="235"/>
                    <a:pt x="2738" y="235"/>
                    <a:pt x="2734" y="235"/>
                  </a:cubicBezTo>
                  <a:cubicBezTo>
                    <a:pt x="2727" y="235"/>
                    <a:pt x="2720" y="236"/>
                    <a:pt x="2717" y="242"/>
                  </a:cubicBezTo>
                  <a:cubicBezTo>
                    <a:pt x="2724" y="248"/>
                    <a:pt x="2734" y="251"/>
                    <a:pt x="2745" y="251"/>
                  </a:cubicBezTo>
                  <a:cubicBezTo>
                    <a:pt x="2749" y="251"/>
                    <a:pt x="2753" y="250"/>
                    <a:pt x="2757" y="250"/>
                  </a:cubicBezTo>
                  <a:cubicBezTo>
                    <a:pt x="2759" y="254"/>
                    <a:pt x="2759" y="260"/>
                    <a:pt x="2764" y="262"/>
                  </a:cubicBezTo>
                  <a:cubicBezTo>
                    <a:pt x="2775" y="261"/>
                    <a:pt x="2782" y="257"/>
                    <a:pt x="2794" y="257"/>
                  </a:cubicBezTo>
                  <a:cubicBezTo>
                    <a:pt x="2795" y="257"/>
                    <a:pt x="2797" y="257"/>
                    <a:pt x="2798" y="257"/>
                  </a:cubicBezTo>
                  <a:cubicBezTo>
                    <a:pt x="2808" y="253"/>
                    <a:pt x="2821" y="244"/>
                    <a:pt x="2832" y="244"/>
                  </a:cubicBezTo>
                  <a:cubicBezTo>
                    <a:pt x="2835" y="244"/>
                    <a:pt x="2839" y="245"/>
                    <a:pt x="2841" y="247"/>
                  </a:cubicBezTo>
                  <a:cubicBezTo>
                    <a:pt x="2841" y="249"/>
                    <a:pt x="2835" y="247"/>
                    <a:pt x="2836" y="251"/>
                  </a:cubicBezTo>
                  <a:cubicBezTo>
                    <a:pt x="2838" y="254"/>
                    <a:pt x="2842" y="255"/>
                    <a:pt x="2846" y="255"/>
                  </a:cubicBezTo>
                  <a:cubicBezTo>
                    <a:pt x="2849" y="255"/>
                    <a:pt x="2852" y="254"/>
                    <a:pt x="2856" y="253"/>
                  </a:cubicBezTo>
                  <a:cubicBezTo>
                    <a:pt x="2860" y="253"/>
                    <a:pt x="2863" y="252"/>
                    <a:pt x="2867" y="252"/>
                  </a:cubicBezTo>
                  <a:cubicBezTo>
                    <a:pt x="2868" y="252"/>
                    <a:pt x="2869" y="252"/>
                    <a:pt x="2870" y="252"/>
                  </a:cubicBezTo>
                  <a:cubicBezTo>
                    <a:pt x="2872" y="247"/>
                    <a:pt x="2863" y="249"/>
                    <a:pt x="2864" y="244"/>
                  </a:cubicBezTo>
                  <a:cubicBezTo>
                    <a:pt x="2865" y="241"/>
                    <a:pt x="2869" y="240"/>
                    <a:pt x="2873" y="240"/>
                  </a:cubicBezTo>
                  <a:cubicBezTo>
                    <a:pt x="2876" y="240"/>
                    <a:pt x="2878" y="241"/>
                    <a:pt x="2880" y="241"/>
                  </a:cubicBezTo>
                  <a:cubicBezTo>
                    <a:pt x="2883" y="239"/>
                    <a:pt x="2885" y="237"/>
                    <a:pt x="2882" y="233"/>
                  </a:cubicBezTo>
                  <a:cubicBezTo>
                    <a:pt x="2870" y="231"/>
                    <a:pt x="2860" y="226"/>
                    <a:pt x="2850" y="222"/>
                  </a:cubicBezTo>
                  <a:cubicBezTo>
                    <a:pt x="2843" y="214"/>
                    <a:pt x="2843" y="201"/>
                    <a:pt x="2837" y="192"/>
                  </a:cubicBezTo>
                  <a:cubicBezTo>
                    <a:pt x="2840" y="188"/>
                    <a:pt x="2847" y="188"/>
                    <a:pt x="2848" y="183"/>
                  </a:cubicBezTo>
                  <a:cubicBezTo>
                    <a:pt x="2847" y="177"/>
                    <a:pt x="2840" y="173"/>
                    <a:pt x="2833" y="173"/>
                  </a:cubicBezTo>
                  <a:moveTo>
                    <a:pt x="2665" y="164"/>
                  </a:moveTo>
                  <a:cubicBezTo>
                    <a:pt x="2658" y="164"/>
                    <a:pt x="2651" y="166"/>
                    <a:pt x="2645" y="171"/>
                  </a:cubicBezTo>
                  <a:cubicBezTo>
                    <a:pt x="2656" y="187"/>
                    <a:pt x="2635" y="198"/>
                    <a:pt x="2632" y="214"/>
                  </a:cubicBezTo>
                  <a:cubicBezTo>
                    <a:pt x="2636" y="217"/>
                    <a:pt x="2642" y="217"/>
                    <a:pt x="2648" y="217"/>
                  </a:cubicBezTo>
                  <a:cubicBezTo>
                    <a:pt x="2649" y="217"/>
                    <a:pt x="2651" y="217"/>
                    <a:pt x="2652" y="217"/>
                  </a:cubicBezTo>
                  <a:cubicBezTo>
                    <a:pt x="2655" y="221"/>
                    <a:pt x="2659" y="222"/>
                    <a:pt x="2662" y="222"/>
                  </a:cubicBezTo>
                  <a:cubicBezTo>
                    <a:pt x="2669" y="222"/>
                    <a:pt x="2677" y="216"/>
                    <a:pt x="2683" y="213"/>
                  </a:cubicBezTo>
                  <a:cubicBezTo>
                    <a:pt x="2696" y="197"/>
                    <a:pt x="2717" y="189"/>
                    <a:pt x="2734" y="177"/>
                  </a:cubicBezTo>
                  <a:cubicBezTo>
                    <a:pt x="2728" y="172"/>
                    <a:pt x="2718" y="171"/>
                    <a:pt x="2710" y="167"/>
                  </a:cubicBezTo>
                  <a:cubicBezTo>
                    <a:pt x="2705" y="169"/>
                    <a:pt x="2703" y="172"/>
                    <a:pt x="2697" y="173"/>
                  </a:cubicBezTo>
                  <a:cubicBezTo>
                    <a:pt x="2689" y="168"/>
                    <a:pt x="2677" y="164"/>
                    <a:pt x="2665" y="164"/>
                  </a:cubicBezTo>
                  <a:moveTo>
                    <a:pt x="1117" y="163"/>
                  </a:moveTo>
                  <a:cubicBezTo>
                    <a:pt x="1114" y="163"/>
                    <a:pt x="1113" y="165"/>
                    <a:pt x="1114" y="168"/>
                  </a:cubicBezTo>
                  <a:cubicBezTo>
                    <a:pt x="1115" y="170"/>
                    <a:pt x="1116" y="172"/>
                    <a:pt x="1119" y="172"/>
                  </a:cubicBezTo>
                  <a:cubicBezTo>
                    <a:pt x="1121" y="172"/>
                    <a:pt x="1123" y="171"/>
                    <a:pt x="1126" y="166"/>
                  </a:cubicBezTo>
                  <a:cubicBezTo>
                    <a:pt x="1122" y="164"/>
                    <a:pt x="1119" y="163"/>
                    <a:pt x="1117" y="163"/>
                  </a:cubicBezTo>
                  <a:moveTo>
                    <a:pt x="1237" y="150"/>
                  </a:moveTo>
                  <a:cubicBezTo>
                    <a:pt x="1235" y="150"/>
                    <a:pt x="1233" y="150"/>
                    <a:pt x="1231" y="150"/>
                  </a:cubicBezTo>
                  <a:cubicBezTo>
                    <a:pt x="1228" y="154"/>
                    <a:pt x="1233" y="159"/>
                    <a:pt x="1229" y="161"/>
                  </a:cubicBezTo>
                  <a:cubicBezTo>
                    <a:pt x="1224" y="158"/>
                    <a:pt x="1219" y="158"/>
                    <a:pt x="1214" y="158"/>
                  </a:cubicBezTo>
                  <a:cubicBezTo>
                    <a:pt x="1207" y="158"/>
                    <a:pt x="1200" y="159"/>
                    <a:pt x="1193" y="161"/>
                  </a:cubicBezTo>
                  <a:cubicBezTo>
                    <a:pt x="1186" y="162"/>
                    <a:pt x="1180" y="164"/>
                    <a:pt x="1174" y="164"/>
                  </a:cubicBezTo>
                  <a:cubicBezTo>
                    <a:pt x="1172" y="164"/>
                    <a:pt x="1171" y="164"/>
                    <a:pt x="1169" y="163"/>
                  </a:cubicBezTo>
                  <a:cubicBezTo>
                    <a:pt x="1165" y="167"/>
                    <a:pt x="1170" y="176"/>
                    <a:pt x="1166" y="181"/>
                  </a:cubicBezTo>
                  <a:cubicBezTo>
                    <a:pt x="1168" y="186"/>
                    <a:pt x="1174" y="188"/>
                    <a:pt x="1175" y="193"/>
                  </a:cubicBezTo>
                  <a:cubicBezTo>
                    <a:pt x="1173" y="197"/>
                    <a:pt x="1170" y="201"/>
                    <a:pt x="1163" y="201"/>
                  </a:cubicBezTo>
                  <a:cubicBezTo>
                    <a:pt x="1163" y="201"/>
                    <a:pt x="1162" y="201"/>
                    <a:pt x="1162" y="201"/>
                  </a:cubicBezTo>
                  <a:cubicBezTo>
                    <a:pt x="1158" y="198"/>
                    <a:pt x="1165" y="195"/>
                    <a:pt x="1162" y="192"/>
                  </a:cubicBezTo>
                  <a:cubicBezTo>
                    <a:pt x="1160" y="192"/>
                    <a:pt x="1158" y="192"/>
                    <a:pt x="1156" y="192"/>
                  </a:cubicBezTo>
                  <a:cubicBezTo>
                    <a:pt x="1153" y="192"/>
                    <a:pt x="1149" y="192"/>
                    <a:pt x="1145" y="192"/>
                  </a:cubicBezTo>
                  <a:cubicBezTo>
                    <a:pt x="1141" y="192"/>
                    <a:pt x="1137" y="192"/>
                    <a:pt x="1133" y="192"/>
                  </a:cubicBezTo>
                  <a:cubicBezTo>
                    <a:pt x="1115" y="192"/>
                    <a:pt x="1099" y="194"/>
                    <a:pt x="1105" y="211"/>
                  </a:cubicBezTo>
                  <a:cubicBezTo>
                    <a:pt x="1111" y="215"/>
                    <a:pt x="1134" y="220"/>
                    <a:pt x="1136" y="231"/>
                  </a:cubicBezTo>
                  <a:cubicBezTo>
                    <a:pt x="1137" y="238"/>
                    <a:pt x="1131" y="242"/>
                    <a:pt x="1126" y="242"/>
                  </a:cubicBezTo>
                  <a:cubicBezTo>
                    <a:pt x="1122" y="242"/>
                    <a:pt x="1118" y="240"/>
                    <a:pt x="1117" y="237"/>
                  </a:cubicBezTo>
                  <a:cubicBezTo>
                    <a:pt x="1118" y="232"/>
                    <a:pt x="1124" y="233"/>
                    <a:pt x="1125" y="227"/>
                  </a:cubicBezTo>
                  <a:cubicBezTo>
                    <a:pt x="1106" y="225"/>
                    <a:pt x="1100" y="214"/>
                    <a:pt x="1080" y="213"/>
                  </a:cubicBezTo>
                  <a:cubicBezTo>
                    <a:pt x="1074" y="215"/>
                    <a:pt x="1078" y="220"/>
                    <a:pt x="1074" y="222"/>
                  </a:cubicBezTo>
                  <a:cubicBezTo>
                    <a:pt x="1073" y="222"/>
                    <a:pt x="1073" y="222"/>
                    <a:pt x="1073" y="222"/>
                  </a:cubicBezTo>
                  <a:cubicBezTo>
                    <a:pt x="1071" y="222"/>
                    <a:pt x="1069" y="221"/>
                    <a:pt x="1067" y="220"/>
                  </a:cubicBezTo>
                  <a:cubicBezTo>
                    <a:pt x="1066" y="219"/>
                    <a:pt x="1064" y="218"/>
                    <a:pt x="1062" y="218"/>
                  </a:cubicBezTo>
                  <a:cubicBezTo>
                    <a:pt x="1061" y="218"/>
                    <a:pt x="1060" y="218"/>
                    <a:pt x="1059" y="219"/>
                  </a:cubicBezTo>
                  <a:cubicBezTo>
                    <a:pt x="1054" y="233"/>
                    <a:pt x="1082" y="226"/>
                    <a:pt x="1085" y="237"/>
                  </a:cubicBezTo>
                  <a:cubicBezTo>
                    <a:pt x="1082" y="237"/>
                    <a:pt x="1079" y="238"/>
                    <a:pt x="1076" y="238"/>
                  </a:cubicBezTo>
                  <a:cubicBezTo>
                    <a:pt x="1067" y="238"/>
                    <a:pt x="1058" y="235"/>
                    <a:pt x="1054" y="229"/>
                  </a:cubicBezTo>
                  <a:cubicBezTo>
                    <a:pt x="1051" y="226"/>
                    <a:pt x="1052" y="221"/>
                    <a:pt x="1047" y="218"/>
                  </a:cubicBezTo>
                  <a:cubicBezTo>
                    <a:pt x="1037" y="220"/>
                    <a:pt x="1032" y="224"/>
                    <a:pt x="1027" y="230"/>
                  </a:cubicBezTo>
                  <a:cubicBezTo>
                    <a:pt x="1035" y="238"/>
                    <a:pt x="1037" y="252"/>
                    <a:pt x="1031" y="264"/>
                  </a:cubicBezTo>
                  <a:cubicBezTo>
                    <a:pt x="1034" y="264"/>
                    <a:pt x="1037" y="265"/>
                    <a:pt x="1041" y="265"/>
                  </a:cubicBezTo>
                  <a:cubicBezTo>
                    <a:pt x="1044" y="265"/>
                    <a:pt x="1047" y="264"/>
                    <a:pt x="1049" y="264"/>
                  </a:cubicBezTo>
                  <a:cubicBezTo>
                    <a:pt x="1052" y="264"/>
                    <a:pt x="1055" y="264"/>
                    <a:pt x="1058" y="264"/>
                  </a:cubicBezTo>
                  <a:cubicBezTo>
                    <a:pt x="1067" y="264"/>
                    <a:pt x="1075" y="266"/>
                    <a:pt x="1078" y="275"/>
                  </a:cubicBezTo>
                  <a:cubicBezTo>
                    <a:pt x="1080" y="281"/>
                    <a:pt x="1076" y="285"/>
                    <a:pt x="1080" y="292"/>
                  </a:cubicBezTo>
                  <a:cubicBezTo>
                    <a:pt x="1078" y="293"/>
                    <a:pt x="1076" y="293"/>
                    <a:pt x="1075" y="293"/>
                  </a:cubicBezTo>
                  <a:cubicBezTo>
                    <a:pt x="1066" y="293"/>
                    <a:pt x="1067" y="281"/>
                    <a:pt x="1066" y="274"/>
                  </a:cubicBezTo>
                  <a:cubicBezTo>
                    <a:pt x="1063" y="272"/>
                    <a:pt x="1058" y="271"/>
                    <a:pt x="1052" y="271"/>
                  </a:cubicBezTo>
                  <a:cubicBezTo>
                    <a:pt x="1048" y="271"/>
                    <a:pt x="1044" y="271"/>
                    <a:pt x="1041" y="272"/>
                  </a:cubicBezTo>
                  <a:cubicBezTo>
                    <a:pt x="1040" y="278"/>
                    <a:pt x="1047" y="278"/>
                    <a:pt x="1047" y="283"/>
                  </a:cubicBezTo>
                  <a:cubicBezTo>
                    <a:pt x="1045" y="287"/>
                    <a:pt x="1038" y="286"/>
                    <a:pt x="1035" y="290"/>
                  </a:cubicBezTo>
                  <a:cubicBezTo>
                    <a:pt x="1036" y="302"/>
                    <a:pt x="1018" y="308"/>
                    <a:pt x="1001" y="308"/>
                  </a:cubicBezTo>
                  <a:cubicBezTo>
                    <a:pt x="989" y="308"/>
                    <a:pt x="978" y="305"/>
                    <a:pt x="974" y="300"/>
                  </a:cubicBezTo>
                  <a:cubicBezTo>
                    <a:pt x="976" y="297"/>
                    <a:pt x="980" y="296"/>
                    <a:pt x="984" y="296"/>
                  </a:cubicBezTo>
                  <a:cubicBezTo>
                    <a:pt x="991" y="296"/>
                    <a:pt x="998" y="299"/>
                    <a:pt x="1003" y="301"/>
                  </a:cubicBezTo>
                  <a:cubicBezTo>
                    <a:pt x="1016" y="296"/>
                    <a:pt x="1025" y="288"/>
                    <a:pt x="1028" y="275"/>
                  </a:cubicBezTo>
                  <a:cubicBezTo>
                    <a:pt x="1016" y="268"/>
                    <a:pt x="1026" y="250"/>
                    <a:pt x="1024" y="239"/>
                  </a:cubicBezTo>
                  <a:cubicBezTo>
                    <a:pt x="1023" y="234"/>
                    <a:pt x="1016" y="233"/>
                    <a:pt x="1017" y="228"/>
                  </a:cubicBezTo>
                  <a:cubicBezTo>
                    <a:pt x="1027" y="222"/>
                    <a:pt x="1026" y="208"/>
                    <a:pt x="1013" y="205"/>
                  </a:cubicBezTo>
                  <a:cubicBezTo>
                    <a:pt x="1011" y="201"/>
                    <a:pt x="1012" y="197"/>
                    <a:pt x="1008" y="195"/>
                  </a:cubicBezTo>
                  <a:cubicBezTo>
                    <a:pt x="1007" y="195"/>
                    <a:pt x="1005" y="195"/>
                    <a:pt x="1004" y="195"/>
                  </a:cubicBezTo>
                  <a:cubicBezTo>
                    <a:pt x="1000" y="195"/>
                    <a:pt x="997" y="195"/>
                    <a:pt x="997" y="199"/>
                  </a:cubicBezTo>
                  <a:cubicBezTo>
                    <a:pt x="998" y="204"/>
                    <a:pt x="1008" y="201"/>
                    <a:pt x="1008" y="206"/>
                  </a:cubicBezTo>
                  <a:cubicBezTo>
                    <a:pt x="1007" y="207"/>
                    <a:pt x="1005" y="207"/>
                    <a:pt x="1004" y="207"/>
                  </a:cubicBezTo>
                  <a:cubicBezTo>
                    <a:pt x="1002" y="207"/>
                    <a:pt x="1000" y="207"/>
                    <a:pt x="998" y="206"/>
                  </a:cubicBezTo>
                  <a:cubicBezTo>
                    <a:pt x="996" y="206"/>
                    <a:pt x="994" y="205"/>
                    <a:pt x="992" y="205"/>
                  </a:cubicBezTo>
                  <a:cubicBezTo>
                    <a:pt x="991" y="205"/>
                    <a:pt x="989" y="206"/>
                    <a:pt x="988" y="206"/>
                  </a:cubicBezTo>
                  <a:cubicBezTo>
                    <a:pt x="986" y="220"/>
                    <a:pt x="979" y="230"/>
                    <a:pt x="964" y="233"/>
                  </a:cubicBezTo>
                  <a:cubicBezTo>
                    <a:pt x="962" y="240"/>
                    <a:pt x="970" y="245"/>
                    <a:pt x="965" y="253"/>
                  </a:cubicBezTo>
                  <a:cubicBezTo>
                    <a:pt x="972" y="259"/>
                    <a:pt x="980" y="264"/>
                    <a:pt x="987" y="270"/>
                  </a:cubicBezTo>
                  <a:cubicBezTo>
                    <a:pt x="985" y="274"/>
                    <a:pt x="983" y="277"/>
                    <a:pt x="978" y="278"/>
                  </a:cubicBezTo>
                  <a:cubicBezTo>
                    <a:pt x="958" y="270"/>
                    <a:pt x="940" y="257"/>
                    <a:pt x="912" y="257"/>
                  </a:cubicBezTo>
                  <a:cubicBezTo>
                    <a:pt x="908" y="257"/>
                    <a:pt x="905" y="257"/>
                    <a:pt x="902" y="257"/>
                  </a:cubicBezTo>
                  <a:cubicBezTo>
                    <a:pt x="898" y="256"/>
                    <a:pt x="897" y="251"/>
                    <a:pt x="894" y="249"/>
                  </a:cubicBezTo>
                  <a:cubicBezTo>
                    <a:pt x="890" y="249"/>
                    <a:pt x="886" y="246"/>
                    <a:pt x="883" y="246"/>
                  </a:cubicBezTo>
                  <a:cubicBezTo>
                    <a:pt x="881" y="246"/>
                    <a:pt x="880" y="247"/>
                    <a:pt x="879" y="248"/>
                  </a:cubicBezTo>
                  <a:cubicBezTo>
                    <a:pt x="877" y="260"/>
                    <a:pt x="900" y="258"/>
                    <a:pt x="903" y="270"/>
                  </a:cubicBezTo>
                  <a:cubicBezTo>
                    <a:pt x="899" y="272"/>
                    <a:pt x="893" y="276"/>
                    <a:pt x="887" y="276"/>
                  </a:cubicBezTo>
                  <a:cubicBezTo>
                    <a:pt x="887" y="276"/>
                    <a:pt x="886" y="276"/>
                    <a:pt x="885" y="276"/>
                  </a:cubicBezTo>
                  <a:cubicBezTo>
                    <a:pt x="882" y="273"/>
                    <a:pt x="887" y="269"/>
                    <a:pt x="884" y="266"/>
                  </a:cubicBezTo>
                  <a:cubicBezTo>
                    <a:pt x="875" y="268"/>
                    <a:pt x="870" y="274"/>
                    <a:pt x="861" y="274"/>
                  </a:cubicBezTo>
                  <a:cubicBezTo>
                    <a:pt x="858" y="274"/>
                    <a:pt x="856" y="274"/>
                    <a:pt x="852" y="273"/>
                  </a:cubicBezTo>
                  <a:cubicBezTo>
                    <a:pt x="846" y="276"/>
                    <a:pt x="838" y="284"/>
                    <a:pt x="829" y="284"/>
                  </a:cubicBezTo>
                  <a:cubicBezTo>
                    <a:pt x="827" y="284"/>
                    <a:pt x="825" y="284"/>
                    <a:pt x="823" y="283"/>
                  </a:cubicBezTo>
                  <a:cubicBezTo>
                    <a:pt x="827" y="279"/>
                    <a:pt x="837" y="275"/>
                    <a:pt x="834" y="268"/>
                  </a:cubicBezTo>
                  <a:cubicBezTo>
                    <a:pt x="834" y="268"/>
                    <a:pt x="833" y="268"/>
                    <a:pt x="833" y="268"/>
                  </a:cubicBezTo>
                  <a:cubicBezTo>
                    <a:pt x="826" y="268"/>
                    <a:pt x="822" y="274"/>
                    <a:pt x="817" y="275"/>
                  </a:cubicBezTo>
                  <a:cubicBezTo>
                    <a:pt x="815" y="275"/>
                    <a:pt x="814" y="275"/>
                    <a:pt x="812" y="275"/>
                  </a:cubicBezTo>
                  <a:cubicBezTo>
                    <a:pt x="811" y="275"/>
                    <a:pt x="810" y="275"/>
                    <a:pt x="809" y="275"/>
                  </a:cubicBezTo>
                  <a:cubicBezTo>
                    <a:pt x="808" y="275"/>
                    <a:pt x="806" y="275"/>
                    <a:pt x="805" y="275"/>
                  </a:cubicBezTo>
                  <a:cubicBezTo>
                    <a:pt x="803" y="275"/>
                    <a:pt x="801" y="275"/>
                    <a:pt x="799" y="276"/>
                  </a:cubicBezTo>
                  <a:cubicBezTo>
                    <a:pt x="796" y="277"/>
                    <a:pt x="791" y="281"/>
                    <a:pt x="787" y="283"/>
                  </a:cubicBezTo>
                  <a:cubicBezTo>
                    <a:pt x="784" y="284"/>
                    <a:pt x="780" y="285"/>
                    <a:pt x="778" y="286"/>
                  </a:cubicBezTo>
                  <a:cubicBezTo>
                    <a:pt x="770" y="290"/>
                    <a:pt x="767" y="298"/>
                    <a:pt x="761" y="299"/>
                  </a:cubicBezTo>
                  <a:cubicBezTo>
                    <a:pt x="760" y="299"/>
                    <a:pt x="760" y="299"/>
                    <a:pt x="759" y="299"/>
                  </a:cubicBezTo>
                  <a:cubicBezTo>
                    <a:pt x="753" y="299"/>
                    <a:pt x="746" y="295"/>
                    <a:pt x="743" y="291"/>
                  </a:cubicBezTo>
                  <a:cubicBezTo>
                    <a:pt x="745" y="285"/>
                    <a:pt x="758" y="288"/>
                    <a:pt x="761" y="282"/>
                  </a:cubicBezTo>
                  <a:cubicBezTo>
                    <a:pt x="755" y="276"/>
                    <a:pt x="745" y="270"/>
                    <a:pt x="734" y="270"/>
                  </a:cubicBezTo>
                  <a:cubicBezTo>
                    <a:pt x="732" y="270"/>
                    <a:pt x="730" y="271"/>
                    <a:pt x="728" y="271"/>
                  </a:cubicBezTo>
                  <a:cubicBezTo>
                    <a:pt x="733" y="277"/>
                    <a:pt x="731" y="284"/>
                    <a:pt x="732" y="292"/>
                  </a:cubicBezTo>
                  <a:cubicBezTo>
                    <a:pt x="733" y="298"/>
                    <a:pt x="742" y="307"/>
                    <a:pt x="732" y="309"/>
                  </a:cubicBezTo>
                  <a:cubicBezTo>
                    <a:pt x="726" y="308"/>
                    <a:pt x="724" y="303"/>
                    <a:pt x="716" y="303"/>
                  </a:cubicBezTo>
                  <a:cubicBezTo>
                    <a:pt x="715" y="303"/>
                    <a:pt x="713" y="303"/>
                    <a:pt x="711" y="303"/>
                  </a:cubicBezTo>
                  <a:cubicBezTo>
                    <a:pt x="707" y="310"/>
                    <a:pt x="696" y="312"/>
                    <a:pt x="691" y="319"/>
                  </a:cubicBezTo>
                  <a:cubicBezTo>
                    <a:pt x="693" y="323"/>
                    <a:pt x="698" y="325"/>
                    <a:pt x="695" y="329"/>
                  </a:cubicBezTo>
                  <a:cubicBezTo>
                    <a:pt x="693" y="330"/>
                    <a:pt x="691" y="330"/>
                    <a:pt x="690" y="330"/>
                  </a:cubicBezTo>
                  <a:cubicBezTo>
                    <a:pt x="684" y="330"/>
                    <a:pt x="678" y="328"/>
                    <a:pt x="673" y="325"/>
                  </a:cubicBezTo>
                  <a:cubicBezTo>
                    <a:pt x="668" y="323"/>
                    <a:pt x="663" y="321"/>
                    <a:pt x="658" y="321"/>
                  </a:cubicBezTo>
                  <a:cubicBezTo>
                    <a:pt x="658" y="321"/>
                    <a:pt x="658" y="321"/>
                    <a:pt x="658" y="321"/>
                  </a:cubicBezTo>
                  <a:cubicBezTo>
                    <a:pt x="655" y="325"/>
                    <a:pt x="661" y="329"/>
                    <a:pt x="663" y="332"/>
                  </a:cubicBezTo>
                  <a:cubicBezTo>
                    <a:pt x="665" y="334"/>
                    <a:pt x="673" y="332"/>
                    <a:pt x="674" y="335"/>
                  </a:cubicBezTo>
                  <a:cubicBezTo>
                    <a:pt x="672" y="340"/>
                    <a:pt x="669" y="342"/>
                    <a:pt x="666" y="342"/>
                  </a:cubicBezTo>
                  <a:cubicBezTo>
                    <a:pt x="660" y="342"/>
                    <a:pt x="654" y="337"/>
                    <a:pt x="649" y="335"/>
                  </a:cubicBezTo>
                  <a:cubicBezTo>
                    <a:pt x="646" y="333"/>
                    <a:pt x="643" y="334"/>
                    <a:pt x="640" y="333"/>
                  </a:cubicBezTo>
                  <a:cubicBezTo>
                    <a:pt x="631" y="328"/>
                    <a:pt x="639" y="322"/>
                    <a:pt x="642" y="315"/>
                  </a:cubicBezTo>
                  <a:cubicBezTo>
                    <a:pt x="635" y="307"/>
                    <a:pt x="615" y="305"/>
                    <a:pt x="616" y="293"/>
                  </a:cubicBezTo>
                  <a:cubicBezTo>
                    <a:pt x="626" y="294"/>
                    <a:pt x="636" y="303"/>
                    <a:pt x="650" y="306"/>
                  </a:cubicBezTo>
                  <a:cubicBezTo>
                    <a:pt x="660" y="308"/>
                    <a:pt x="669" y="309"/>
                    <a:pt x="678" y="309"/>
                  </a:cubicBezTo>
                  <a:cubicBezTo>
                    <a:pt x="689" y="309"/>
                    <a:pt x="699" y="307"/>
                    <a:pt x="705" y="299"/>
                  </a:cubicBezTo>
                  <a:cubicBezTo>
                    <a:pt x="710" y="290"/>
                    <a:pt x="696" y="279"/>
                    <a:pt x="684" y="279"/>
                  </a:cubicBezTo>
                  <a:cubicBezTo>
                    <a:pt x="683" y="279"/>
                    <a:pt x="683" y="279"/>
                    <a:pt x="683" y="279"/>
                  </a:cubicBezTo>
                  <a:cubicBezTo>
                    <a:pt x="667" y="270"/>
                    <a:pt x="646" y="265"/>
                    <a:pt x="621" y="264"/>
                  </a:cubicBezTo>
                  <a:cubicBezTo>
                    <a:pt x="620" y="260"/>
                    <a:pt x="621" y="255"/>
                    <a:pt x="619" y="253"/>
                  </a:cubicBezTo>
                  <a:cubicBezTo>
                    <a:pt x="609" y="255"/>
                    <a:pt x="602" y="259"/>
                    <a:pt x="592" y="261"/>
                  </a:cubicBezTo>
                  <a:cubicBezTo>
                    <a:pt x="591" y="259"/>
                    <a:pt x="588" y="259"/>
                    <a:pt x="588" y="256"/>
                  </a:cubicBezTo>
                  <a:cubicBezTo>
                    <a:pt x="592" y="252"/>
                    <a:pt x="599" y="248"/>
                    <a:pt x="594" y="241"/>
                  </a:cubicBezTo>
                  <a:cubicBezTo>
                    <a:pt x="592" y="241"/>
                    <a:pt x="591" y="240"/>
                    <a:pt x="590" y="240"/>
                  </a:cubicBezTo>
                  <a:cubicBezTo>
                    <a:pt x="586" y="240"/>
                    <a:pt x="583" y="243"/>
                    <a:pt x="578" y="243"/>
                  </a:cubicBezTo>
                  <a:cubicBezTo>
                    <a:pt x="577" y="240"/>
                    <a:pt x="578" y="235"/>
                    <a:pt x="573" y="235"/>
                  </a:cubicBezTo>
                  <a:cubicBezTo>
                    <a:pt x="572" y="235"/>
                    <a:pt x="572" y="235"/>
                    <a:pt x="572" y="235"/>
                  </a:cubicBezTo>
                  <a:cubicBezTo>
                    <a:pt x="565" y="237"/>
                    <a:pt x="569" y="243"/>
                    <a:pt x="562" y="245"/>
                  </a:cubicBezTo>
                  <a:cubicBezTo>
                    <a:pt x="561" y="245"/>
                    <a:pt x="560" y="245"/>
                    <a:pt x="560" y="245"/>
                  </a:cubicBezTo>
                  <a:cubicBezTo>
                    <a:pt x="554" y="245"/>
                    <a:pt x="549" y="241"/>
                    <a:pt x="544" y="239"/>
                  </a:cubicBezTo>
                  <a:cubicBezTo>
                    <a:pt x="537" y="245"/>
                    <a:pt x="527" y="250"/>
                    <a:pt x="516" y="250"/>
                  </a:cubicBezTo>
                  <a:cubicBezTo>
                    <a:pt x="513" y="250"/>
                    <a:pt x="510" y="250"/>
                    <a:pt x="506" y="249"/>
                  </a:cubicBezTo>
                  <a:cubicBezTo>
                    <a:pt x="504" y="252"/>
                    <a:pt x="509" y="254"/>
                    <a:pt x="506" y="257"/>
                  </a:cubicBezTo>
                  <a:cubicBezTo>
                    <a:pt x="503" y="260"/>
                    <a:pt x="499" y="260"/>
                    <a:pt x="495" y="260"/>
                  </a:cubicBezTo>
                  <a:cubicBezTo>
                    <a:pt x="491" y="260"/>
                    <a:pt x="487" y="260"/>
                    <a:pt x="482" y="259"/>
                  </a:cubicBezTo>
                  <a:cubicBezTo>
                    <a:pt x="473" y="263"/>
                    <a:pt x="470" y="271"/>
                    <a:pt x="457" y="272"/>
                  </a:cubicBezTo>
                  <a:cubicBezTo>
                    <a:pt x="452" y="271"/>
                    <a:pt x="452" y="265"/>
                    <a:pt x="450" y="263"/>
                  </a:cubicBezTo>
                  <a:cubicBezTo>
                    <a:pt x="443" y="265"/>
                    <a:pt x="437" y="268"/>
                    <a:pt x="434" y="275"/>
                  </a:cubicBezTo>
                  <a:cubicBezTo>
                    <a:pt x="440" y="278"/>
                    <a:pt x="446" y="276"/>
                    <a:pt x="452" y="277"/>
                  </a:cubicBezTo>
                  <a:cubicBezTo>
                    <a:pt x="447" y="280"/>
                    <a:pt x="441" y="283"/>
                    <a:pt x="440" y="290"/>
                  </a:cubicBezTo>
                  <a:cubicBezTo>
                    <a:pt x="434" y="293"/>
                    <a:pt x="428" y="296"/>
                    <a:pt x="423" y="300"/>
                  </a:cubicBezTo>
                  <a:cubicBezTo>
                    <a:pt x="425" y="313"/>
                    <a:pt x="412" y="321"/>
                    <a:pt x="400" y="326"/>
                  </a:cubicBezTo>
                  <a:cubicBezTo>
                    <a:pt x="397" y="328"/>
                    <a:pt x="403" y="330"/>
                    <a:pt x="400" y="332"/>
                  </a:cubicBezTo>
                  <a:cubicBezTo>
                    <a:pt x="395" y="334"/>
                    <a:pt x="388" y="335"/>
                    <a:pt x="387" y="341"/>
                  </a:cubicBezTo>
                  <a:cubicBezTo>
                    <a:pt x="388" y="343"/>
                    <a:pt x="389" y="343"/>
                    <a:pt x="391" y="343"/>
                  </a:cubicBezTo>
                  <a:cubicBezTo>
                    <a:pt x="391" y="343"/>
                    <a:pt x="392" y="343"/>
                    <a:pt x="392" y="343"/>
                  </a:cubicBezTo>
                  <a:cubicBezTo>
                    <a:pt x="393" y="343"/>
                    <a:pt x="393" y="343"/>
                    <a:pt x="394" y="343"/>
                  </a:cubicBezTo>
                  <a:cubicBezTo>
                    <a:pt x="396" y="343"/>
                    <a:pt x="398" y="343"/>
                    <a:pt x="398" y="346"/>
                  </a:cubicBezTo>
                  <a:cubicBezTo>
                    <a:pt x="397" y="348"/>
                    <a:pt x="395" y="349"/>
                    <a:pt x="393" y="349"/>
                  </a:cubicBezTo>
                  <a:cubicBezTo>
                    <a:pt x="390" y="349"/>
                    <a:pt x="387" y="347"/>
                    <a:pt x="383" y="347"/>
                  </a:cubicBezTo>
                  <a:cubicBezTo>
                    <a:pt x="379" y="348"/>
                    <a:pt x="381" y="354"/>
                    <a:pt x="376" y="354"/>
                  </a:cubicBezTo>
                  <a:cubicBezTo>
                    <a:pt x="373" y="353"/>
                    <a:pt x="370" y="353"/>
                    <a:pt x="368" y="353"/>
                  </a:cubicBezTo>
                  <a:cubicBezTo>
                    <a:pt x="363" y="353"/>
                    <a:pt x="360" y="355"/>
                    <a:pt x="356" y="357"/>
                  </a:cubicBezTo>
                  <a:cubicBezTo>
                    <a:pt x="352" y="359"/>
                    <a:pt x="347" y="361"/>
                    <a:pt x="342" y="361"/>
                  </a:cubicBezTo>
                  <a:cubicBezTo>
                    <a:pt x="342" y="361"/>
                    <a:pt x="342" y="361"/>
                    <a:pt x="341" y="361"/>
                  </a:cubicBezTo>
                  <a:cubicBezTo>
                    <a:pt x="343" y="367"/>
                    <a:pt x="340" y="375"/>
                    <a:pt x="344" y="380"/>
                  </a:cubicBezTo>
                  <a:cubicBezTo>
                    <a:pt x="341" y="382"/>
                    <a:pt x="336" y="381"/>
                    <a:pt x="337" y="386"/>
                  </a:cubicBezTo>
                  <a:cubicBezTo>
                    <a:pt x="338" y="387"/>
                    <a:pt x="339" y="387"/>
                    <a:pt x="341" y="387"/>
                  </a:cubicBezTo>
                  <a:cubicBezTo>
                    <a:pt x="342" y="387"/>
                    <a:pt x="343" y="387"/>
                    <a:pt x="344" y="387"/>
                  </a:cubicBezTo>
                  <a:cubicBezTo>
                    <a:pt x="345" y="387"/>
                    <a:pt x="346" y="387"/>
                    <a:pt x="347" y="387"/>
                  </a:cubicBezTo>
                  <a:cubicBezTo>
                    <a:pt x="349" y="387"/>
                    <a:pt x="350" y="387"/>
                    <a:pt x="351" y="389"/>
                  </a:cubicBezTo>
                  <a:cubicBezTo>
                    <a:pt x="349" y="392"/>
                    <a:pt x="344" y="393"/>
                    <a:pt x="341" y="397"/>
                  </a:cubicBezTo>
                  <a:cubicBezTo>
                    <a:pt x="344" y="408"/>
                    <a:pt x="350" y="415"/>
                    <a:pt x="365" y="416"/>
                  </a:cubicBezTo>
                  <a:cubicBezTo>
                    <a:pt x="376" y="412"/>
                    <a:pt x="381" y="403"/>
                    <a:pt x="396" y="402"/>
                  </a:cubicBezTo>
                  <a:cubicBezTo>
                    <a:pt x="403" y="411"/>
                    <a:pt x="418" y="421"/>
                    <a:pt x="408" y="437"/>
                  </a:cubicBezTo>
                  <a:cubicBezTo>
                    <a:pt x="411" y="443"/>
                    <a:pt x="417" y="447"/>
                    <a:pt x="423" y="447"/>
                  </a:cubicBezTo>
                  <a:cubicBezTo>
                    <a:pt x="428" y="447"/>
                    <a:pt x="434" y="444"/>
                    <a:pt x="438" y="440"/>
                  </a:cubicBezTo>
                  <a:cubicBezTo>
                    <a:pt x="439" y="440"/>
                    <a:pt x="440" y="440"/>
                    <a:pt x="441" y="440"/>
                  </a:cubicBezTo>
                  <a:cubicBezTo>
                    <a:pt x="452" y="440"/>
                    <a:pt x="469" y="432"/>
                    <a:pt x="459" y="423"/>
                  </a:cubicBezTo>
                  <a:cubicBezTo>
                    <a:pt x="455" y="424"/>
                    <a:pt x="457" y="431"/>
                    <a:pt x="452" y="431"/>
                  </a:cubicBezTo>
                  <a:cubicBezTo>
                    <a:pt x="452" y="431"/>
                    <a:pt x="452" y="430"/>
                    <a:pt x="451" y="430"/>
                  </a:cubicBezTo>
                  <a:cubicBezTo>
                    <a:pt x="441" y="408"/>
                    <a:pt x="478" y="409"/>
                    <a:pt x="477" y="388"/>
                  </a:cubicBezTo>
                  <a:cubicBezTo>
                    <a:pt x="474" y="383"/>
                    <a:pt x="465" y="384"/>
                    <a:pt x="462" y="379"/>
                  </a:cubicBezTo>
                  <a:cubicBezTo>
                    <a:pt x="465" y="368"/>
                    <a:pt x="463" y="361"/>
                    <a:pt x="468" y="355"/>
                  </a:cubicBezTo>
                  <a:cubicBezTo>
                    <a:pt x="477" y="344"/>
                    <a:pt x="505" y="345"/>
                    <a:pt x="509" y="330"/>
                  </a:cubicBezTo>
                  <a:cubicBezTo>
                    <a:pt x="508" y="327"/>
                    <a:pt x="506" y="325"/>
                    <a:pt x="504" y="322"/>
                  </a:cubicBezTo>
                  <a:cubicBezTo>
                    <a:pt x="509" y="310"/>
                    <a:pt x="526" y="315"/>
                    <a:pt x="541" y="312"/>
                  </a:cubicBezTo>
                  <a:cubicBezTo>
                    <a:pt x="564" y="325"/>
                    <a:pt x="521" y="335"/>
                    <a:pt x="516" y="346"/>
                  </a:cubicBezTo>
                  <a:cubicBezTo>
                    <a:pt x="506" y="348"/>
                    <a:pt x="504" y="358"/>
                    <a:pt x="501" y="366"/>
                  </a:cubicBezTo>
                  <a:cubicBezTo>
                    <a:pt x="506" y="370"/>
                    <a:pt x="504" y="376"/>
                    <a:pt x="501" y="381"/>
                  </a:cubicBezTo>
                  <a:cubicBezTo>
                    <a:pt x="509" y="387"/>
                    <a:pt x="519" y="390"/>
                    <a:pt x="529" y="390"/>
                  </a:cubicBezTo>
                  <a:cubicBezTo>
                    <a:pt x="538" y="390"/>
                    <a:pt x="548" y="388"/>
                    <a:pt x="558" y="386"/>
                  </a:cubicBezTo>
                  <a:cubicBezTo>
                    <a:pt x="565" y="385"/>
                    <a:pt x="570" y="382"/>
                    <a:pt x="575" y="382"/>
                  </a:cubicBezTo>
                  <a:cubicBezTo>
                    <a:pt x="579" y="382"/>
                    <a:pt x="582" y="384"/>
                    <a:pt x="585" y="389"/>
                  </a:cubicBezTo>
                  <a:cubicBezTo>
                    <a:pt x="582" y="394"/>
                    <a:pt x="572" y="398"/>
                    <a:pt x="563" y="398"/>
                  </a:cubicBezTo>
                  <a:cubicBezTo>
                    <a:pt x="558" y="398"/>
                    <a:pt x="554" y="397"/>
                    <a:pt x="551" y="394"/>
                  </a:cubicBezTo>
                  <a:cubicBezTo>
                    <a:pt x="545" y="398"/>
                    <a:pt x="533" y="397"/>
                    <a:pt x="529" y="403"/>
                  </a:cubicBezTo>
                  <a:cubicBezTo>
                    <a:pt x="534" y="411"/>
                    <a:pt x="538" y="422"/>
                    <a:pt x="527" y="429"/>
                  </a:cubicBezTo>
                  <a:cubicBezTo>
                    <a:pt x="520" y="426"/>
                    <a:pt x="522" y="419"/>
                    <a:pt x="515" y="417"/>
                  </a:cubicBezTo>
                  <a:cubicBezTo>
                    <a:pt x="515" y="417"/>
                    <a:pt x="514" y="417"/>
                    <a:pt x="513" y="417"/>
                  </a:cubicBezTo>
                  <a:cubicBezTo>
                    <a:pt x="501" y="417"/>
                    <a:pt x="499" y="437"/>
                    <a:pt x="501" y="449"/>
                  </a:cubicBezTo>
                  <a:cubicBezTo>
                    <a:pt x="496" y="453"/>
                    <a:pt x="488" y="456"/>
                    <a:pt x="481" y="458"/>
                  </a:cubicBezTo>
                  <a:cubicBezTo>
                    <a:pt x="476" y="453"/>
                    <a:pt x="472" y="451"/>
                    <a:pt x="468" y="451"/>
                  </a:cubicBezTo>
                  <a:cubicBezTo>
                    <a:pt x="460" y="451"/>
                    <a:pt x="452" y="458"/>
                    <a:pt x="438" y="458"/>
                  </a:cubicBezTo>
                  <a:cubicBezTo>
                    <a:pt x="436" y="464"/>
                    <a:pt x="433" y="466"/>
                    <a:pt x="430" y="466"/>
                  </a:cubicBezTo>
                  <a:cubicBezTo>
                    <a:pt x="425" y="466"/>
                    <a:pt x="420" y="461"/>
                    <a:pt x="418" y="456"/>
                  </a:cubicBezTo>
                  <a:cubicBezTo>
                    <a:pt x="418" y="456"/>
                    <a:pt x="417" y="456"/>
                    <a:pt x="417" y="456"/>
                  </a:cubicBezTo>
                  <a:cubicBezTo>
                    <a:pt x="412" y="456"/>
                    <a:pt x="406" y="462"/>
                    <a:pt x="399" y="463"/>
                  </a:cubicBezTo>
                  <a:cubicBezTo>
                    <a:pt x="395" y="459"/>
                    <a:pt x="390" y="456"/>
                    <a:pt x="387" y="451"/>
                  </a:cubicBezTo>
                  <a:cubicBezTo>
                    <a:pt x="398" y="444"/>
                    <a:pt x="392" y="427"/>
                    <a:pt x="393" y="418"/>
                  </a:cubicBezTo>
                  <a:cubicBezTo>
                    <a:pt x="392" y="418"/>
                    <a:pt x="390" y="418"/>
                    <a:pt x="389" y="418"/>
                  </a:cubicBezTo>
                  <a:cubicBezTo>
                    <a:pt x="381" y="418"/>
                    <a:pt x="377" y="424"/>
                    <a:pt x="372" y="428"/>
                  </a:cubicBezTo>
                  <a:cubicBezTo>
                    <a:pt x="372" y="440"/>
                    <a:pt x="379" y="457"/>
                    <a:pt x="369" y="467"/>
                  </a:cubicBezTo>
                  <a:cubicBezTo>
                    <a:pt x="367" y="466"/>
                    <a:pt x="365" y="466"/>
                    <a:pt x="363" y="466"/>
                  </a:cubicBezTo>
                  <a:cubicBezTo>
                    <a:pt x="359" y="466"/>
                    <a:pt x="355" y="467"/>
                    <a:pt x="351" y="468"/>
                  </a:cubicBezTo>
                  <a:cubicBezTo>
                    <a:pt x="346" y="469"/>
                    <a:pt x="342" y="470"/>
                    <a:pt x="337" y="470"/>
                  </a:cubicBezTo>
                  <a:cubicBezTo>
                    <a:pt x="337" y="470"/>
                    <a:pt x="337" y="470"/>
                    <a:pt x="337" y="470"/>
                  </a:cubicBezTo>
                  <a:cubicBezTo>
                    <a:pt x="333" y="474"/>
                    <a:pt x="331" y="479"/>
                    <a:pt x="329" y="485"/>
                  </a:cubicBezTo>
                  <a:cubicBezTo>
                    <a:pt x="322" y="489"/>
                    <a:pt x="316" y="494"/>
                    <a:pt x="309" y="498"/>
                  </a:cubicBezTo>
                  <a:cubicBezTo>
                    <a:pt x="1237" y="498"/>
                    <a:pt x="1237" y="498"/>
                    <a:pt x="1237" y="498"/>
                  </a:cubicBezTo>
                  <a:cubicBezTo>
                    <a:pt x="1237" y="150"/>
                    <a:pt x="1237" y="150"/>
                    <a:pt x="1237" y="150"/>
                  </a:cubicBezTo>
                  <a:moveTo>
                    <a:pt x="2942" y="147"/>
                  </a:moveTo>
                  <a:cubicBezTo>
                    <a:pt x="2936" y="147"/>
                    <a:pt x="2929" y="149"/>
                    <a:pt x="2926" y="153"/>
                  </a:cubicBezTo>
                  <a:cubicBezTo>
                    <a:pt x="2927" y="161"/>
                    <a:pt x="2939" y="161"/>
                    <a:pt x="2942" y="168"/>
                  </a:cubicBezTo>
                  <a:cubicBezTo>
                    <a:pt x="2936" y="181"/>
                    <a:pt x="2926" y="198"/>
                    <a:pt x="2942" y="208"/>
                  </a:cubicBezTo>
                  <a:cubicBezTo>
                    <a:pt x="2950" y="206"/>
                    <a:pt x="2954" y="202"/>
                    <a:pt x="2952" y="196"/>
                  </a:cubicBezTo>
                  <a:cubicBezTo>
                    <a:pt x="2954" y="195"/>
                    <a:pt x="2957" y="195"/>
                    <a:pt x="2961" y="195"/>
                  </a:cubicBezTo>
                  <a:cubicBezTo>
                    <a:pt x="2962" y="195"/>
                    <a:pt x="2963" y="195"/>
                    <a:pt x="2964" y="195"/>
                  </a:cubicBezTo>
                  <a:cubicBezTo>
                    <a:pt x="2965" y="195"/>
                    <a:pt x="2966" y="195"/>
                    <a:pt x="2967" y="195"/>
                  </a:cubicBezTo>
                  <a:cubicBezTo>
                    <a:pt x="2968" y="195"/>
                    <a:pt x="2968" y="195"/>
                    <a:pt x="2969" y="195"/>
                  </a:cubicBezTo>
                  <a:cubicBezTo>
                    <a:pt x="2972" y="187"/>
                    <a:pt x="2983" y="184"/>
                    <a:pt x="2985" y="175"/>
                  </a:cubicBezTo>
                  <a:cubicBezTo>
                    <a:pt x="2979" y="168"/>
                    <a:pt x="2958" y="173"/>
                    <a:pt x="2949" y="168"/>
                  </a:cubicBezTo>
                  <a:cubicBezTo>
                    <a:pt x="2950" y="161"/>
                    <a:pt x="2957" y="162"/>
                    <a:pt x="2957" y="155"/>
                  </a:cubicBezTo>
                  <a:cubicBezTo>
                    <a:pt x="2956" y="149"/>
                    <a:pt x="2949" y="147"/>
                    <a:pt x="2942" y="147"/>
                  </a:cubicBezTo>
                  <a:moveTo>
                    <a:pt x="2710" y="140"/>
                  </a:moveTo>
                  <a:cubicBezTo>
                    <a:pt x="2706" y="140"/>
                    <a:pt x="2700" y="145"/>
                    <a:pt x="2702" y="150"/>
                  </a:cubicBezTo>
                  <a:cubicBezTo>
                    <a:pt x="2703" y="150"/>
                    <a:pt x="2704" y="150"/>
                    <a:pt x="2705" y="150"/>
                  </a:cubicBezTo>
                  <a:cubicBezTo>
                    <a:pt x="2710" y="150"/>
                    <a:pt x="2715" y="146"/>
                    <a:pt x="2714" y="143"/>
                  </a:cubicBezTo>
                  <a:cubicBezTo>
                    <a:pt x="2714" y="141"/>
                    <a:pt x="2712" y="140"/>
                    <a:pt x="2710" y="140"/>
                  </a:cubicBezTo>
                  <a:moveTo>
                    <a:pt x="973" y="138"/>
                  </a:moveTo>
                  <a:cubicBezTo>
                    <a:pt x="963" y="138"/>
                    <a:pt x="952" y="142"/>
                    <a:pt x="948" y="146"/>
                  </a:cubicBezTo>
                  <a:cubicBezTo>
                    <a:pt x="947" y="146"/>
                    <a:pt x="946" y="146"/>
                    <a:pt x="946" y="146"/>
                  </a:cubicBezTo>
                  <a:cubicBezTo>
                    <a:pt x="937" y="146"/>
                    <a:pt x="931" y="151"/>
                    <a:pt x="923" y="151"/>
                  </a:cubicBezTo>
                  <a:cubicBezTo>
                    <a:pt x="923" y="151"/>
                    <a:pt x="923" y="151"/>
                    <a:pt x="922" y="151"/>
                  </a:cubicBezTo>
                  <a:cubicBezTo>
                    <a:pt x="920" y="151"/>
                    <a:pt x="919" y="151"/>
                    <a:pt x="917" y="150"/>
                  </a:cubicBezTo>
                  <a:cubicBezTo>
                    <a:pt x="915" y="150"/>
                    <a:pt x="913" y="149"/>
                    <a:pt x="911" y="149"/>
                  </a:cubicBezTo>
                  <a:cubicBezTo>
                    <a:pt x="910" y="149"/>
                    <a:pt x="910" y="149"/>
                    <a:pt x="910" y="150"/>
                  </a:cubicBezTo>
                  <a:cubicBezTo>
                    <a:pt x="905" y="150"/>
                    <a:pt x="900" y="154"/>
                    <a:pt x="894" y="156"/>
                  </a:cubicBezTo>
                  <a:cubicBezTo>
                    <a:pt x="887" y="158"/>
                    <a:pt x="881" y="158"/>
                    <a:pt x="876" y="161"/>
                  </a:cubicBezTo>
                  <a:cubicBezTo>
                    <a:pt x="872" y="163"/>
                    <a:pt x="870" y="169"/>
                    <a:pt x="866" y="172"/>
                  </a:cubicBezTo>
                  <a:cubicBezTo>
                    <a:pt x="862" y="175"/>
                    <a:pt x="856" y="179"/>
                    <a:pt x="851" y="182"/>
                  </a:cubicBezTo>
                  <a:cubicBezTo>
                    <a:pt x="845" y="185"/>
                    <a:pt x="837" y="185"/>
                    <a:pt x="833" y="190"/>
                  </a:cubicBezTo>
                  <a:cubicBezTo>
                    <a:pt x="838" y="199"/>
                    <a:pt x="855" y="197"/>
                    <a:pt x="863" y="203"/>
                  </a:cubicBezTo>
                  <a:cubicBezTo>
                    <a:pt x="870" y="184"/>
                    <a:pt x="902" y="181"/>
                    <a:pt x="922" y="171"/>
                  </a:cubicBezTo>
                  <a:cubicBezTo>
                    <a:pt x="928" y="168"/>
                    <a:pt x="932" y="164"/>
                    <a:pt x="938" y="162"/>
                  </a:cubicBezTo>
                  <a:cubicBezTo>
                    <a:pt x="950" y="157"/>
                    <a:pt x="985" y="157"/>
                    <a:pt x="986" y="147"/>
                  </a:cubicBezTo>
                  <a:cubicBezTo>
                    <a:pt x="987" y="140"/>
                    <a:pt x="981" y="138"/>
                    <a:pt x="973" y="138"/>
                  </a:cubicBezTo>
                  <a:moveTo>
                    <a:pt x="2907" y="126"/>
                  </a:moveTo>
                  <a:cubicBezTo>
                    <a:pt x="2905" y="126"/>
                    <a:pt x="2903" y="127"/>
                    <a:pt x="2901" y="128"/>
                  </a:cubicBezTo>
                  <a:cubicBezTo>
                    <a:pt x="2901" y="128"/>
                    <a:pt x="2901" y="128"/>
                    <a:pt x="2901" y="128"/>
                  </a:cubicBezTo>
                  <a:cubicBezTo>
                    <a:pt x="2900" y="128"/>
                    <a:pt x="2899" y="128"/>
                    <a:pt x="2898" y="128"/>
                  </a:cubicBezTo>
                  <a:cubicBezTo>
                    <a:pt x="2897" y="128"/>
                    <a:pt x="2896" y="128"/>
                    <a:pt x="2895" y="128"/>
                  </a:cubicBezTo>
                  <a:cubicBezTo>
                    <a:pt x="2890" y="128"/>
                    <a:pt x="2886" y="129"/>
                    <a:pt x="2885" y="132"/>
                  </a:cubicBezTo>
                  <a:cubicBezTo>
                    <a:pt x="2887" y="134"/>
                    <a:pt x="2888" y="139"/>
                    <a:pt x="2884" y="139"/>
                  </a:cubicBezTo>
                  <a:cubicBezTo>
                    <a:pt x="2880" y="136"/>
                    <a:pt x="2879" y="130"/>
                    <a:pt x="2872" y="128"/>
                  </a:cubicBezTo>
                  <a:cubicBezTo>
                    <a:pt x="2870" y="130"/>
                    <a:pt x="2868" y="132"/>
                    <a:pt x="2866" y="134"/>
                  </a:cubicBezTo>
                  <a:cubicBezTo>
                    <a:pt x="2866" y="138"/>
                    <a:pt x="2870" y="138"/>
                    <a:pt x="2870" y="142"/>
                  </a:cubicBezTo>
                  <a:cubicBezTo>
                    <a:pt x="2867" y="144"/>
                    <a:pt x="2862" y="150"/>
                    <a:pt x="2867" y="154"/>
                  </a:cubicBezTo>
                  <a:cubicBezTo>
                    <a:pt x="2874" y="153"/>
                    <a:pt x="2881" y="148"/>
                    <a:pt x="2888" y="148"/>
                  </a:cubicBezTo>
                  <a:cubicBezTo>
                    <a:pt x="2889" y="148"/>
                    <a:pt x="2890" y="148"/>
                    <a:pt x="2891" y="149"/>
                  </a:cubicBezTo>
                  <a:cubicBezTo>
                    <a:pt x="2891" y="150"/>
                    <a:pt x="2889" y="151"/>
                    <a:pt x="2888" y="151"/>
                  </a:cubicBezTo>
                  <a:cubicBezTo>
                    <a:pt x="2888" y="151"/>
                    <a:pt x="2887" y="151"/>
                    <a:pt x="2887" y="151"/>
                  </a:cubicBezTo>
                  <a:cubicBezTo>
                    <a:pt x="2886" y="151"/>
                    <a:pt x="2886" y="151"/>
                    <a:pt x="2885" y="151"/>
                  </a:cubicBezTo>
                  <a:cubicBezTo>
                    <a:pt x="2884" y="151"/>
                    <a:pt x="2883" y="151"/>
                    <a:pt x="2882" y="151"/>
                  </a:cubicBezTo>
                  <a:cubicBezTo>
                    <a:pt x="2883" y="155"/>
                    <a:pt x="2880" y="156"/>
                    <a:pt x="2882" y="158"/>
                  </a:cubicBezTo>
                  <a:cubicBezTo>
                    <a:pt x="2888" y="157"/>
                    <a:pt x="2893" y="155"/>
                    <a:pt x="2899" y="155"/>
                  </a:cubicBezTo>
                  <a:cubicBezTo>
                    <a:pt x="2901" y="155"/>
                    <a:pt x="2903" y="156"/>
                    <a:pt x="2906" y="156"/>
                  </a:cubicBezTo>
                  <a:cubicBezTo>
                    <a:pt x="2919" y="154"/>
                    <a:pt x="2919" y="126"/>
                    <a:pt x="2907" y="126"/>
                  </a:cubicBezTo>
                  <a:moveTo>
                    <a:pt x="2786" y="124"/>
                  </a:moveTo>
                  <a:cubicBezTo>
                    <a:pt x="2782" y="124"/>
                    <a:pt x="2778" y="126"/>
                    <a:pt x="2777" y="131"/>
                  </a:cubicBezTo>
                  <a:cubicBezTo>
                    <a:pt x="2777" y="139"/>
                    <a:pt x="2791" y="139"/>
                    <a:pt x="2790" y="149"/>
                  </a:cubicBezTo>
                  <a:cubicBezTo>
                    <a:pt x="2775" y="146"/>
                    <a:pt x="2757" y="137"/>
                    <a:pt x="2738" y="133"/>
                  </a:cubicBezTo>
                  <a:cubicBezTo>
                    <a:pt x="2733" y="141"/>
                    <a:pt x="2727" y="148"/>
                    <a:pt x="2718" y="153"/>
                  </a:cubicBezTo>
                  <a:cubicBezTo>
                    <a:pt x="2722" y="157"/>
                    <a:pt x="2727" y="158"/>
                    <a:pt x="2732" y="158"/>
                  </a:cubicBezTo>
                  <a:cubicBezTo>
                    <a:pt x="2738" y="158"/>
                    <a:pt x="2745" y="157"/>
                    <a:pt x="2751" y="155"/>
                  </a:cubicBezTo>
                  <a:cubicBezTo>
                    <a:pt x="2757" y="154"/>
                    <a:pt x="2763" y="153"/>
                    <a:pt x="2767" y="153"/>
                  </a:cubicBezTo>
                  <a:cubicBezTo>
                    <a:pt x="2768" y="153"/>
                    <a:pt x="2769" y="153"/>
                    <a:pt x="2769" y="153"/>
                  </a:cubicBezTo>
                  <a:cubicBezTo>
                    <a:pt x="2766" y="162"/>
                    <a:pt x="2748" y="158"/>
                    <a:pt x="2746" y="167"/>
                  </a:cubicBezTo>
                  <a:cubicBezTo>
                    <a:pt x="2751" y="169"/>
                    <a:pt x="2755" y="170"/>
                    <a:pt x="2759" y="170"/>
                  </a:cubicBezTo>
                  <a:cubicBezTo>
                    <a:pt x="2774" y="170"/>
                    <a:pt x="2785" y="159"/>
                    <a:pt x="2802" y="157"/>
                  </a:cubicBezTo>
                  <a:cubicBezTo>
                    <a:pt x="2802" y="157"/>
                    <a:pt x="2803" y="157"/>
                    <a:pt x="2803" y="157"/>
                  </a:cubicBezTo>
                  <a:cubicBezTo>
                    <a:pt x="2804" y="157"/>
                    <a:pt x="2805" y="157"/>
                    <a:pt x="2807" y="157"/>
                  </a:cubicBezTo>
                  <a:cubicBezTo>
                    <a:pt x="2808" y="157"/>
                    <a:pt x="2809" y="157"/>
                    <a:pt x="2810" y="157"/>
                  </a:cubicBezTo>
                  <a:cubicBezTo>
                    <a:pt x="2811" y="157"/>
                    <a:pt x="2812" y="157"/>
                    <a:pt x="2813" y="157"/>
                  </a:cubicBezTo>
                  <a:cubicBezTo>
                    <a:pt x="2823" y="154"/>
                    <a:pt x="2834" y="140"/>
                    <a:pt x="2820" y="138"/>
                  </a:cubicBezTo>
                  <a:cubicBezTo>
                    <a:pt x="2820" y="138"/>
                    <a:pt x="2820" y="138"/>
                    <a:pt x="2819" y="138"/>
                  </a:cubicBezTo>
                  <a:cubicBezTo>
                    <a:pt x="2817" y="138"/>
                    <a:pt x="2816" y="139"/>
                    <a:pt x="2815" y="140"/>
                  </a:cubicBezTo>
                  <a:cubicBezTo>
                    <a:pt x="2813" y="141"/>
                    <a:pt x="2812" y="142"/>
                    <a:pt x="2810" y="142"/>
                  </a:cubicBezTo>
                  <a:cubicBezTo>
                    <a:pt x="2810" y="142"/>
                    <a:pt x="2810" y="142"/>
                    <a:pt x="2809" y="142"/>
                  </a:cubicBezTo>
                  <a:cubicBezTo>
                    <a:pt x="2800" y="142"/>
                    <a:pt x="2800" y="128"/>
                    <a:pt x="2793" y="125"/>
                  </a:cubicBezTo>
                  <a:cubicBezTo>
                    <a:pt x="2791" y="125"/>
                    <a:pt x="2788" y="124"/>
                    <a:pt x="2786" y="124"/>
                  </a:cubicBezTo>
                  <a:moveTo>
                    <a:pt x="2752" y="123"/>
                  </a:moveTo>
                  <a:cubicBezTo>
                    <a:pt x="2749" y="123"/>
                    <a:pt x="2745" y="125"/>
                    <a:pt x="2745" y="127"/>
                  </a:cubicBezTo>
                  <a:cubicBezTo>
                    <a:pt x="2746" y="130"/>
                    <a:pt x="2748" y="131"/>
                    <a:pt x="2751" y="131"/>
                  </a:cubicBezTo>
                  <a:cubicBezTo>
                    <a:pt x="2754" y="131"/>
                    <a:pt x="2757" y="129"/>
                    <a:pt x="2757" y="126"/>
                  </a:cubicBezTo>
                  <a:cubicBezTo>
                    <a:pt x="2757" y="124"/>
                    <a:pt x="2755" y="123"/>
                    <a:pt x="2752" y="123"/>
                  </a:cubicBezTo>
                  <a:moveTo>
                    <a:pt x="2931" y="120"/>
                  </a:moveTo>
                  <a:cubicBezTo>
                    <a:pt x="2926" y="120"/>
                    <a:pt x="2921" y="122"/>
                    <a:pt x="2919" y="127"/>
                  </a:cubicBezTo>
                  <a:cubicBezTo>
                    <a:pt x="2924" y="133"/>
                    <a:pt x="2935" y="138"/>
                    <a:pt x="2946" y="138"/>
                  </a:cubicBezTo>
                  <a:cubicBezTo>
                    <a:pt x="2949" y="138"/>
                    <a:pt x="2952" y="138"/>
                    <a:pt x="2956" y="137"/>
                  </a:cubicBezTo>
                  <a:cubicBezTo>
                    <a:pt x="2961" y="142"/>
                    <a:pt x="2968" y="148"/>
                    <a:pt x="2968" y="159"/>
                  </a:cubicBezTo>
                  <a:cubicBezTo>
                    <a:pt x="2976" y="161"/>
                    <a:pt x="2983" y="166"/>
                    <a:pt x="2991" y="166"/>
                  </a:cubicBezTo>
                  <a:cubicBezTo>
                    <a:pt x="2993" y="166"/>
                    <a:pt x="2996" y="166"/>
                    <a:pt x="2999" y="164"/>
                  </a:cubicBezTo>
                  <a:cubicBezTo>
                    <a:pt x="3004" y="164"/>
                    <a:pt x="3003" y="169"/>
                    <a:pt x="3008" y="169"/>
                  </a:cubicBezTo>
                  <a:cubicBezTo>
                    <a:pt x="3023" y="165"/>
                    <a:pt x="3046" y="168"/>
                    <a:pt x="3055" y="159"/>
                  </a:cubicBezTo>
                  <a:cubicBezTo>
                    <a:pt x="3060" y="160"/>
                    <a:pt x="3058" y="167"/>
                    <a:pt x="3064" y="167"/>
                  </a:cubicBezTo>
                  <a:cubicBezTo>
                    <a:pt x="3075" y="166"/>
                    <a:pt x="3083" y="161"/>
                    <a:pt x="3093" y="161"/>
                  </a:cubicBezTo>
                  <a:cubicBezTo>
                    <a:pt x="3093" y="161"/>
                    <a:pt x="3094" y="161"/>
                    <a:pt x="3094" y="161"/>
                  </a:cubicBezTo>
                  <a:cubicBezTo>
                    <a:pt x="3098" y="153"/>
                    <a:pt x="3089" y="151"/>
                    <a:pt x="3086" y="146"/>
                  </a:cubicBezTo>
                  <a:cubicBezTo>
                    <a:pt x="3079" y="144"/>
                    <a:pt x="3071" y="143"/>
                    <a:pt x="3064" y="143"/>
                  </a:cubicBezTo>
                  <a:cubicBezTo>
                    <a:pt x="3055" y="143"/>
                    <a:pt x="3046" y="144"/>
                    <a:pt x="3036" y="145"/>
                  </a:cubicBezTo>
                  <a:cubicBezTo>
                    <a:pt x="3027" y="147"/>
                    <a:pt x="3017" y="148"/>
                    <a:pt x="3007" y="148"/>
                  </a:cubicBezTo>
                  <a:cubicBezTo>
                    <a:pt x="3005" y="148"/>
                    <a:pt x="3003" y="148"/>
                    <a:pt x="3001" y="148"/>
                  </a:cubicBezTo>
                  <a:cubicBezTo>
                    <a:pt x="2996" y="142"/>
                    <a:pt x="2985" y="144"/>
                    <a:pt x="2982" y="139"/>
                  </a:cubicBezTo>
                  <a:cubicBezTo>
                    <a:pt x="2982" y="136"/>
                    <a:pt x="2989" y="139"/>
                    <a:pt x="2991" y="137"/>
                  </a:cubicBezTo>
                  <a:cubicBezTo>
                    <a:pt x="2989" y="126"/>
                    <a:pt x="2975" y="128"/>
                    <a:pt x="2963" y="126"/>
                  </a:cubicBezTo>
                  <a:cubicBezTo>
                    <a:pt x="2953" y="125"/>
                    <a:pt x="2941" y="120"/>
                    <a:pt x="2931" y="120"/>
                  </a:cubicBezTo>
                  <a:moveTo>
                    <a:pt x="2726" y="114"/>
                  </a:moveTo>
                  <a:cubicBezTo>
                    <a:pt x="2720" y="114"/>
                    <a:pt x="2714" y="116"/>
                    <a:pt x="2707" y="117"/>
                  </a:cubicBezTo>
                  <a:cubicBezTo>
                    <a:pt x="2696" y="119"/>
                    <a:pt x="2691" y="124"/>
                    <a:pt x="2682" y="128"/>
                  </a:cubicBezTo>
                  <a:cubicBezTo>
                    <a:pt x="2668" y="134"/>
                    <a:pt x="2660" y="133"/>
                    <a:pt x="2666" y="144"/>
                  </a:cubicBezTo>
                  <a:cubicBezTo>
                    <a:pt x="2667" y="144"/>
                    <a:pt x="2668" y="144"/>
                    <a:pt x="2669" y="144"/>
                  </a:cubicBezTo>
                  <a:cubicBezTo>
                    <a:pt x="2674" y="144"/>
                    <a:pt x="2676" y="141"/>
                    <a:pt x="2681" y="141"/>
                  </a:cubicBezTo>
                  <a:cubicBezTo>
                    <a:pt x="2686" y="142"/>
                    <a:pt x="2686" y="147"/>
                    <a:pt x="2692" y="147"/>
                  </a:cubicBezTo>
                  <a:cubicBezTo>
                    <a:pt x="2692" y="147"/>
                    <a:pt x="2692" y="147"/>
                    <a:pt x="2693" y="147"/>
                  </a:cubicBezTo>
                  <a:cubicBezTo>
                    <a:pt x="2697" y="146"/>
                    <a:pt x="2696" y="141"/>
                    <a:pt x="2697" y="138"/>
                  </a:cubicBezTo>
                  <a:cubicBezTo>
                    <a:pt x="2705" y="138"/>
                    <a:pt x="2705" y="138"/>
                    <a:pt x="2705" y="138"/>
                  </a:cubicBezTo>
                  <a:cubicBezTo>
                    <a:pt x="2707" y="135"/>
                    <a:pt x="2706" y="130"/>
                    <a:pt x="2711" y="130"/>
                  </a:cubicBezTo>
                  <a:cubicBezTo>
                    <a:pt x="2715" y="131"/>
                    <a:pt x="2713" y="137"/>
                    <a:pt x="2718" y="137"/>
                  </a:cubicBezTo>
                  <a:cubicBezTo>
                    <a:pt x="2727" y="133"/>
                    <a:pt x="2733" y="128"/>
                    <a:pt x="2733" y="116"/>
                  </a:cubicBezTo>
                  <a:cubicBezTo>
                    <a:pt x="2731" y="115"/>
                    <a:pt x="2728" y="114"/>
                    <a:pt x="2726" y="114"/>
                  </a:cubicBezTo>
                  <a:moveTo>
                    <a:pt x="397" y="107"/>
                  </a:moveTo>
                  <a:cubicBezTo>
                    <a:pt x="395" y="107"/>
                    <a:pt x="393" y="108"/>
                    <a:pt x="392" y="111"/>
                  </a:cubicBezTo>
                  <a:cubicBezTo>
                    <a:pt x="391" y="115"/>
                    <a:pt x="402" y="121"/>
                    <a:pt x="409" y="122"/>
                  </a:cubicBezTo>
                  <a:cubicBezTo>
                    <a:pt x="413" y="115"/>
                    <a:pt x="403" y="107"/>
                    <a:pt x="397" y="107"/>
                  </a:cubicBezTo>
                  <a:moveTo>
                    <a:pt x="3692" y="107"/>
                  </a:moveTo>
                  <a:cubicBezTo>
                    <a:pt x="3699" y="115"/>
                    <a:pt x="3714" y="122"/>
                    <a:pt x="3727" y="123"/>
                  </a:cubicBezTo>
                  <a:cubicBezTo>
                    <a:pt x="3719" y="115"/>
                    <a:pt x="3705" y="107"/>
                    <a:pt x="3692" y="107"/>
                  </a:cubicBezTo>
                  <a:moveTo>
                    <a:pt x="2777" y="102"/>
                  </a:moveTo>
                  <a:cubicBezTo>
                    <a:pt x="2769" y="102"/>
                    <a:pt x="2760" y="105"/>
                    <a:pt x="2756" y="109"/>
                  </a:cubicBezTo>
                  <a:cubicBezTo>
                    <a:pt x="2754" y="106"/>
                    <a:pt x="2750" y="104"/>
                    <a:pt x="2745" y="104"/>
                  </a:cubicBezTo>
                  <a:cubicBezTo>
                    <a:pt x="2742" y="104"/>
                    <a:pt x="2738" y="106"/>
                    <a:pt x="2738" y="111"/>
                  </a:cubicBezTo>
                  <a:cubicBezTo>
                    <a:pt x="2740" y="112"/>
                    <a:pt x="2743" y="113"/>
                    <a:pt x="2747" y="113"/>
                  </a:cubicBezTo>
                  <a:cubicBezTo>
                    <a:pt x="2750" y="113"/>
                    <a:pt x="2754" y="112"/>
                    <a:pt x="2756" y="111"/>
                  </a:cubicBezTo>
                  <a:cubicBezTo>
                    <a:pt x="2759" y="115"/>
                    <a:pt x="2767" y="117"/>
                    <a:pt x="2775" y="117"/>
                  </a:cubicBezTo>
                  <a:cubicBezTo>
                    <a:pt x="2782" y="117"/>
                    <a:pt x="2789" y="114"/>
                    <a:pt x="2788" y="109"/>
                  </a:cubicBezTo>
                  <a:cubicBezTo>
                    <a:pt x="2788" y="104"/>
                    <a:pt x="2783" y="102"/>
                    <a:pt x="2777" y="102"/>
                  </a:cubicBezTo>
                  <a:moveTo>
                    <a:pt x="2781" y="88"/>
                  </a:moveTo>
                  <a:cubicBezTo>
                    <a:pt x="2772" y="88"/>
                    <a:pt x="2763" y="91"/>
                    <a:pt x="2760" y="97"/>
                  </a:cubicBezTo>
                  <a:cubicBezTo>
                    <a:pt x="2761" y="98"/>
                    <a:pt x="2763" y="99"/>
                    <a:pt x="2766" y="99"/>
                  </a:cubicBezTo>
                  <a:cubicBezTo>
                    <a:pt x="2768" y="99"/>
                    <a:pt x="2770" y="99"/>
                    <a:pt x="2771" y="98"/>
                  </a:cubicBezTo>
                  <a:cubicBezTo>
                    <a:pt x="2773" y="98"/>
                    <a:pt x="2775" y="98"/>
                    <a:pt x="2777" y="98"/>
                  </a:cubicBezTo>
                  <a:cubicBezTo>
                    <a:pt x="2781" y="98"/>
                    <a:pt x="2784" y="99"/>
                    <a:pt x="2786" y="102"/>
                  </a:cubicBezTo>
                  <a:cubicBezTo>
                    <a:pt x="2786" y="102"/>
                    <a:pt x="2787" y="102"/>
                    <a:pt x="2787" y="102"/>
                  </a:cubicBezTo>
                  <a:cubicBezTo>
                    <a:pt x="2794" y="102"/>
                    <a:pt x="2798" y="100"/>
                    <a:pt x="2797" y="94"/>
                  </a:cubicBezTo>
                  <a:cubicBezTo>
                    <a:pt x="2794" y="90"/>
                    <a:pt x="2788" y="88"/>
                    <a:pt x="2781" y="88"/>
                  </a:cubicBezTo>
                  <a:moveTo>
                    <a:pt x="2910" y="87"/>
                  </a:moveTo>
                  <a:cubicBezTo>
                    <a:pt x="2906" y="87"/>
                    <a:pt x="2904" y="89"/>
                    <a:pt x="2903" y="96"/>
                  </a:cubicBezTo>
                  <a:cubicBezTo>
                    <a:pt x="2906" y="98"/>
                    <a:pt x="2912" y="98"/>
                    <a:pt x="2916" y="99"/>
                  </a:cubicBezTo>
                  <a:cubicBezTo>
                    <a:pt x="2914" y="102"/>
                    <a:pt x="2908" y="101"/>
                    <a:pt x="2908" y="105"/>
                  </a:cubicBezTo>
                  <a:cubicBezTo>
                    <a:pt x="2910" y="110"/>
                    <a:pt x="2915" y="111"/>
                    <a:pt x="2921" y="111"/>
                  </a:cubicBezTo>
                  <a:cubicBezTo>
                    <a:pt x="2930" y="111"/>
                    <a:pt x="2940" y="108"/>
                    <a:pt x="2946" y="106"/>
                  </a:cubicBezTo>
                  <a:cubicBezTo>
                    <a:pt x="2943" y="100"/>
                    <a:pt x="2935" y="98"/>
                    <a:pt x="2937" y="90"/>
                  </a:cubicBezTo>
                  <a:cubicBezTo>
                    <a:pt x="2935" y="91"/>
                    <a:pt x="2933" y="91"/>
                    <a:pt x="2931" y="91"/>
                  </a:cubicBezTo>
                  <a:cubicBezTo>
                    <a:pt x="2927" y="91"/>
                    <a:pt x="2923" y="90"/>
                    <a:pt x="2920" y="89"/>
                  </a:cubicBezTo>
                  <a:cubicBezTo>
                    <a:pt x="2916" y="88"/>
                    <a:pt x="2913" y="87"/>
                    <a:pt x="2910" y="87"/>
                  </a:cubicBezTo>
                  <a:moveTo>
                    <a:pt x="436" y="116"/>
                  </a:moveTo>
                  <a:cubicBezTo>
                    <a:pt x="436" y="111"/>
                    <a:pt x="442" y="109"/>
                    <a:pt x="448" y="109"/>
                  </a:cubicBezTo>
                  <a:cubicBezTo>
                    <a:pt x="452" y="109"/>
                    <a:pt x="457" y="110"/>
                    <a:pt x="459" y="112"/>
                  </a:cubicBezTo>
                  <a:cubicBezTo>
                    <a:pt x="458" y="116"/>
                    <a:pt x="454" y="116"/>
                    <a:pt x="450" y="116"/>
                  </a:cubicBezTo>
                  <a:cubicBezTo>
                    <a:pt x="448" y="116"/>
                    <a:pt x="446" y="116"/>
                    <a:pt x="444" y="116"/>
                  </a:cubicBezTo>
                  <a:cubicBezTo>
                    <a:pt x="443" y="116"/>
                    <a:pt x="441" y="116"/>
                    <a:pt x="439" y="116"/>
                  </a:cubicBezTo>
                  <a:cubicBezTo>
                    <a:pt x="438" y="116"/>
                    <a:pt x="437" y="116"/>
                    <a:pt x="436" y="116"/>
                  </a:cubicBezTo>
                  <a:moveTo>
                    <a:pt x="455" y="85"/>
                  </a:moveTo>
                  <a:cubicBezTo>
                    <a:pt x="455" y="85"/>
                    <a:pt x="454" y="85"/>
                    <a:pt x="454" y="85"/>
                  </a:cubicBezTo>
                  <a:cubicBezTo>
                    <a:pt x="445" y="85"/>
                    <a:pt x="445" y="93"/>
                    <a:pt x="450" y="101"/>
                  </a:cubicBezTo>
                  <a:cubicBezTo>
                    <a:pt x="443" y="101"/>
                    <a:pt x="443" y="101"/>
                    <a:pt x="443" y="101"/>
                  </a:cubicBezTo>
                  <a:cubicBezTo>
                    <a:pt x="441" y="99"/>
                    <a:pt x="441" y="94"/>
                    <a:pt x="439" y="91"/>
                  </a:cubicBezTo>
                  <a:cubicBezTo>
                    <a:pt x="438" y="91"/>
                    <a:pt x="438" y="91"/>
                    <a:pt x="437" y="91"/>
                  </a:cubicBezTo>
                  <a:cubicBezTo>
                    <a:pt x="436" y="91"/>
                    <a:pt x="435" y="91"/>
                    <a:pt x="434" y="91"/>
                  </a:cubicBezTo>
                  <a:cubicBezTo>
                    <a:pt x="433" y="92"/>
                    <a:pt x="432" y="92"/>
                    <a:pt x="430" y="92"/>
                  </a:cubicBezTo>
                  <a:cubicBezTo>
                    <a:pt x="430" y="92"/>
                    <a:pt x="430" y="92"/>
                    <a:pt x="430" y="92"/>
                  </a:cubicBezTo>
                  <a:cubicBezTo>
                    <a:pt x="428" y="94"/>
                    <a:pt x="430" y="99"/>
                    <a:pt x="427" y="99"/>
                  </a:cubicBezTo>
                  <a:cubicBezTo>
                    <a:pt x="423" y="99"/>
                    <a:pt x="420" y="99"/>
                    <a:pt x="420" y="96"/>
                  </a:cubicBezTo>
                  <a:cubicBezTo>
                    <a:pt x="421" y="93"/>
                    <a:pt x="427" y="93"/>
                    <a:pt x="428" y="90"/>
                  </a:cubicBezTo>
                  <a:cubicBezTo>
                    <a:pt x="425" y="89"/>
                    <a:pt x="420" y="88"/>
                    <a:pt x="416" y="88"/>
                  </a:cubicBezTo>
                  <a:cubicBezTo>
                    <a:pt x="406" y="88"/>
                    <a:pt x="396" y="92"/>
                    <a:pt x="398" y="100"/>
                  </a:cubicBezTo>
                  <a:cubicBezTo>
                    <a:pt x="400" y="103"/>
                    <a:pt x="406" y="102"/>
                    <a:pt x="408" y="105"/>
                  </a:cubicBezTo>
                  <a:cubicBezTo>
                    <a:pt x="409" y="114"/>
                    <a:pt x="416" y="118"/>
                    <a:pt x="426" y="118"/>
                  </a:cubicBezTo>
                  <a:cubicBezTo>
                    <a:pt x="428" y="118"/>
                    <a:pt x="430" y="118"/>
                    <a:pt x="432" y="118"/>
                  </a:cubicBezTo>
                  <a:cubicBezTo>
                    <a:pt x="428" y="120"/>
                    <a:pt x="429" y="125"/>
                    <a:pt x="432" y="127"/>
                  </a:cubicBezTo>
                  <a:cubicBezTo>
                    <a:pt x="433" y="127"/>
                    <a:pt x="433" y="127"/>
                    <a:pt x="433" y="127"/>
                  </a:cubicBezTo>
                  <a:cubicBezTo>
                    <a:pt x="434" y="127"/>
                    <a:pt x="435" y="127"/>
                    <a:pt x="436" y="127"/>
                  </a:cubicBezTo>
                  <a:cubicBezTo>
                    <a:pt x="437" y="126"/>
                    <a:pt x="437" y="126"/>
                    <a:pt x="438" y="126"/>
                  </a:cubicBezTo>
                  <a:cubicBezTo>
                    <a:pt x="439" y="126"/>
                    <a:pt x="439" y="126"/>
                    <a:pt x="440" y="126"/>
                  </a:cubicBezTo>
                  <a:cubicBezTo>
                    <a:pt x="440" y="129"/>
                    <a:pt x="436" y="130"/>
                    <a:pt x="439" y="132"/>
                  </a:cubicBezTo>
                  <a:cubicBezTo>
                    <a:pt x="446" y="136"/>
                    <a:pt x="446" y="149"/>
                    <a:pt x="455" y="149"/>
                  </a:cubicBezTo>
                  <a:cubicBezTo>
                    <a:pt x="455" y="149"/>
                    <a:pt x="455" y="149"/>
                    <a:pt x="455" y="149"/>
                  </a:cubicBezTo>
                  <a:cubicBezTo>
                    <a:pt x="465" y="148"/>
                    <a:pt x="465" y="132"/>
                    <a:pt x="477" y="130"/>
                  </a:cubicBezTo>
                  <a:cubicBezTo>
                    <a:pt x="476" y="119"/>
                    <a:pt x="483" y="115"/>
                    <a:pt x="491" y="111"/>
                  </a:cubicBezTo>
                  <a:cubicBezTo>
                    <a:pt x="498" y="114"/>
                    <a:pt x="499" y="121"/>
                    <a:pt x="503" y="126"/>
                  </a:cubicBezTo>
                  <a:cubicBezTo>
                    <a:pt x="503" y="130"/>
                    <a:pt x="497" y="129"/>
                    <a:pt x="499" y="135"/>
                  </a:cubicBezTo>
                  <a:cubicBezTo>
                    <a:pt x="500" y="135"/>
                    <a:pt x="501" y="136"/>
                    <a:pt x="502" y="136"/>
                  </a:cubicBezTo>
                  <a:cubicBezTo>
                    <a:pt x="506" y="136"/>
                    <a:pt x="509" y="133"/>
                    <a:pt x="512" y="133"/>
                  </a:cubicBezTo>
                  <a:cubicBezTo>
                    <a:pt x="516" y="133"/>
                    <a:pt x="514" y="138"/>
                    <a:pt x="518" y="138"/>
                  </a:cubicBezTo>
                  <a:cubicBezTo>
                    <a:pt x="518" y="138"/>
                    <a:pt x="518" y="138"/>
                    <a:pt x="519" y="138"/>
                  </a:cubicBezTo>
                  <a:cubicBezTo>
                    <a:pt x="525" y="134"/>
                    <a:pt x="535" y="132"/>
                    <a:pt x="540" y="125"/>
                  </a:cubicBezTo>
                  <a:cubicBezTo>
                    <a:pt x="524" y="120"/>
                    <a:pt x="517" y="108"/>
                    <a:pt x="496" y="107"/>
                  </a:cubicBezTo>
                  <a:cubicBezTo>
                    <a:pt x="495" y="106"/>
                    <a:pt x="493" y="105"/>
                    <a:pt x="492" y="102"/>
                  </a:cubicBezTo>
                  <a:cubicBezTo>
                    <a:pt x="491" y="102"/>
                    <a:pt x="490" y="102"/>
                    <a:pt x="489" y="102"/>
                  </a:cubicBezTo>
                  <a:cubicBezTo>
                    <a:pt x="482" y="102"/>
                    <a:pt x="475" y="98"/>
                    <a:pt x="470" y="94"/>
                  </a:cubicBezTo>
                  <a:cubicBezTo>
                    <a:pt x="464" y="89"/>
                    <a:pt x="459" y="85"/>
                    <a:pt x="455" y="85"/>
                  </a:cubicBezTo>
                  <a:moveTo>
                    <a:pt x="804" y="81"/>
                  </a:moveTo>
                  <a:cubicBezTo>
                    <a:pt x="800" y="81"/>
                    <a:pt x="796" y="83"/>
                    <a:pt x="796" y="87"/>
                  </a:cubicBezTo>
                  <a:cubicBezTo>
                    <a:pt x="797" y="89"/>
                    <a:pt x="801" y="90"/>
                    <a:pt x="805" y="90"/>
                  </a:cubicBezTo>
                  <a:cubicBezTo>
                    <a:pt x="809" y="90"/>
                    <a:pt x="812" y="89"/>
                    <a:pt x="812" y="86"/>
                  </a:cubicBezTo>
                  <a:cubicBezTo>
                    <a:pt x="812" y="83"/>
                    <a:pt x="808" y="81"/>
                    <a:pt x="804" y="81"/>
                  </a:cubicBezTo>
                  <a:moveTo>
                    <a:pt x="888" y="80"/>
                  </a:moveTo>
                  <a:cubicBezTo>
                    <a:pt x="882" y="80"/>
                    <a:pt x="876" y="82"/>
                    <a:pt x="875" y="87"/>
                  </a:cubicBezTo>
                  <a:cubicBezTo>
                    <a:pt x="877" y="89"/>
                    <a:pt x="880" y="89"/>
                    <a:pt x="883" y="89"/>
                  </a:cubicBezTo>
                  <a:cubicBezTo>
                    <a:pt x="888" y="89"/>
                    <a:pt x="894" y="88"/>
                    <a:pt x="896" y="86"/>
                  </a:cubicBezTo>
                  <a:cubicBezTo>
                    <a:pt x="896" y="81"/>
                    <a:pt x="896" y="81"/>
                    <a:pt x="896" y="81"/>
                  </a:cubicBezTo>
                  <a:cubicBezTo>
                    <a:pt x="894" y="80"/>
                    <a:pt x="891" y="80"/>
                    <a:pt x="888" y="80"/>
                  </a:cubicBezTo>
                  <a:moveTo>
                    <a:pt x="1219" y="79"/>
                  </a:moveTo>
                  <a:cubicBezTo>
                    <a:pt x="1215" y="79"/>
                    <a:pt x="1212" y="80"/>
                    <a:pt x="1210" y="81"/>
                  </a:cubicBezTo>
                  <a:cubicBezTo>
                    <a:pt x="1211" y="89"/>
                    <a:pt x="1224" y="92"/>
                    <a:pt x="1235" y="92"/>
                  </a:cubicBezTo>
                  <a:cubicBezTo>
                    <a:pt x="1236" y="92"/>
                    <a:pt x="1236" y="92"/>
                    <a:pt x="1237" y="92"/>
                  </a:cubicBezTo>
                  <a:cubicBezTo>
                    <a:pt x="1237" y="84"/>
                    <a:pt x="1237" y="84"/>
                    <a:pt x="1237" y="84"/>
                  </a:cubicBezTo>
                  <a:cubicBezTo>
                    <a:pt x="1233" y="81"/>
                    <a:pt x="1225" y="79"/>
                    <a:pt x="1219" y="79"/>
                  </a:cubicBezTo>
                  <a:moveTo>
                    <a:pt x="2851" y="77"/>
                  </a:moveTo>
                  <a:cubicBezTo>
                    <a:pt x="2844" y="77"/>
                    <a:pt x="2837" y="79"/>
                    <a:pt x="2833" y="82"/>
                  </a:cubicBezTo>
                  <a:cubicBezTo>
                    <a:pt x="2832" y="90"/>
                    <a:pt x="2844" y="88"/>
                    <a:pt x="2849" y="91"/>
                  </a:cubicBezTo>
                  <a:cubicBezTo>
                    <a:pt x="2848" y="94"/>
                    <a:pt x="2841" y="93"/>
                    <a:pt x="2840" y="98"/>
                  </a:cubicBezTo>
                  <a:cubicBezTo>
                    <a:pt x="2842" y="100"/>
                    <a:pt x="2844" y="101"/>
                    <a:pt x="2846" y="101"/>
                  </a:cubicBezTo>
                  <a:cubicBezTo>
                    <a:pt x="2850" y="101"/>
                    <a:pt x="2855" y="99"/>
                    <a:pt x="2858" y="98"/>
                  </a:cubicBezTo>
                  <a:cubicBezTo>
                    <a:pt x="2860" y="97"/>
                    <a:pt x="2862" y="97"/>
                    <a:pt x="2864" y="97"/>
                  </a:cubicBezTo>
                  <a:cubicBezTo>
                    <a:pt x="2875" y="97"/>
                    <a:pt x="2880" y="101"/>
                    <a:pt x="2886" y="108"/>
                  </a:cubicBezTo>
                  <a:cubicBezTo>
                    <a:pt x="2886" y="108"/>
                    <a:pt x="2887" y="108"/>
                    <a:pt x="2887" y="108"/>
                  </a:cubicBezTo>
                  <a:cubicBezTo>
                    <a:pt x="2893" y="108"/>
                    <a:pt x="2897" y="107"/>
                    <a:pt x="2901" y="106"/>
                  </a:cubicBezTo>
                  <a:cubicBezTo>
                    <a:pt x="2896" y="95"/>
                    <a:pt x="2886" y="84"/>
                    <a:pt x="2871" y="84"/>
                  </a:cubicBezTo>
                  <a:cubicBezTo>
                    <a:pt x="2869" y="84"/>
                    <a:pt x="2868" y="85"/>
                    <a:pt x="2867" y="85"/>
                  </a:cubicBezTo>
                  <a:cubicBezTo>
                    <a:pt x="2865" y="79"/>
                    <a:pt x="2858" y="77"/>
                    <a:pt x="2851" y="77"/>
                  </a:cubicBezTo>
                  <a:moveTo>
                    <a:pt x="825" y="76"/>
                  </a:moveTo>
                  <a:cubicBezTo>
                    <a:pt x="820" y="76"/>
                    <a:pt x="815" y="79"/>
                    <a:pt x="818" y="84"/>
                  </a:cubicBezTo>
                  <a:cubicBezTo>
                    <a:pt x="818" y="85"/>
                    <a:pt x="821" y="86"/>
                    <a:pt x="823" y="86"/>
                  </a:cubicBezTo>
                  <a:cubicBezTo>
                    <a:pt x="825" y="86"/>
                    <a:pt x="827" y="85"/>
                    <a:pt x="829" y="85"/>
                  </a:cubicBezTo>
                  <a:cubicBezTo>
                    <a:pt x="832" y="79"/>
                    <a:pt x="829" y="76"/>
                    <a:pt x="825" y="76"/>
                  </a:cubicBezTo>
                  <a:moveTo>
                    <a:pt x="490" y="68"/>
                  </a:moveTo>
                  <a:cubicBezTo>
                    <a:pt x="483" y="73"/>
                    <a:pt x="475" y="78"/>
                    <a:pt x="472" y="86"/>
                  </a:cubicBezTo>
                  <a:cubicBezTo>
                    <a:pt x="476" y="89"/>
                    <a:pt x="482" y="90"/>
                    <a:pt x="487" y="90"/>
                  </a:cubicBezTo>
                  <a:cubicBezTo>
                    <a:pt x="488" y="90"/>
                    <a:pt x="489" y="90"/>
                    <a:pt x="489" y="90"/>
                  </a:cubicBezTo>
                  <a:cubicBezTo>
                    <a:pt x="490" y="90"/>
                    <a:pt x="491" y="90"/>
                    <a:pt x="492" y="90"/>
                  </a:cubicBezTo>
                  <a:cubicBezTo>
                    <a:pt x="495" y="90"/>
                    <a:pt x="499" y="90"/>
                    <a:pt x="502" y="91"/>
                  </a:cubicBezTo>
                  <a:cubicBezTo>
                    <a:pt x="502" y="95"/>
                    <a:pt x="496" y="93"/>
                    <a:pt x="493" y="95"/>
                  </a:cubicBezTo>
                  <a:cubicBezTo>
                    <a:pt x="496" y="101"/>
                    <a:pt x="511" y="102"/>
                    <a:pt x="522" y="102"/>
                  </a:cubicBezTo>
                  <a:cubicBezTo>
                    <a:pt x="529" y="102"/>
                    <a:pt x="539" y="103"/>
                    <a:pt x="546" y="103"/>
                  </a:cubicBezTo>
                  <a:cubicBezTo>
                    <a:pt x="547" y="103"/>
                    <a:pt x="549" y="103"/>
                    <a:pt x="550" y="103"/>
                  </a:cubicBezTo>
                  <a:cubicBezTo>
                    <a:pt x="561" y="102"/>
                    <a:pt x="567" y="91"/>
                    <a:pt x="567" y="82"/>
                  </a:cubicBezTo>
                  <a:cubicBezTo>
                    <a:pt x="557" y="81"/>
                    <a:pt x="547" y="76"/>
                    <a:pt x="538" y="76"/>
                  </a:cubicBezTo>
                  <a:cubicBezTo>
                    <a:pt x="534" y="76"/>
                    <a:pt x="530" y="77"/>
                    <a:pt x="527" y="80"/>
                  </a:cubicBezTo>
                  <a:cubicBezTo>
                    <a:pt x="524" y="79"/>
                    <a:pt x="526" y="73"/>
                    <a:pt x="524" y="71"/>
                  </a:cubicBezTo>
                  <a:cubicBezTo>
                    <a:pt x="523" y="71"/>
                    <a:pt x="522" y="70"/>
                    <a:pt x="522" y="70"/>
                  </a:cubicBezTo>
                  <a:cubicBezTo>
                    <a:pt x="515" y="70"/>
                    <a:pt x="515" y="76"/>
                    <a:pt x="512" y="79"/>
                  </a:cubicBezTo>
                  <a:cubicBezTo>
                    <a:pt x="501" y="78"/>
                    <a:pt x="497" y="71"/>
                    <a:pt x="490" y="68"/>
                  </a:cubicBezTo>
                  <a:moveTo>
                    <a:pt x="752" y="66"/>
                  </a:moveTo>
                  <a:cubicBezTo>
                    <a:pt x="743" y="66"/>
                    <a:pt x="735" y="70"/>
                    <a:pt x="732" y="77"/>
                  </a:cubicBezTo>
                  <a:cubicBezTo>
                    <a:pt x="735" y="80"/>
                    <a:pt x="739" y="81"/>
                    <a:pt x="743" y="81"/>
                  </a:cubicBezTo>
                  <a:cubicBezTo>
                    <a:pt x="752" y="81"/>
                    <a:pt x="761" y="76"/>
                    <a:pt x="761" y="68"/>
                  </a:cubicBezTo>
                  <a:cubicBezTo>
                    <a:pt x="758" y="67"/>
                    <a:pt x="755" y="66"/>
                    <a:pt x="752" y="66"/>
                  </a:cubicBezTo>
                  <a:moveTo>
                    <a:pt x="796" y="65"/>
                  </a:moveTo>
                  <a:cubicBezTo>
                    <a:pt x="792" y="65"/>
                    <a:pt x="787" y="67"/>
                    <a:pt x="783" y="68"/>
                  </a:cubicBezTo>
                  <a:cubicBezTo>
                    <a:pt x="778" y="70"/>
                    <a:pt x="773" y="72"/>
                    <a:pt x="768" y="72"/>
                  </a:cubicBezTo>
                  <a:cubicBezTo>
                    <a:pt x="767" y="72"/>
                    <a:pt x="766" y="72"/>
                    <a:pt x="766" y="72"/>
                  </a:cubicBezTo>
                  <a:cubicBezTo>
                    <a:pt x="764" y="75"/>
                    <a:pt x="762" y="76"/>
                    <a:pt x="762" y="81"/>
                  </a:cubicBezTo>
                  <a:cubicBezTo>
                    <a:pt x="765" y="84"/>
                    <a:pt x="768" y="86"/>
                    <a:pt x="771" y="86"/>
                  </a:cubicBezTo>
                  <a:cubicBezTo>
                    <a:pt x="776" y="86"/>
                    <a:pt x="780" y="82"/>
                    <a:pt x="786" y="81"/>
                  </a:cubicBezTo>
                  <a:cubicBezTo>
                    <a:pt x="789" y="80"/>
                    <a:pt x="794" y="81"/>
                    <a:pt x="796" y="80"/>
                  </a:cubicBezTo>
                  <a:cubicBezTo>
                    <a:pt x="801" y="78"/>
                    <a:pt x="804" y="71"/>
                    <a:pt x="803" y="68"/>
                  </a:cubicBezTo>
                  <a:cubicBezTo>
                    <a:pt x="801" y="66"/>
                    <a:pt x="798" y="65"/>
                    <a:pt x="796" y="65"/>
                  </a:cubicBezTo>
                  <a:moveTo>
                    <a:pt x="1237" y="62"/>
                  </a:moveTo>
                  <a:cubicBezTo>
                    <a:pt x="1228" y="64"/>
                    <a:pt x="1220" y="66"/>
                    <a:pt x="1218" y="73"/>
                  </a:cubicBezTo>
                  <a:cubicBezTo>
                    <a:pt x="1225" y="75"/>
                    <a:pt x="1230" y="79"/>
                    <a:pt x="1237" y="80"/>
                  </a:cubicBezTo>
                  <a:cubicBezTo>
                    <a:pt x="1237" y="62"/>
                    <a:pt x="1237" y="62"/>
                    <a:pt x="1237" y="62"/>
                  </a:cubicBezTo>
                  <a:moveTo>
                    <a:pt x="850" y="61"/>
                  </a:moveTo>
                  <a:cubicBezTo>
                    <a:pt x="848" y="61"/>
                    <a:pt x="845" y="62"/>
                    <a:pt x="843" y="62"/>
                  </a:cubicBezTo>
                  <a:cubicBezTo>
                    <a:pt x="843" y="68"/>
                    <a:pt x="850" y="72"/>
                    <a:pt x="856" y="72"/>
                  </a:cubicBezTo>
                  <a:cubicBezTo>
                    <a:pt x="859" y="72"/>
                    <a:pt x="862" y="71"/>
                    <a:pt x="863" y="68"/>
                  </a:cubicBezTo>
                  <a:cubicBezTo>
                    <a:pt x="861" y="64"/>
                    <a:pt x="856" y="61"/>
                    <a:pt x="850" y="61"/>
                  </a:cubicBezTo>
                  <a:moveTo>
                    <a:pt x="1205" y="54"/>
                  </a:moveTo>
                  <a:cubicBezTo>
                    <a:pt x="1200" y="54"/>
                    <a:pt x="1195" y="58"/>
                    <a:pt x="1199" y="63"/>
                  </a:cubicBezTo>
                  <a:cubicBezTo>
                    <a:pt x="1201" y="63"/>
                    <a:pt x="1203" y="64"/>
                    <a:pt x="1205" y="64"/>
                  </a:cubicBezTo>
                  <a:cubicBezTo>
                    <a:pt x="1209" y="64"/>
                    <a:pt x="1212" y="63"/>
                    <a:pt x="1213" y="60"/>
                  </a:cubicBezTo>
                  <a:cubicBezTo>
                    <a:pt x="1213" y="56"/>
                    <a:pt x="1209" y="54"/>
                    <a:pt x="1205" y="54"/>
                  </a:cubicBezTo>
                  <a:moveTo>
                    <a:pt x="941" y="54"/>
                  </a:moveTo>
                  <a:cubicBezTo>
                    <a:pt x="935" y="54"/>
                    <a:pt x="926" y="57"/>
                    <a:pt x="921" y="59"/>
                  </a:cubicBezTo>
                  <a:cubicBezTo>
                    <a:pt x="919" y="61"/>
                    <a:pt x="922" y="63"/>
                    <a:pt x="920" y="65"/>
                  </a:cubicBezTo>
                  <a:cubicBezTo>
                    <a:pt x="916" y="67"/>
                    <a:pt x="913" y="67"/>
                    <a:pt x="910" y="67"/>
                  </a:cubicBezTo>
                  <a:cubicBezTo>
                    <a:pt x="908" y="67"/>
                    <a:pt x="907" y="67"/>
                    <a:pt x="905" y="67"/>
                  </a:cubicBezTo>
                  <a:cubicBezTo>
                    <a:pt x="903" y="67"/>
                    <a:pt x="901" y="66"/>
                    <a:pt x="899" y="66"/>
                  </a:cubicBezTo>
                  <a:cubicBezTo>
                    <a:pt x="896" y="66"/>
                    <a:pt x="894" y="67"/>
                    <a:pt x="891" y="68"/>
                  </a:cubicBezTo>
                  <a:cubicBezTo>
                    <a:pt x="891" y="76"/>
                    <a:pt x="895" y="79"/>
                    <a:pt x="901" y="79"/>
                  </a:cubicBezTo>
                  <a:cubicBezTo>
                    <a:pt x="909" y="79"/>
                    <a:pt x="920" y="73"/>
                    <a:pt x="925" y="70"/>
                  </a:cubicBezTo>
                  <a:cubicBezTo>
                    <a:pt x="927" y="71"/>
                    <a:pt x="930" y="71"/>
                    <a:pt x="932" y="71"/>
                  </a:cubicBezTo>
                  <a:cubicBezTo>
                    <a:pt x="938" y="71"/>
                    <a:pt x="944" y="67"/>
                    <a:pt x="952" y="66"/>
                  </a:cubicBezTo>
                  <a:cubicBezTo>
                    <a:pt x="953" y="57"/>
                    <a:pt x="948" y="54"/>
                    <a:pt x="941" y="54"/>
                  </a:cubicBezTo>
                  <a:moveTo>
                    <a:pt x="882" y="47"/>
                  </a:moveTo>
                  <a:cubicBezTo>
                    <a:pt x="872" y="47"/>
                    <a:pt x="860" y="52"/>
                    <a:pt x="860" y="61"/>
                  </a:cubicBezTo>
                  <a:cubicBezTo>
                    <a:pt x="864" y="67"/>
                    <a:pt x="872" y="68"/>
                    <a:pt x="875" y="74"/>
                  </a:cubicBezTo>
                  <a:cubicBezTo>
                    <a:pt x="864" y="76"/>
                    <a:pt x="852" y="76"/>
                    <a:pt x="848" y="84"/>
                  </a:cubicBezTo>
                  <a:cubicBezTo>
                    <a:pt x="850" y="86"/>
                    <a:pt x="852" y="86"/>
                    <a:pt x="854" y="86"/>
                  </a:cubicBezTo>
                  <a:cubicBezTo>
                    <a:pt x="856" y="86"/>
                    <a:pt x="859" y="85"/>
                    <a:pt x="861" y="84"/>
                  </a:cubicBezTo>
                  <a:cubicBezTo>
                    <a:pt x="864" y="83"/>
                    <a:pt x="867" y="82"/>
                    <a:pt x="870" y="82"/>
                  </a:cubicBezTo>
                  <a:cubicBezTo>
                    <a:pt x="872" y="82"/>
                    <a:pt x="873" y="82"/>
                    <a:pt x="875" y="83"/>
                  </a:cubicBezTo>
                  <a:cubicBezTo>
                    <a:pt x="879" y="77"/>
                    <a:pt x="884" y="73"/>
                    <a:pt x="887" y="68"/>
                  </a:cubicBezTo>
                  <a:cubicBezTo>
                    <a:pt x="882" y="64"/>
                    <a:pt x="872" y="64"/>
                    <a:pt x="868" y="60"/>
                  </a:cubicBezTo>
                  <a:cubicBezTo>
                    <a:pt x="872" y="54"/>
                    <a:pt x="889" y="58"/>
                    <a:pt x="887" y="48"/>
                  </a:cubicBezTo>
                  <a:cubicBezTo>
                    <a:pt x="886" y="47"/>
                    <a:pt x="884" y="47"/>
                    <a:pt x="882" y="47"/>
                  </a:cubicBezTo>
                  <a:moveTo>
                    <a:pt x="929" y="45"/>
                  </a:moveTo>
                  <a:cubicBezTo>
                    <a:pt x="926" y="45"/>
                    <a:pt x="923" y="47"/>
                    <a:pt x="924" y="52"/>
                  </a:cubicBezTo>
                  <a:cubicBezTo>
                    <a:pt x="925" y="53"/>
                    <a:pt x="927" y="53"/>
                    <a:pt x="929" y="53"/>
                  </a:cubicBezTo>
                  <a:cubicBezTo>
                    <a:pt x="929" y="53"/>
                    <a:pt x="930" y="53"/>
                    <a:pt x="930" y="53"/>
                  </a:cubicBezTo>
                  <a:cubicBezTo>
                    <a:pt x="931" y="53"/>
                    <a:pt x="931" y="53"/>
                    <a:pt x="932" y="53"/>
                  </a:cubicBezTo>
                  <a:cubicBezTo>
                    <a:pt x="932" y="53"/>
                    <a:pt x="933" y="53"/>
                    <a:pt x="933" y="53"/>
                  </a:cubicBezTo>
                  <a:cubicBezTo>
                    <a:pt x="936" y="48"/>
                    <a:pt x="933" y="45"/>
                    <a:pt x="929" y="45"/>
                  </a:cubicBezTo>
                  <a:moveTo>
                    <a:pt x="2955" y="34"/>
                  </a:moveTo>
                  <a:cubicBezTo>
                    <a:pt x="2951" y="34"/>
                    <a:pt x="2948" y="35"/>
                    <a:pt x="2947" y="38"/>
                  </a:cubicBezTo>
                  <a:cubicBezTo>
                    <a:pt x="2947" y="42"/>
                    <a:pt x="2956" y="39"/>
                    <a:pt x="2956" y="44"/>
                  </a:cubicBezTo>
                  <a:cubicBezTo>
                    <a:pt x="2955" y="45"/>
                    <a:pt x="2954" y="45"/>
                    <a:pt x="2953" y="45"/>
                  </a:cubicBezTo>
                  <a:cubicBezTo>
                    <a:pt x="2952" y="45"/>
                    <a:pt x="2951" y="45"/>
                    <a:pt x="2950" y="44"/>
                  </a:cubicBezTo>
                  <a:cubicBezTo>
                    <a:pt x="2949" y="44"/>
                    <a:pt x="2949" y="44"/>
                    <a:pt x="2948" y="44"/>
                  </a:cubicBezTo>
                  <a:cubicBezTo>
                    <a:pt x="2947" y="44"/>
                    <a:pt x="2946" y="44"/>
                    <a:pt x="2946" y="45"/>
                  </a:cubicBezTo>
                  <a:cubicBezTo>
                    <a:pt x="2943" y="47"/>
                    <a:pt x="2948" y="51"/>
                    <a:pt x="2944" y="53"/>
                  </a:cubicBezTo>
                  <a:cubicBezTo>
                    <a:pt x="2943" y="53"/>
                    <a:pt x="2942" y="53"/>
                    <a:pt x="2940" y="53"/>
                  </a:cubicBezTo>
                  <a:cubicBezTo>
                    <a:pt x="2934" y="53"/>
                    <a:pt x="2930" y="54"/>
                    <a:pt x="2928" y="58"/>
                  </a:cubicBezTo>
                  <a:cubicBezTo>
                    <a:pt x="2927" y="62"/>
                    <a:pt x="2930" y="61"/>
                    <a:pt x="2930" y="64"/>
                  </a:cubicBezTo>
                  <a:cubicBezTo>
                    <a:pt x="2929" y="67"/>
                    <a:pt x="2924" y="66"/>
                    <a:pt x="2925" y="70"/>
                  </a:cubicBezTo>
                  <a:cubicBezTo>
                    <a:pt x="2927" y="76"/>
                    <a:pt x="2932" y="77"/>
                    <a:pt x="2938" y="77"/>
                  </a:cubicBezTo>
                  <a:cubicBezTo>
                    <a:pt x="2942" y="77"/>
                    <a:pt x="2945" y="77"/>
                    <a:pt x="2949" y="76"/>
                  </a:cubicBezTo>
                  <a:cubicBezTo>
                    <a:pt x="2953" y="76"/>
                    <a:pt x="2957" y="75"/>
                    <a:pt x="2960" y="75"/>
                  </a:cubicBezTo>
                  <a:cubicBezTo>
                    <a:pt x="2964" y="75"/>
                    <a:pt x="2968" y="76"/>
                    <a:pt x="2971" y="79"/>
                  </a:cubicBezTo>
                  <a:cubicBezTo>
                    <a:pt x="2970" y="82"/>
                    <a:pt x="2968" y="83"/>
                    <a:pt x="2965" y="83"/>
                  </a:cubicBezTo>
                  <a:cubicBezTo>
                    <a:pt x="2961" y="83"/>
                    <a:pt x="2956" y="81"/>
                    <a:pt x="2952" y="80"/>
                  </a:cubicBezTo>
                  <a:cubicBezTo>
                    <a:pt x="2951" y="81"/>
                    <a:pt x="2951" y="84"/>
                    <a:pt x="2949" y="85"/>
                  </a:cubicBezTo>
                  <a:cubicBezTo>
                    <a:pt x="2951" y="93"/>
                    <a:pt x="2964" y="99"/>
                    <a:pt x="2976" y="99"/>
                  </a:cubicBezTo>
                  <a:cubicBezTo>
                    <a:pt x="2981" y="99"/>
                    <a:pt x="2987" y="98"/>
                    <a:pt x="2991" y="96"/>
                  </a:cubicBezTo>
                  <a:cubicBezTo>
                    <a:pt x="2995" y="97"/>
                    <a:pt x="2996" y="101"/>
                    <a:pt x="3002" y="101"/>
                  </a:cubicBezTo>
                  <a:cubicBezTo>
                    <a:pt x="3010" y="98"/>
                    <a:pt x="2998" y="88"/>
                    <a:pt x="3007" y="85"/>
                  </a:cubicBezTo>
                  <a:cubicBezTo>
                    <a:pt x="3010" y="86"/>
                    <a:pt x="3009" y="90"/>
                    <a:pt x="3014" y="90"/>
                  </a:cubicBezTo>
                  <a:cubicBezTo>
                    <a:pt x="3021" y="87"/>
                    <a:pt x="3028" y="84"/>
                    <a:pt x="3029" y="76"/>
                  </a:cubicBezTo>
                  <a:cubicBezTo>
                    <a:pt x="3016" y="76"/>
                    <a:pt x="3019" y="63"/>
                    <a:pt x="3006" y="63"/>
                  </a:cubicBezTo>
                  <a:cubicBezTo>
                    <a:pt x="3004" y="63"/>
                    <a:pt x="3003" y="63"/>
                    <a:pt x="3001" y="63"/>
                  </a:cubicBezTo>
                  <a:cubicBezTo>
                    <a:pt x="2993" y="55"/>
                    <a:pt x="2978" y="53"/>
                    <a:pt x="2976" y="41"/>
                  </a:cubicBezTo>
                  <a:cubicBezTo>
                    <a:pt x="2971" y="39"/>
                    <a:pt x="2962" y="34"/>
                    <a:pt x="2955" y="34"/>
                  </a:cubicBezTo>
                  <a:moveTo>
                    <a:pt x="3075" y="120"/>
                  </a:moveTo>
                  <a:cubicBezTo>
                    <a:pt x="3073" y="120"/>
                    <a:pt x="3070" y="120"/>
                    <a:pt x="3069" y="119"/>
                  </a:cubicBezTo>
                  <a:cubicBezTo>
                    <a:pt x="3065" y="113"/>
                    <a:pt x="3071" y="111"/>
                    <a:pt x="3077" y="111"/>
                  </a:cubicBezTo>
                  <a:cubicBezTo>
                    <a:pt x="3082" y="111"/>
                    <a:pt x="3088" y="113"/>
                    <a:pt x="3087" y="118"/>
                  </a:cubicBezTo>
                  <a:cubicBezTo>
                    <a:pt x="3085" y="119"/>
                    <a:pt x="3080" y="120"/>
                    <a:pt x="3075" y="120"/>
                  </a:cubicBezTo>
                  <a:moveTo>
                    <a:pt x="3192" y="43"/>
                  </a:moveTo>
                  <a:cubicBezTo>
                    <a:pt x="3189" y="43"/>
                    <a:pt x="3186" y="42"/>
                    <a:pt x="3184" y="41"/>
                  </a:cubicBezTo>
                  <a:cubicBezTo>
                    <a:pt x="3191" y="36"/>
                    <a:pt x="3198" y="31"/>
                    <a:pt x="3208" y="31"/>
                  </a:cubicBezTo>
                  <a:cubicBezTo>
                    <a:pt x="3211" y="31"/>
                    <a:pt x="3215" y="32"/>
                    <a:pt x="3218" y="33"/>
                  </a:cubicBezTo>
                  <a:cubicBezTo>
                    <a:pt x="3213" y="37"/>
                    <a:pt x="3201" y="43"/>
                    <a:pt x="3192" y="43"/>
                  </a:cubicBezTo>
                  <a:moveTo>
                    <a:pt x="3137" y="10"/>
                  </a:moveTo>
                  <a:cubicBezTo>
                    <a:pt x="3133" y="12"/>
                    <a:pt x="3131" y="16"/>
                    <a:pt x="3126" y="17"/>
                  </a:cubicBezTo>
                  <a:cubicBezTo>
                    <a:pt x="3122" y="15"/>
                    <a:pt x="3118" y="14"/>
                    <a:pt x="3114" y="14"/>
                  </a:cubicBezTo>
                  <a:cubicBezTo>
                    <a:pt x="3104" y="14"/>
                    <a:pt x="3092" y="19"/>
                    <a:pt x="3081" y="19"/>
                  </a:cubicBezTo>
                  <a:cubicBezTo>
                    <a:pt x="3079" y="20"/>
                    <a:pt x="3080" y="25"/>
                    <a:pt x="3077" y="25"/>
                  </a:cubicBezTo>
                  <a:cubicBezTo>
                    <a:pt x="3071" y="23"/>
                    <a:pt x="3065" y="19"/>
                    <a:pt x="3058" y="19"/>
                  </a:cubicBezTo>
                  <a:cubicBezTo>
                    <a:pt x="3055" y="19"/>
                    <a:pt x="3053" y="20"/>
                    <a:pt x="3050" y="22"/>
                  </a:cubicBezTo>
                  <a:cubicBezTo>
                    <a:pt x="3045" y="19"/>
                    <a:pt x="3041" y="16"/>
                    <a:pt x="3033" y="16"/>
                  </a:cubicBezTo>
                  <a:cubicBezTo>
                    <a:pt x="3033" y="16"/>
                    <a:pt x="3032" y="16"/>
                    <a:pt x="3031" y="16"/>
                  </a:cubicBezTo>
                  <a:cubicBezTo>
                    <a:pt x="3028" y="21"/>
                    <a:pt x="3024" y="23"/>
                    <a:pt x="3020" y="23"/>
                  </a:cubicBezTo>
                  <a:cubicBezTo>
                    <a:pt x="3017" y="23"/>
                    <a:pt x="3015" y="22"/>
                    <a:pt x="3012" y="22"/>
                  </a:cubicBezTo>
                  <a:cubicBezTo>
                    <a:pt x="3010" y="22"/>
                    <a:pt x="3007" y="21"/>
                    <a:pt x="3004" y="21"/>
                  </a:cubicBezTo>
                  <a:cubicBezTo>
                    <a:pt x="3003" y="21"/>
                    <a:pt x="3001" y="21"/>
                    <a:pt x="3000" y="22"/>
                  </a:cubicBezTo>
                  <a:cubicBezTo>
                    <a:pt x="2996" y="22"/>
                    <a:pt x="2992" y="26"/>
                    <a:pt x="2989" y="26"/>
                  </a:cubicBezTo>
                  <a:cubicBezTo>
                    <a:pt x="2988" y="26"/>
                    <a:pt x="2987" y="26"/>
                    <a:pt x="2986" y="26"/>
                  </a:cubicBezTo>
                  <a:cubicBezTo>
                    <a:pt x="2985" y="26"/>
                    <a:pt x="2984" y="26"/>
                    <a:pt x="2983" y="26"/>
                  </a:cubicBezTo>
                  <a:cubicBezTo>
                    <a:pt x="2982" y="26"/>
                    <a:pt x="2980" y="26"/>
                    <a:pt x="2979" y="26"/>
                  </a:cubicBezTo>
                  <a:cubicBezTo>
                    <a:pt x="2977" y="26"/>
                    <a:pt x="2975" y="26"/>
                    <a:pt x="2974" y="29"/>
                  </a:cubicBezTo>
                  <a:cubicBezTo>
                    <a:pt x="2975" y="33"/>
                    <a:pt x="2979" y="34"/>
                    <a:pt x="2983" y="34"/>
                  </a:cubicBezTo>
                  <a:cubicBezTo>
                    <a:pt x="2985" y="34"/>
                    <a:pt x="2986" y="34"/>
                    <a:pt x="2987" y="34"/>
                  </a:cubicBezTo>
                  <a:cubicBezTo>
                    <a:pt x="2988" y="34"/>
                    <a:pt x="2989" y="34"/>
                    <a:pt x="2991" y="34"/>
                  </a:cubicBezTo>
                  <a:cubicBezTo>
                    <a:pt x="2993" y="34"/>
                    <a:pt x="2995" y="34"/>
                    <a:pt x="2997" y="35"/>
                  </a:cubicBezTo>
                  <a:cubicBezTo>
                    <a:pt x="2993" y="41"/>
                    <a:pt x="2998" y="47"/>
                    <a:pt x="3000" y="52"/>
                  </a:cubicBezTo>
                  <a:cubicBezTo>
                    <a:pt x="3003" y="55"/>
                    <a:pt x="3007" y="55"/>
                    <a:pt x="3010" y="55"/>
                  </a:cubicBezTo>
                  <a:cubicBezTo>
                    <a:pt x="3015" y="55"/>
                    <a:pt x="3020" y="53"/>
                    <a:pt x="3025" y="51"/>
                  </a:cubicBezTo>
                  <a:cubicBezTo>
                    <a:pt x="3029" y="48"/>
                    <a:pt x="3034" y="46"/>
                    <a:pt x="3038" y="46"/>
                  </a:cubicBezTo>
                  <a:cubicBezTo>
                    <a:pt x="3039" y="46"/>
                    <a:pt x="3041" y="46"/>
                    <a:pt x="3042" y="47"/>
                  </a:cubicBezTo>
                  <a:cubicBezTo>
                    <a:pt x="3035" y="49"/>
                    <a:pt x="3026" y="50"/>
                    <a:pt x="3026" y="60"/>
                  </a:cubicBezTo>
                  <a:cubicBezTo>
                    <a:pt x="3037" y="59"/>
                    <a:pt x="3046" y="54"/>
                    <a:pt x="3056" y="54"/>
                  </a:cubicBezTo>
                  <a:cubicBezTo>
                    <a:pt x="3059" y="54"/>
                    <a:pt x="3062" y="55"/>
                    <a:pt x="3065" y="56"/>
                  </a:cubicBezTo>
                  <a:cubicBezTo>
                    <a:pt x="3076" y="53"/>
                    <a:pt x="3090" y="52"/>
                    <a:pt x="3088" y="38"/>
                  </a:cubicBezTo>
                  <a:cubicBezTo>
                    <a:pt x="3090" y="37"/>
                    <a:pt x="3093" y="35"/>
                    <a:pt x="3095" y="35"/>
                  </a:cubicBezTo>
                  <a:cubicBezTo>
                    <a:pt x="3096" y="35"/>
                    <a:pt x="3097" y="36"/>
                    <a:pt x="3098" y="36"/>
                  </a:cubicBezTo>
                  <a:cubicBezTo>
                    <a:pt x="3099" y="40"/>
                    <a:pt x="3093" y="39"/>
                    <a:pt x="3094" y="44"/>
                  </a:cubicBezTo>
                  <a:cubicBezTo>
                    <a:pt x="3095" y="47"/>
                    <a:pt x="3102" y="46"/>
                    <a:pt x="3101" y="51"/>
                  </a:cubicBezTo>
                  <a:cubicBezTo>
                    <a:pt x="3091" y="57"/>
                    <a:pt x="3076" y="59"/>
                    <a:pt x="3066" y="64"/>
                  </a:cubicBezTo>
                  <a:cubicBezTo>
                    <a:pt x="3068" y="70"/>
                    <a:pt x="3077" y="70"/>
                    <a:pt x="3079" y="75"/>
                  </a:cubicBezTo>
                  <a:cubicBezTo>
                    <a:pt x="3067" y="75"/>
                    <a:pt x="3057" y="62"/>
                    <a:pt x="3042" y="62"/>
                  </a:cubicBezTo>
                  <a:cubicBezTo>
                    <a:pt x="3041" y="62"/>
                    <a:pt x="3039" y="62"/>
                    <a:pt x="3037" y="62"/>
                  </a:cubicBezTo>
                  <a:cubicBezTo>
                    <a:pt x="3034" y="63"/>
                    <a:pt x="3028" y="67"/>
                    <a:pt x="3028" y="70"/>
                  </a:cubicBezTo>
                  <a:cubicBezTo>
                    <a:pt x="3027" y="79"/>
                    <a:pt x="3051" y="79"/>
                    <a:pt x="3055" y="87"/>
                  </a:cubicBezTo>
                  <a:cubicBezTo>
                    <a:pt x="3044" y="92"/>
                    <a:pt x="3026" y="89"/>
                    <a:pt x="3015" y="96"/>
                  </a:cubicBezTo>
                  <a:cubicBezTo>
                    <a:pt x="3015" y="99"/>
                    <a:pt x="3014" y="100"/>
                    <a:pt x="3015" y="103"/>
                  </a:cubicBezTo>
                  <a:cubicBezTo>
                    <a:pt x="3022" y="102"/>
                    <a:pt x="3031" y="99"/>
                    <a:pt x="3037" y="99"/>
                  </a:cubicBezTo>
                  <a:cubicBezTo>
                    <a:pt x="3038" y="99"/>
                    <a:pt x="3040" y="99"/>
                    <a:pt x="3041" y="99"/>
                  </a:cubicBezTo>
                  <a:cubicBezTo>
                    <a:pt x="3041" y="105"/>
                    <a:pt x="3034" y="104"/>
                    <a:pt x="3035" y="110"/>
                  </a:cubicBezTo>
                  <a:cubicBezTo>
                    <a:pt x="3037" y="114"/>
                    <a:pt x="3039" y="115"/>
                    <a:pt x="3041" y="115"/>
                  </a:cubicBezTo>
                  <a:cubicBezTo>
                    <a:pt x="3044" y="115"/>
                    <a:pt x="3047" y="114"/>
                    <a:pt x="3050" y="112"/>
                  </a:cubicBezTo>
                  <a:cubicBezTo>
                    <a:pt x="3052" y="111"/>
                    <a:pt x="3055" y="110"/>
                    <a:pt x="3057" y="110"/>
                  </a:cubicBezTo>
                  <a:cubicBezTo>
                    <a:pt x="3058" y="110"/>
                    <a:pt x="3058" y="110"/>
                    <a:pt x="3059" y="110"/>
                  </a:cubicBezTo>
                  <a:cubicBezTo>
                    <a:pt x="3058" y="117"/>
                    <a:pt x="3048" y="118"/>
                    <a:pt x="3041" y="121"/>
                  </a:cubicBezTo>
                  <a:cubicBezTo>
                    <a:pt x="3031" y="117"/>
                    <a:pt x="3026" y="105"/>
                    <a:pt x="3013" y="105"/>
                  </a:cubicBezTo>
                  <a:cubicBezTo>
                    <a:pt x="3010" y="105"/>
                    <a:pt x="3008" y="106"/>
                    <a:pt x="3004" y="107"/>
                  </a:cubicBezTo>
                  <a:cubicBezTo>
                    <a:pt x="3003" y="114"/>
                    <a:pt x="3013" y="112"/>
                    <a:pt x="3013" y="118"/>
                  </a:cubicBezTo>
                  <a:cubicBezTo>
                    <a:pt x="3007" y="121"/>
                    <a:pt x="2996" y="122"/>
                    <a:pt x="2994" y="129"/>
                  </a:cubicBezTo>
                  <a:cubicBezTo>
                    <a:pt x="2996" y="133"/>
                    <a:pt x="3000" y="134"/>
                    <a:pt x="3005" y="134"/>
                  </a:cubicBezTo>
                  <a:cubicBezTo>
                    <a:pt x="3009" y="134"/>
                    <a:pt x="3014" y="133"/>
                    <a:pt x="3018" y="132"/>
                  </a:cubicBezTo>
                  <a:cubicBezTo>
                    <a:pt x="3024" y="134"/>
                    <a:pt x="3029" y="137"/>
                    <a:pt x="3036" y="138"/>
                  </a:cubicBezTo>
                  <a:cubicBezTo>
                    <a:pt x="3043" y="133"/>
                    <a:pt x="3051" y="132"/>
                    <a:pt x="3060" y="132"/>
                  </a:cubicBezTo>
                  <a:cubicBezTo>
                    <a:pt x="3064" y="132"/>
                    <a:pt x="3069" y="133"/>
                    <a:pt x="3074" y="133"/>
                  </a:cubicBezTo>
                  <a:cubicBezTo>
                    <a:pt x="3079" y="133"/>
                    <a:pt x="3084" y="134"/>
                    <a:pt x="3089" y="134"/>
                  </a:cubicBezTo>
                  <a:cubicBezTo>
                    <a:pt x="3098" y="134"/>
                    <a:pt x="3107" y="132"/>
                    <a:pt x="3115" y="127"/>
                  </a:cubicBezTo>
                  <a:cubicBezTo>
                    <a:pt x="3114" y="118"/>
                    <a:pt x="3093" y="125"/>
                    <a:pt x="3094" y="113"/>
                  </a:cubicBezTo>
                  <a:cubicBezTo>
                    <a:pt x="3095" y="114"/>
                    <a:pt x="3097" y="114"/>
                    <a:pt x="3098" y="114"/>
                  </a:cubicBezTo>
                  <a:cubicBezTo>
                    <a:pt x="3105" y="114"/>
                    <a:pt x="3108" y="107"/>
                    <a:pt x="3114" y="105"/>
                  </a:cubicBezTo>
                  <a:cubicBezTo>
                    <a:pt x="3115" y="105"/>
                    <a:pt x="3117" y="104"/>
                    <a:pt x="3118" y="104"/>
                  </a:cubicBezTo>
                  <a:cubicBezTo>
                    <a:pt x="3119" y="104"/>
                    <a:pt x="3120" y="104"/>
                    <a:pt x="3120" y="105"/>
                  </a:cubicBezTo>
                  <a:cubicBezTo>
                    <a:pt x="3121" y="105"/>
                    <a:pt x="3122" y="105"/>
                    <a:pt x="3122" y="105"/>
                  </a:cubicBezTo>
                  <a:cubicBezTo>
                    <a:pt x="3125" y="105"/>
                    <a:pt x="3128" y="104"/>
                    <a:pt x="3131" y="101"/>
                  </a:cubicBezTo>
                  <a:cubicBezTo>
                    <a:pt x="3131" y="98"/>
                    <a:pt x="3127" y="98"/>
                    <a:pt x="3127" y="95"/>
                  </a:cubicBezTo>
                  <a:cubicBezTo>
                    <a:pt x="3132" y="93"/>
                    <a:pt x="3139" y="94"/>
                    <a:pt x="3139" y="89"/>
                  </a:cubicBezTo>
                  <a:cubicBezTo>
                    <a:pt x="3137" y="83"/>
                    <a:pt x="3123" y="87"/>
                    <a:pt x="3122" y="80"/>
                  </a:cubicBezTo>
                  <a:cubicBezTo>
                    <a:pt x="3123" y="78"/>
                    <a:pt x="3124" y="76"/>
                    <a:pt x="3127" y="75"/>
                  </a:cubicBezTo>
                  <a:cubicBezTo>
                    <a:pt x="3132" y="76"/>
                    <a:pt x="3133" y="79"/>
                    <a:pt x="3139" y="79"/>
                  </a:cubicBezTo>
                  <a:cubicBezTo>
                    <a:pt x="3139" y="79"/>
                    <a:pt x="3140" y="79"/>
                    <a:pt x="3141" y="79"/>
                  </a:cubicBezTo>
                  <a:cubicBezTo>
                    <a:pt x="3141" y="75"/>
                    <a:pt x="3135" y="75"/>
                    <a:pt x="3137" y="70"/>
                  </a:cubicBezTo>
                  <a:cubicBezTo>
                    <a:pt x="3139" y="69"/>
                    <a:pt x="3141" y="69"/>
                    <a:pt x="3142" y="69"/>
                  </a:cubicBezTo>
                  <a:cubicBezTo>
                    <a:pt x="3147" y="69"/>
                    <a:pt x="3151" y="70"/>
                    <a:pt x="3155" y="71"/>
                  </a:cubicBezTo>
                  <a:cubicBezTo>
                    <a:pt x="3159" y="73"/>
                    <a:pt x="3163" y="74"/>
                    <a:pt x="3167" y="74"/>
                  </a:cubicBezTo>
                  <a:cubicBezTo>
                    <a:pt x="3168" y="74"/>
                    <a:pt x="3169" y="74"/>
                    <a:pt x="3170" y="73"/>
                  </a:cubicBezTo>
                  <a:cubicBezTo>
                    <a:pt x="3173" y="71"/>
                    <a:pt x="3171" y="67"/>
                    <a:pt x="3170" y="64"/>
                  </a:cubicBezTo>
                  <a:cubicBezTo>
                    <a:pt x="3173" y="63"/>
                    <a:pt x="3177" y="63"/>
                    <a:pt x="3178" y="61"/>
                  </a:cubicBezTo>
                  <a:cubicBezTo>
                    <a:pt x="3180" y="59"/>
                    <a:pt x="3176" y="55"/>
                    <a:pt x="3182" y="54"/>
                  </a:cubicBezTo>
                  <a:cubicBezTo>
                    <a:pt x="3182" y="54"/>
                    <a:pt x="3183" y="53"/>
                    <a:pt x="3184" y="53"/>
                  </a:cubicBezTo>
                  <a:cubicBezTo>
                    <a:pt x="3187" y="53"/>
                    <a:pt x="3191" y="55"/>
                    <a:pt x="3194" y="55"/>
                  </a:cubicBezTo>
                  <a:cubicBezTo>
                    <a:pt x="3203" y="43"/>
                    <a:pt x="3227" y="44"/>
                    <a:pt x="3235" y="32"/>
                  </a:cubicBezTo>
                  <a:cubicBezTo>
                    <a:pt x="3234" y="32"/>
                    <a:pt x="3233" y="31"/>
                    <a:pt x="3232" y="31"/>
                  </a:cubicBezTo>
                  <a:cubicBezTo>
                    <a:pt x="3230" y="31"/>
                    <a:pt x="3229" y="32"/>
                    <a:pt x="3227" y="33"/>
                  </a:cubicBezTo>
                  <a:cubicBezTo>
                    <a:pt x="3226" y="33"/>
                    <a:pt x="3224" y="34"/>
                    <a:pt x="3223" y="34"/>
                  </a:cubicBezTo>
                  <a:cubicBezTo>
                    <a:pt x="3222" y="34"/>
                    <a:pt x="3221" y="33"/>
                    <a:pt x="3220" y="33"/>
                  </a:cubicBezTo>
                  <a:cubicBezTo>
                    <a:pt x="3228" y="22"/>
                    <a:pt x="3260" y="34"/>
                    <a:pt x="3266" y="20"/>
                  </a:cubicBezTo>
                  <a:cubicBezTo>
                    <a:pt x="3253" y="15"/>
                    <a:pt x="3238" y="13"/>
                    <a:pt x="3222" y="13"/>
                  </a:cubicBezTo>
                  <a:cubicBezTo>
                    <a:pt x="3214" y="13"/>
                    <a:pt x="3206" y="14"/>
                    <a:pt x="3198" y="14"/>
                  </a:cubicBezTo>
                  <a:cubicBezTo>
                    <a:pt x="3190" y="14"/>
                    <a:pt x="3182" y="15"/>
                    <a:pt x="3175" y="15"/>
                  </a:cubicBezTo>
                  <a:cubicBezTo>
                    <a:pt x="3161" y="15"/>
                    <a:pt x="3148" y="14"/>
                    <a:pt x="3137" y="10"/>
                  </a:cubicBezTo>
                  <a:moveTo>
                    <a:pt x="3537" y="345"/>
                  </a:moveTo>
                  <a:cubicBezTo>
                    <a:pt x="3513" y="345"/>
                    <a:pt x="3486" y="343"/>
                    <a:pt x="3468" y="336"/>
                  </a:cubicBezTo>
                  <a:cubicBezTo>
                    <a:pt x="3467" y="329"/>
                    <a:pt x="3475" y="329"/>
                    <a:pt x="3476" y="324"/>
                  </a:cubicBezTo>
                  <a:cubicBezTo>
                    <a:pt x="3476" y="318"/>
                    <a:pt x="3472" y="312"/>
                    <a:pt x="3473" y="309"/>
                  </a:cubicBezTo>
                  <a:cubicBezTo>
                    <a:pt x="3473" y="308"/>
                    <a:pt x="3473" y="307"/>
                    <a:pt x="3474" y="307"/>
                  </a:cubicBezTo>
                  <a:cubicBezTo>
                    <a:pt x="3482" y="307"/>
                    <a:pt x="3509" y="311"/>
                    <a:pt x="3523" y="315"/>
                  </a:cubicBezTo>
                  <a:cubicBezTo>
                    <a:pt x="3537" y="318"/>
                    <a:pt x="3549" y="324"/>
                    <a:pt x="3554" y="334"/>
                  </a:cubicBezTo>
                  <a:cubicBezTo>
                    <a:pt x="3552" y="338"/>
                    <a:pt x="3549" y="342"/>
                    <a:pt x="3546" y="345"/>
                  </a:cubicBezTo>
                  <a:cubicBezTo>
                    <a:pt x="3543" y="345"/>
                    <a:pt x="3540" y="345"/>
                    <a:pt x="3537" y="345"/>
                  </a:cubicBezTo>
                  <a:moveTo>
                    <a:pt x="3376" y="0"/>
                  </a:moveTo>
                  <a:cubicBezTo>
                    <a:pt x="3372" y="0"/>
                    <a:pt x="3370" y="2"/>
                    <a:pt x="3368" y="4"/>
                  </a:cubicBezTo>
                  <a:cubicBezTo>
                    <a:pt x="3366" y="15"/>
                    <a:pt x="3373" y="19"/>
                    <a:pt x="3376" y="25"/>
                  </a:cubicBezTo>
                  <a:cubicBezTo>
                    <a:pt x="3375" y="26"/>
                    <a:pt x="3372" y="27"/>
                    <a:pt x="3370" y="27"/>
                  </a:cubicBezTo>
                  <a:cubicBezTo>
                    <a:pt x="3367" y="27"/>
                    <a:pt x="3364" y="26"/>
                    <a:pt x="3361" y="25"/>
                  </a:cubicBezTo>
                  <a:cubicBezTo>
                    <a:pt x="3358" y="24"/>
                    <a:pt x="3354" y="23"/>
                    <a:pt x="3351" y="23"/>
                  </a:cubicBezTo>
                  <a:cubicBezTo>
                    <a:pt x="3350" y="23"/>
                    <a:pt x="3350" y="23"/>
                    <a:pt x="3350" y="23"/>
                  </a:cubicBezTo>
                  <a:cubicBezTo>
                    <a:pt x="3348" y="27"/>
                    <a:pt x="3348" y="32"/>
                    <a:pt x="3343" y="33"/>
                  </a:cubicBezTo>
                  <a:cubicBezTo>
                    <a:pt x="3341" y="30"/>
                    <a:pt x="3343" y="24"/>
                    <a:pt x="3342" y="20"/>
                  </a:cubicBezTo>
                  <a:cubicBezTo>
                    <a:pt x="3339" y="14"/>
                    <a:pt x="3333" y="13"/>
                    <a:pt x="3326" y="13"/>
                  </a:cubicBezTo>
                  <a:cubicBezTo>
                    <a:pt x="3324" y="13"/>
                    <a:pt x="3323" y="13"/>
                    <a:pt x="3321" y="13"/>
                  </a:cubicBezTo>
                  <a:cubicBezTo>
                    <a:pt x="3319" y="13"/>
                    <a:pt x="3318" y="14"/>
                    <a:pt x="3316" y="14"/>
                  </a:cubicBezTo>
                  <a:cubicBezTo>
                    <a:pt x="3314" y="14"/>
                    <a:pt x="3312" y="13"/>
                    <a:pt x="3310" y="13"/>
                  </a:cubicBezTo>
                  <a:cubicBezTo>
                    <a:pt x="3303" y="12"/>
                    <a:pt x="3296" y="7"/>
                    <a:pt x="3289" y="7"/>
                  </a:cubicBezTo>
                  <a:cubicBezTo>
                    <a:pt x="3287" y="7"/>
                    <a:pt x="3284" y="8"/>
                    <a:pt x="3282" y="10"/>
                  </a:cubicBezTo>
                  <a:cubicBezTo>
                    <a:pt x="3282" y="10"/>
                    <a:pt x="3282" y="11"/>
                    <a:pt x="3281" y="11"/>
                  </a:cubicBezTo>
                  <a:cubicBezTo>
                    <a:pt x="3283" y="16"/>
                    <a:pt x="3283" y="20"/>
                    <a:pt x="3286" y="23"/>
                  </a:cubicBezTo>
                  <a:cubicBezTo>
                    <a:pt x="3290" y="29"/>
                    <a:pt x="3302" y="29"/>
                    <a:pt x="3305" y="36"/>
                  </a:cubicBezTo>
                  <a:cubicBezTo>
                    <a:pt x="3304" y="37"/>
                    <a:pt x="3303" y="37"/>
                    <a:pt x="3303" y="38"/>
                  </a:cubicBezTo>
                  <a:cubicBezTo>
                    <a:pt x="3303" y="38"/>
                    <a:pt x="3302" y="38"/>
                    <a:pt x="3302" y="38"/>
                  </a:cubicBezTo>
                  <a:cubicBezTo>
                    <a:pt x="3296" y="38"/>
                    <a:pt x="3292" y="36"/>
                    <a:pt x="3289" y="34"/>
                  </a:cubicBezTo>
                  <a:cubicBezTo>
                    <a:pt x="3285" y="32"/>
                    <a:pt x="3282" y="30"/>
                    <a:pt x="3278" y="30"/>
                  </a:cubicBezTo>
                  <a:cubicBezTo>
                    <a:pt x="3275" y="30"/>
                    <a:pt x="3272" y="30"/>
                    <a:pt x="3269" y="33"/>
                  </a:cubicBezTo>
                  <a:cubicBezTo>
                    <a:pt x="3267" y="36"/>
                    <a:pt x="3270" y="38"/>
                    <a:pt x="3267" y="41"/>
                  </a:cubicBezTo>
                  <a:cubicBezTo>
                    <a:pt x="3265" y="41"/>
                    <a:pt x="3264" y="41"/>
                    <a:pt x="3263" y="41"/>
                  </a:cubicBezTo>
                  <a:cubicBezTo>
                    <a:pt x="3256" y="41"/>
                    <a:pt x="3255" y="45"/>
                    <a:pt x="3249" y="46"/>
                  </a:cubicBezTo>
                  <a:cubicBezTo>
                    <a:pt x="3246" y="43"/>
                    <a:pt x="3243" y="42"/>
                    <a:pt x="3241" y="42"/>
                  </a:cubicBezTo>
                  <a:cubicBezTo>
                    <a:pt x="3236" y="42"/>
                    <a:pt x="3233" y="45"/>
                    <a:pt x="3229" y="48"/>
                  </a:cubicBezTo>
                  <a:cubicBezTo>
                    <a:pt x="3224" y="52"/>
                    <a:pt x="3220" y="55"/>
                    <a:pt x="3213" y="55"/>
                  </a:cubicBezTo>
                  <a:cubicBezTo>
                    <a:pt x="3212" y="55"/>
                    <a:pt x="3211" y="55"/>
                    <a:pt x="3209" y="55"/>
                  </a:cubicBezTo>
                  <a:cubicBezTo>
                    <a:pt x="3209" y="61"/>
                    <a:pt x="3209" y="61"/>
                    <a:pt x="3209" y="61"/>
                  </a:cubicBezTo>
                  <a:cubicBezTo>
                    <a:pt x="3220" y="65"/>
                    <a:pt x="3239" y="59"/>
                    <a:pt x="3240" y="71"/>
                  </a:cubicBezTo>
                  <a:cubicBezTo>
                    <a:pt x="3241" y="74"/>
                    <a:pt x="3235" y="82"/>
                    <a:pt x="3229" y="84"/>
                  </a:cubicBezTo>
                  <a:cubicBezTo>
                    <a:pt x="3228" y="84"/>
                    <a:pt x="3227" y="84"/>
                    <a:pt x="3226" y="84"/>
                  </a:cubicBezTo>
                  <a:cubicBezTo>
                    <a:pt x="3224" y="84"/>
                    <a:pt x="3221" y="83"/>
                    <a:pt x="3218" y="83"/>
                  </a:cubicBezTo>
                  <a:cubicBezTo>
                    <a:pt x="3215" y="82"/>
                    <a:pt x="3211" y="82"/>
                    <a:pt x="3208" y="82"/>
                  </a:cubicBezTo>
                  <a:cubicBezTo>
                    <a:pt x="3207" y="82"/>
                    <a:pt x="3206" y="82"/>
                    <a:pt x="3205" y="82"/>
                  </a:cubicBezTo>
                  <a:cubicBezTo>
                    <a:pt x="3193" y="83"/>
                    <a:pt x="3183" y="92"/>
                    <a:pt x="3175" y="93"/>
                  </a:cubicBezTo>
                  <a:cubicBezTo>
                    <a:pt x="3174" y="93"/>
                    <a:pt x="3174" y="93"/>
                    <a:pt x="3173" y="93"/>
                  </a:cubicBezTo>
                  <a:cubicBezTo>
                    <a:pt x="3170" y="93"/>
                    <a:pt x="3168" y="93"/>
                    <a:pt x="3166" y="92"/>
                  </a:cubicBezTo>
                  <a:cubicBezTo>
                    <a:pt x="3164" y="92"/>
                    <a:pt x="3162" y="91"/>
                    <a:pt x="3160" y="91"/>
                  </a:cubicBezTo>
                  <a:cubicBezTo>
                    <a:pt x="3158" y="91"/>
                    <a:pt x="3156" y="92"/>
                    <a:pt x="3155" y="93"/>
                  </a:cubicBezTo>
                  <a:cubicBezTo>
                    <a:pt x="3154" y="98"/>
                    <a:pt x="3158" y="106"/>
                    <a:pt x="3165" y="108"/>
                  </a:cubicBezTo>
                  <a:cubicBezTo>
                    <a:pt x="3170" y="108"/>
                    <a:pt x="3171" y="103"/>
                    <a:pt x="3176" y="103"/>
                  </a:cubicBezTo>
                  <a:cubicBezTo>
                    <a:pt x="3184" y="107"/>
                    <a:pt x="3185" y="114"/>
                    <a:pt x="3195" y="114"/>
                  </a:cubicBezTo>
                  <a:cubicBezTo>
                    <a:pt x="3195" y="114"/>
                    <a:pt x="3196" y="114"/>
                    <a:pt x="3196" y="114"/>
                  </a:cubicBezTo>
                  <a:cubicBezTo>
                    <a:pt x="3202" y="114"/>
                    <a:pt x="3210" y="108"/>
                    <a:pt x="3217" y="108"/>
                  </a:cubicBezTo>
                  <a:cubicBezTo>
                    <a:pt x="3220" y="108"/>
                    <a:pt x="3222" y="109"/>
                    <a:pt x="3224" y="114"/>
                  </a:cubicBezTo>
                  <a:cubicBezTo>
                    <a:pt x="3216" y="118"/>
                    <a:pt x="3200" y="114"/>
                    <a:pt x="3196" y="121"/>
                  </a:cubicBezTo>
                  <a:cubicBezTo>
                    <a:pt x="3191" y="119"/>
                    <a:pt x="3186" y="116"/>
                    <a:pt x="3180" y="116"/>
                  </a:cubicBezTo>
                  <a:cubicBezTo>
                    <a:pt x="3178" y="116"/>
                    <a:pt x="3176" y="116"/>
                    <a:pt x="3174" y="117"/>
                  </a:cubicBezTo>
                  <a:cubicBezTo>
                    <a:pt x="3174" y="129"/>
                    <a:pt x="3190" y="127"/>
                    <a:pt x="3201" y="129"/>
                  </a:cubicBezTo>
                  <a:cubicBezTo>
                    <a:pt x="3206" y="135"/>
                    <a:pt x="3211" y="145"/>
                    <a:pt x="3221" y="145"/>
                  </a:cubicBezTo>
                  <a:cubicBezTo>
                    <a:pt x="3222" y="145"/>
                    <a:pt x="3223" y="145"/>
                    <a:pt x="3224" y="145"/>
                  </a:cubicBezTo>
                  <a:cubicBezTo>
                    <a:pt x="3224" y="139"/>
                    <a:pt x="3218" y="139"/>
                    <a:pt x="3219" y="134"/>
                  </a:cubicBezTo>
                  <a:cubicBezTo>
                    <a:pt x="3222" y="134"/>
                    <a:pt x="3224" y="134"/>
                    <a:pt x="3227" y="134"/>
                  </a:cubicBezTo>
                  <a:cubicBezTo>
                    <a:pt x="3232" y="134"/>
                    <a:pt x="3238" y="134"/>
                    <a:pt x="3244" y="133"/>
                  </a:cubicBezTo>
                  <a:cubicBezTo>
                    <a:pt x="3250" y="133"/>
                    <a:pt x="3256" y="132"/>
                    <a:pt x="3262" y="132"/>
                  </a:cubicBezTo>
                  <a:cubicBezTo>
                    <a:pt x="3267" y="132"/>
                    <a:pt x="3272" y="132"/>
                    <a:pt x="3277" y="134"/>
                  </a:cubicBezTo>
                  <a:cubicBezTo>
                    <a:pt x="3283" y="135"/>
                    <a:pt x="3283" y="140"/>
                    <a:pt x="3288" y="145"/>
                  </a:cubicBezTo>
                  <a:cubicBezTo>
                    <a:pt x="3298" y="154"/>
                    <a:pt x="3317" y="162"/>
                    <a:pt x="3323" y="172"/>
                  </a:cubicBezTo>
                  <a:cubicBezTo>
                    <a:pt x="3323" y="176"/>
                    <a:pt x="3325" y="178"/>
                    <a:pt x="3326" y="181"/>
                  </a:cubicBezTo>
                  <a:cubicBezTo>
                    <a:pt x="3335" y="184"/>
                    <a:pt x="3348" y="196"/>
                    <a:pt x="3330" y="199"/>
                  </a:cubicBezTo>
                  <a:cubicBezTo>
                    <a:pt x="3331" y="204"/>
                    <a:pt x="3330" y="209"/>
                    <a:pt x="3331" y="213"/>
                  </a:cubicBezTo>
                  <a:cubicBezTo>
                    <a:pt x="3333" y="214"/>
                    <a:pt x="3335" y="214"/>
                    <a:pt x="3336" y="214"/>
                  </a:cubicBezTo>
                  <a:cubicBezTo>
                    <a:pt x="3343" y="214"/>
                    <a:pt x="3346" y="207"/>
                    <a:pt x="3353" y="206"/>
                  </a:cubicBezTo>
                  <a:cubicBezTo>
                    <a:pt x="3354" y="206"/>
                    <a:pt x="3355" y="206"/>
                    <a:pt x="3356" y="206"/>
                  </a:cubicBezTo>
                  <a:cubicBezTo>
                    <a:pt x="3370" y="206"/>
                    <a:pt x="3381" y="218"/>
                    <a:pt x="3378" y="229"/>
                  </a:cubicBezTo>
                  <a:cubicBezTo>
                    <a:pt x="3366" y="228"/>
                    <a:pt x="3358" y="218"/>
                    <a:pt x="3347" y="218"/>
                  </a:cubicBezTo>
                  <a:cubicBezTo>
                    <a:pt x="3345" y="218"/>
                    <a:pt x="3343" y="218"/>
                    <a:pt x="3341" y="219"/>
                  </a:cubicBezTo>
                  <a:cubicBezTo>
                    <a:pt x="3348" y="230"/>
                    <a:pt x="3371" y="228"/>
                    <a:pt x="3380" y="239"/>
                  </a:cubicBezTo>
                  <a:cubicBezTo>
                    <a:pt x="3377" y="243"/>
                    <a:pt x="3376" y="249"/>
                    <a:pt x="3372" y="252"/>
                  </a:cubicBezTo>
                  <a:cubicBezTo>
                    <a:pt x="3371" y="252"/>
                    <a:pt x="3369" y="251"/>
                    <a:pt x="3367" y="251"/>
                  </a:cubicBezTo>
                  <a:cubicBezTo>
                    <a:pt x="3364" y="251"/>
                    <a:pt x="3360" y="253"/>
                    <a:pt x="3359" y="254"/>
                  </a:cubicBezTo>
                  <a:cubicBezTo>
                    <a:pt x="3358" y="258"/>
                    <a:pt x="3364" y="257"/>
                    <a:pt x="3364" y="261"/>
                  </a:cubicBezTo>
                  <a:cubicBezTo>
                    <a:pt x="3362" y="264"/>
                    <a:pt x="3353" y="261"/>
                    <a:pt x="3354" y="266"/>
                  </a:cubicBezTo>
                  <a:cubicBezTo>
                    <a:pt x="3354" y="268"/>
                    <a:pt x="3355" y="268"/>
                    <a:pt x="3357" y="268"/>
                  </a:cubicBezTo>
                  <a:cubicBezTo>
                    <a:pt x="3358" y="268"/>
                    <a:pt x="3359" y="268"/>
                    <a:pt x="3360" y="267"/>
                  </a:cubicBezTo>
                  <a:cubicBezTo>
                    <a:pt x="3361" y="267"/>
                    <a:pt x="3362" y="267"/>
                    <a:pt x="3363" y="267"/>
                  </a:cubicBezTo>
                  <a:cubicBezTo>
                    <a:pt x="3365" y="267"/>
                    <a:pt x="3366" y="268"/>
                    <a:pt x="3367" y="269"/>
                  </a:cubicBezTo>
                  <a:cubicBezTo>
                    <a:pt x="3360" y="272"/>
                    <a:pt x="3352" y="274"/>
                    <a:pt x="3352" y="282"/>
                  </a:cubicBezTo>
                  <a:cubicBezTo>
                    <a:pt x="3354" y="285"/>
                    <a:pt x="3358" y="286"/>
                    <a:pt x="3362" y="288"/>
                  </a:cubicBezTo>
                  <a:cubicBezTo>
                    <a:pt x="3365" y="294"/>
                    <a:pt x="3359" y="308"/>
                    <a:pt x="3369" y="311"/>
                  </a:cubicBezTo>
                  <a:cubicBezTo>
                    <a:pt x="3373" y="310"/>
                    <a:pt x="3374" y="305"/>
                    <a:pt x="3379" y="305"/>
                  </a:cubicBezTo>
                  <a:cubicBezTo>
                    <a:pt x="3380" y="305"/>
                    <a:pt x="3380" y="305"/>
                    <a:pt x="3381" y="305"/>
                  </a:cubicBezTo>
                  <a:cubicBezTo>
                    <a:pt x="3381" y="307"/>
                    <a:pt x="3385" y="306"/>
                    <a:pt x="3384" y="308"/>
                  </a:cubicBezTo>
                  <a:cubicBezTo>
                    <a:pt x="3381" y="315"/>
                    <a:pt x="3371" y="316"/>
                    <a:pt x="3371" y="323"/>
                  </a:cubicBezTo>
                  <a:cubicBezTo>
                    <a:pt x="3370" y="335"/>
                    <a:pt x="3395" y="345"/>
                    <a:pt x="3401" y="353"/>
                  </a:cubicBezTo>
                  <a:cubicBezTo>
                    <a:pt x="3401" y="356"/>
                    <a:pt x="3399" y="356"/>
                    <a:pt x="3400" y="359"/>
                  </a:cubicBezTo>
                  <a:cubicBezTo>
                    <a:pt x="3402" y="361"/>
                    <a:pt x="3405" y="362"/>
                    <a:pt x="3408" y="362"/>
                  </a:cubicBezTo>
                  <a:cubicBezTo>
                    <a:pt x="3410" y="362"/>
                    <a:pt x="3412" y="361"/>
                    <a:pt x="3414" y="361"/>
                  </a:cubicBezTo>
                  <a:cubicBezTo>
                    <a:pt x="3417" y="361"/>
                    <a:pt x="3419" y="361"/>
                    <a:pt x="3422" y="361"/>
                  </a:cubicBezTo>
                  <a:cubicBezTo>
                    <a:pt x="3422" y="361"/>
                    <a:pt x="3423" y="361"/>
                    <a:pt x="3424" y="361"/>
                  </a:cubicBezTo>
                  <a:cubicBezTo>
                    <a:pt x="3429" y="367"/>
                    <a:pt x="3435" y="373"/>
                    <a:pt x="3447" y="373"/>
                  </a:cubicBezTo>
                  <a:cubicBezTo>
                    <a:pt x="3448" y="373"/>
                    <a:pt x="3449" y="373"/>
                    <a:pt x="3450" y="373"/>
                  </a:cubicBezTo>
                  <a:cubicBezTo>
                    <a:pt x="3456" y="370"/>
                    <a:pt x="3454" y="361"/>
                    <a:pt x="3462" y="359"/>
                  </a:cubicBezTo>
                  <a:cubicBezTo>
                    <a:pt x="3481" y="361"/>
                    <a:pt x="3512" y="369"/>
                    <a:pt x="3536" y="369"/>
                  </a:cubicBezTo>
                  <a:cubicBezTo>
                    <a:pt x="3546" y="369"/>
                    <a:pt x="3556" y="368"/>
                    <a:pt x="3563" y="364"/>
                  </a:cubicBezTo>
                  <a:cubicBezTo>
                    <a:pt x="3572" y="358"/>
                    <a:pt x="3583" y="341"/>
                    <a:pt x="3583" y="334"/>
                  </a:cubicBezTo>
                  <a:cubicBezTo>
                    <a:pt x="3582" y="330"/>
                    <a:pt x="3579" y="322"/>
                    <a:pt x="3577" y="319"/>
                  </a:cubicBezTo>
                  <a:cubicBezTo>
                    <a:pt x="3569" y="306"/>
                    <a:pt x="3547" y="299"/>
                    <a:pt x="3529" y="293"/>
                  </a:cubicBezTo>
                  <a:cubicBezTo>
                    <a:pt x="3540" y="283"/>
                    <a:pt x="3549" y="272"/>
                    <a:pt x="3564" y="265"/>
                  </a:cubicBezTo>
                  <a:cubicBezTo>
                    <a:pt x="3563" y="262"/>
                    <a:pt x="3561" y="255"/>
                    <a:pt x="3566" y="254"/>
                  </a:cubicBezTo>
                  <a:cubicBezTo>
                    <a:pt x="3570" y="257"/>
                    <a:pt x="3574" y="258"/>
                    <a:pt x="3578" y="258"/>
                  </a:cubicBezTo>
                  <a:cubicBezTo>
                    <a:pt x="3585" y="258"/>
                    <a:pt x="3591" y="255"/>
                    <a:pt x="3600" y="253"/>
                  </a:cubicBezTo>
                  <a:cubicBezTo>
                    <a:pt x="3609" y="251"/>
                    <a:pt x="3618" y="251"/>
                    <a:pt x="3625" y="249"/>
                  </a:cubicBezTo>
                  <a:cubicBezTo>
                    <a:pt x="3630" y="247"/>
                    <a:pt x="3633" y="242"/>
                    <a:pt x="3638" y="240"/>
                  </a:cubicBezTo>
                  <a:cubicBezTo>
                    <a:pt x="3649" y="236"/>
                    <a:pt x="3666" y="237"/>
                    <a:pt x="3667" y="227"/>
                  </a:cubicBezTo>
                  <a:cubicBezTo>
                    <a:pt x="3660" y="228"/>
                    <a:pt x="3652" y="230"/>
                    <a:pt x="3644" y="230"/>
                  </a:cubicBezTo>
                  <a:cubicBezTo>
                    <a:pt x="3639" y="230"/>
                    <a:pt x="3634" y="229"/>
                    <a:pt x="3629" y="226"/>
                  </a:cubicBezTo>
                  <a:cubicBezTo>
                    <a:pt x="3627" y="223"/>
                    <a:pt x="3628" y="219"/>
                    <a:pt x="3626" y="218"/>
                  </a:cubicBezTo>
                  <a:cubicBezTo>
                    <a:pt x="3625" y="218"/>
                    <a:pt x="3625" y="218"/>
                    <a:pt x="3624" y="218"/>
                  </a:cubicBezTo>
                  <a:cubicBezTo>
                    <a:pt x="3624" y="218"/>
                    <a:pt x="3623" y="218"/>
                    <a:pt x="3622" y="218"/>
                  </a:cubicBezTo>
                  <a:cubicBezTo>
                    <a:pt x="3622" y="218"/>
                    <a:pt x="3621" y="218"/>
                    <a:pt x="3620" y="218"/>
                  </a:cubicBezTo>
                  <a:cubicBezTo>
                    <a:pt x="3618" y="218"/>
                    <a:pt x="3617" y="218"/>
                    <a:pt x="3616" y="219"/>
                  </a:cubicBezTo>
                  <a:cubicBezTo>
                    <a:pt x="3613" y="222"/>
                    <a:pt x="3617" y="224"/>
                    <a:pt x="3615" y="227"/>
                  </a:cubicBezTo>
                  <a:cubicBezTo>
                    <a:pt x="3613" y="229"/>
                    <a:pt x="3610" y="229"/>
                    <a:pt x="3608" y="229"/>
                  </a:cubicBezTo>
                  <a:cubicBezTo>
                    <a:pt x="3602" y="229"/>
                    <a:pt x="3596" y="226"/>
                    <a:pt x="3596" y="221"/>
                  </a:cubicBezTo>
                  <a:cubicBezTo>
                    <a:pt x="3599" y="215"/>
                    <a:pt x="3607" y="213"/>
                    <a:pt x="3616" y="213"/>
                  </a:cubicBezTo>
                  <a:cubicBezTo>
                    <a:pt x="3613" y="207"/>
                    <a:pt x="3602" y="208"/>
                    <a:pt x="3601" y="201"/>
                  </a:cubicBezTo>
                  <a:cubicBezTo>
                    <a:pt x="3604" y="200"/>
                    <a:pt x="3602" y="197"/>
                    <a:pt x="3604" y="197"/>
                  </a:cubicBezTo>
                  <a:cubicBezTo>
                    <a:pt x="3604" y="197"/>
                    <a:pt x="3605" y="197"/>
                    <a:pt x="3605" y="197"/>
                  </a:cubicBezTo>
                  <a:cubicBezTo>
                    <a:pt x="3605" y="197"/>
                    <a:pt x="3606" y="197"/>
                    <a:pt x="3606" y="197"/>
                  </a:cubicBezTo>
                  <a:cubicBezTo>
                    <a:pt x="3610" y="197"/>
                    <a:pt x="3612" y="202"/>
                    <a:pt x="3616" y="204"/>
                  </a:cubicBezTo>
                  <a:cubicBezTo>
                    <a:pt x="3617" y="205"/>
                    <a:pt x="3620" y="204"/>
                    <a:pt x="3621" y="205"/>
                  </a:cubicBezTo>
                  <a:cubicBezTo>
                    <a:pt x="3623" y="206"/>
                    <a:pt x="3623" y="209"/>
                    <a:pt x="3623" y="209"/>
                  </a:cubicBezTo>
                  <a:cubicBezTo>
                    <a:pt x="3629" y="211"/>
                    <a:pt x="3635" y="209"/>
                    <a:pt x="3639" y="212"/>
                  </a:cubicBezTo>
                  <a:cubicBezTo>
                    <a:pt x="3645" y="216"/>
                    <a:pt x="3645" y="225"/>
                    <a:pt x="3653" y="226"/>
                  </a:cubicBezTo>
                  <a:cubicBezTo>
                    <a:pt x="3654" y="226"/>
                    <a:pt x="3654" y="226"/>
                    <a:pt x="3654" y="226"/>
                  </a:cubicBezTo>
                  <a:cubicBezTo>
                    <a:pt x="3659" y="226"/>
                    <a:pt x="3664" y="222"/>
                    <a:pt x="3669" y="221"/>
                  </a:cubicBezTo>
                  <a:cubicBezTo>
                    <a:pt x="3666" y="200"/>
                    <a:pt x="3636" y="201"/>
                    <a:pt x="3626" y="187"/>
                  </a:cubicBezTo>
                  <a:cubicBezTo>
                    <a:pt x="3620" y="185"/>
                    <a:pt x="3613" y="185"/>
                    <a:pt x="3612" y="179"/>
                  </a:cubicBezTo>
                  <a:cubicBezTo>
                    <a:pt x="3615" y="178"/>
                    <a:pt x="3618" y="177"/>
                    <a:pt x="3621" y="177"/>
                  </a:cubicBezTo>
                  <a:cubicBezTo>
                    <a:pt x="3632" y="177"/>
                    <a:pt x="3644" y="186"/>
                    <a:pt x="3647" y="194"/>
                  </a:cubicBezTo>
                  <a:cubicBezTo>
                    <a:pt x="3653" y="196"/>
                    <a:pt x="3658" y="202"/>
                    <a:pt x="3664" y="202"/>
                  </a:cubicBezTo>
                  <a:cubicBezTo>
                    <a:pt x="3665" y="202"/>
                    <a:pt x="3666" y="202"/>
                    <a:pt x="3667" y="201"/>
                  </a:cubicBezTo>
                  <a:cubicBezTo>
                    <a:pt x="3668" y="194"/>
                    <a:pt x="3656" y="195"/>
                    <a:pt x="3662" y="188"/>
                  </a:cubicBezTo>
                  <a:cubicBezTo>
                    <a:pt x="3656" y="182"/>
                    <a:pt x="3641" y="182"/>
                    <a:pt x="3635" y="175"/>
                  </a:cubicBezTo>
                  <a:cubicBezTo>
                    <a:pt x="3637" y="172"/>
                    <a:pt x="3640" y="171"/>
                    <a:pt x="3643" y="171"/>
                  </a:cubicBezTo>
                  <a:cubicBezTo>
                    <a:pt x="3650" y="171"/>
                    <a:pt x="3656" y="182"/>
                    <a:pt x="3662" y="183"/>
                  </a:cubicBezTo>
                  <a:cubicBezTo>
                    <a:pt x="3663" y="183"/>
                    <a:pt x="3663" y="183"/>
                    <a:pt x="3664" y="183"/>
                  </a:cubicBezTo>
                  <a:cubicBezTo>
                    <a:pt x="3669" y="183"/>
                    <a:pt x="3676" y="179"/>
                    <a:pt x="3680" y="175"/>
                  </a:cubicBezTo>
                  <a:cubicBezTo>
                    <a:pt x="3677" y="171"/>
                    <a:pt x="3664" y="174"/>
                    <a:pt x="3663" y="167"/>
                  </a:cubicBezTo>
                  <a:cubicBezTo>
                    <a:pt x="3664" y="164"/>
                    <a:pt x="3666" y="163"/>
                    <a:pt x="3669" y="163"/>
                  </a:cubicBezTo>
                  <a:cubicBezTo>
                    <a:pt x="3671" y="163"/>
                    <a:pt x="3672" y="163"/>
                    <a:pt x="3674" y="164"/>
                  </a:cubicBezTo>
                  <a:cubicBezTo>
                    <a:pt x="3677" y="164"/>
                    <a:pt x="3679" y="164"/>
                    <a:pt x="3681" y="164"/>
                  </a:cubicBezTo>
                  <a:cubicBezTo>
                    <a:pt x="3682" y="164"/>
                    <a:pt x="3684" y="164"/>
                    <a:pt x="3686" y="163"/>
                  </a:cubicBezTo>
                  <a:cubicBezTo>
                    <a:pt x="3682" y="155"/>
                    <a:pt x="3667" y="155"/>
                    <a:pt x="3668" y="143"/>
                  </a:cubicBezTo>
                  <a:cubicBezTo>
                    <a:pt x="3671" y="141"/>
                    <a:pt x="3679" y="142"/>
                    <a:pt x="3679" y="137"/>
                  </a:cubicBezTo>
                  <a:cubicBezTo>
                    <a:pt x="3675" y="132"/>
                    <a:pt x="3664" y="133"/>
                    <a:pt x="3662" y="126"/>
                  </a:cubicBezTo>
                  <a:cubicBezTo>
                    <a:pt x="3670" y="120"/>
                    <a:pt x="3694" y="126"/>
                    <a:pt x="3694" y="117"/>
                  </a:cubicBezTo>
                  <a:cubicBezTo>
                    <a:pt x="3695" y="106"/>
                    <a:pt x="3665" y="118"/>
                    <a:pt x="3666" y="103"/>
                  </a:cubicBezTo>
                  <a:cubicBezTo>
                    <a:pt x="3671" y="93"/>
                    <a:pt x="3680" y="86"/>
                    <a:pt x="3680" y="72"/>
                  </a:cubicBezTo>
                  <a:cubicBezTo>
                    <a:pt x="3683" y="66"/>
                    <a:pt x="3693" y="62"/>
                    <a:pt x="3688" y="56"/>
                  </a:cubicBezTo>
                  <a:cubicBezTo>
                    <a:pt x="3688" y="56"/>
                    <a:pt x="3687" y="56"/>
                    <a:pt x="3687" y="56"/>
                  </a:cubicBezTo>
                  <a:cubicBezTo>
                    <a:pt x="3684" y="56"/>
                    <a:pt x="3682" y="57"/>
                    <a:pt x="3680" y="59"/>
                  </a:cubicBezTo>
                  <a:cubicBezTo>
                    <a:pt x="3678" y="61"/>
                    <a:pt x="3676" y="62"/>
                    <a:pt x="3673" y="62"/>
                  </a:cubicBezTo>
                  <a:cubicBezTo>
                    <a:pt x="3672" y="62"/>
                    <a:pt x="3671" y="62"/>
                    <a:pt x="3670" y="61"/>
                  </a:cubicBezTo>
                  <a:cubicBezTo>
                    <a:pt x="3673" y="55"/>
                    <a:pt x="3675" y="51"/>
                    <a:pt x="3673" y="45"/>
                  </a:cubicBezTo>
                  <a:cubicBezTo>
                    <a:pt x="3696" y="45"/>
                    <a:pt x="3716" y="43"/>
                    <a:pt x="3725" y="32"/>
                  </a:cubicBezTo>
                  <a:cubicBezTo>
                    <a:pt x="3726" y="32"/>
                    <a:pt x="3727" y="32"/>
                    <a:pt x="3727" y="32"/>
                  </a:cubicBezTo>
                  <a:cubicBezTo>
                    <a:pt x="3730" y="32"/>
                    <a:pt x="3732" y="31"/>
                    <a:pt x="3734" y="31"/>
                  </a:cubicBezTo>
                  <a:cubicBezTo>
                    <a:pt x="3734" y="29"/>
                    <a:pt x="3735" y="28"/>
                    <a:pt x="3736" y="27"/>
                  </a:cubicBezTo>
                  <a:cubicBezTo>
                    <a:pt x="3736" y="22"/>
                    <a:pt x="3726" y="20"/>
                    <a:pt x="3716" y="20"/>
                  </a:cubicBezTo>
                  <a:cubicBezTo>
                    <a:pt x="3710" y="20"/>
                    <a:pt x="3704" y="21"/>
                    <a:pt x="3700" y="22"/>
                  </a:cubicBezTo>
                  <a:cubicBezTo>
                    <a:pt x="3692" y="23"/>
                    <a:pt x="3678" y="31"/>
                    <a:pt x="3670" y="36"/>
                  </a:cubicBezTo>
                  <a:cubicBezTo>
                    <a:pt x="3660" y="42"/>
                    <a:pt x="3653" y="51"/>
                    <a:pt x="3645" y="53"/>
                  </a:cubicBezTo>
                  <a:cubicBezTo>
                    <a:pt x="3642" y="42"/>
                    <a:pt x="3666" y="34"/>
                    <a:pt x="3654" y="22"/>
                  </a:cubicBezTo>
                  <a:cubicBezTo>
                    <a:pt x="3654" y="22"/>
                    <a:pt x="3654" y="22"/>
                    <a:pt x="3653" y="22"/>
                  </a:cubicBezTo>
                  <a:cubicBezTo>
                    <a:pt x="3646" y="22"/>
                    <a:pt x="3640" y="25"/>
                    <a:pt x="3634" y="29"/>
                  </a:cubicBezTo>
                  <a:cubicBezTo>
                    <a:pt x="3628" y="33"/>
                    <a:pt x="3622" y="37"/>
                    <a:pt x="3616" y="37"/>
                  </a:cubicBezTo>
                  <a:cubicBezTo>
                    <a:pt x="3614" y="37"/>
                    <a:pt x="3611" y="36"/>
                    <a:pt x="3608" y="34"/>
                  </a:cubicBezTo>
                  <a:cubicBezTo>
                    <a:pt x="3611" y="30"/>
                    <a:pt x="3621" y="32"/>
                    <a:pt x="3621" y="25"/>
                  </a:cubicBezTo>
                  <a:cubicBezTo>
                    <a:pt x="3617" y="24"/>
                    <a:pt x="3610" y="23"/>
                    <a:pt x="3604" y="23"/>
                  </a:cubicBezTo>
                  <a:cubicBezTo>
                    <a:pt x="3598" y="23"/>
                    <a:pt x="3591" y="24"/>
                    <a:pt x="3585" y="24"/>
                  </a:cubicBezTo>
                  <a:cubicBezTo>
                    <a:pt x="3575" y="25"/>
                    <a:pt x="3567" y="31"/>
                    <a:pt x="3560" y="31"/>
                  </a:cubicBezTo>
                  <a:cubicBezTo>
                    <a:pt x="3558" y="31"/>
                    <a:pt x="3556" y="31"/>
                    <a:pt x="3554" y="29"/>
                  </a:cubicBezTo>
                  <a:cubicBezTo>
                    <a:pt x="3555" y="27"/>
                    <a:pt x="3558" y="26"/>
                    <a:pt x="3562" y="26"/>
                  </a:cubicBezTo>
                  <a:cubicBezTo>
                    <a:pt x="3563" y="26"/>
                    <a:pt x="3564" y="26"/>
                    <a:pt x="3565" y="26"/>
                  </a:cubicBezTo>
                  <a:cubicBezTo>
                    <a:pt x="3565" y="20"/>
                    <a:pt x="3565" y="20"/>
                    <a:pt x="3565" y="20"/>
                  </a:cubicBezTo>
                  <a:cubicBezTo>
                    <a:pt x="3543" y="14"/>
                    <a:pt x="3516" y="12"/>
                    <a:pt x="3489" y="12"/>
                  </a:cubicBezTo>
                  <a:cubicBezTo>
                    <a:pt x="3482" y="12"/>
                    <a:pt x="3474" y="12"/>
                    <a:pt x="3466" y="12"/>
                  </a:cubicBezTo>
                  <a:cubicBezTo>
                    <a:pt x="3460" y="14"/>
                    <a:pt x="3462" y="22"/>
                    <a:pt x="3456" y="23"/>
                  </a:cubicBezTo>
                  <a:cubicBezTo>
                    <a:pt x="3441" y="20"/>
                    <a:pt x="3431" y="13"/>
                    <a:pt x="3416" y="10"/>
                  </a:cubicBezTo>
                  <a:cubicBezTo>
                    <a:pt x="3416" y="20"/>
                    <a:pt x="3430" y="17"/>
                    <a:pt x="3431" y="25"/>
                  </a:cubicBezTo>
                  <a:cubicBezTo>
                    <a:pt x="3429" y="28"/>
                    <a:pt x="3427" y="28"/>
                    <a:pt x="3425" y="28"/>
                  </a:cubicBezTo>
                  <a:cubicBezTo>
                    <a:pt x="3420" y="28"/>
                    <a:pt x="3417" y="22"/>
                    <a:pt x="3413" y="20"/>
                  </a:cubicBezTo>
                  <a:cubicBezTo>
                    <a:pt x="3405" y="14"/>
                    <a:pt x="3390" y="12"/>
                    <a:pt x="3384" y="8"/>
                  </a:cubicBezTo>
                  <a:cubicBezTo>
                    <a:pt x="3384" y="5"/>
                    <a:pt x="3381" y="4"/>
                    <a:pt x="3380" y="1"/>
                  </a:cubicBezTo>
                  <a:cubicBezTo>
                    <a:pt x="3378" y="1"/>
                    <a:pt x="3377" y="0"/>
                    <a:pt x="337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50"/>
            <p:cNvSpPr>
              <a:spLocks noEditPoints="1"/>
            </p:cNvSpPr>
            <p:nvPr/>
          </p:nvSpPr>
          <p:spPr bwMode="auto">
            <a:xfrm>
              <a:off x="-627" y="1568"/>
              <a:ext cx="8343" cy="2197"/>
            </a:xfrm>
            <a:custGeom>
              <a:avLst/>
              <a:gdLst>
                <a:gd name="T0" fmla="*/ 1802 w 3529"/>
                <a:gd name="T1" fmla="*/ 846 h 928"/>
                <a:gd name="T2" fmla="*/ 1998 w 3529"/>
                <a:gd name="T3" fmla="*/ 895 h 928"/>
                <a:gd name="T4" fmla="*/ 1797 w 3529"/>
                <a:gd name="T5" fmla="*/ 812 h 928"/>
                <a:gd name="T6" fmla="*/ 2083 w 3529"/>
                <a:gd name="T7" fmla="*/ 797 h 928"/>
                <a:gd name="T8" fmla="*/ 1966 w 3529"/>
                <a:gd name="T9" fmla="*/ 639 h 928"/>
                <a:gd name="T10" fmla="*/ 1675 w 3529"/>
                <a:gd name="T11" fmla="*/ 566 h 928"/>
                <a:gd name="T12" fmla="*/ 1539 w 3529"/>
                <a:gd name="T13" fmla="*/ 619 h 928"/>
                <a:gd name="T14" fmla="*/ 1487 w 3529"/>
                <a:gd name="T15" fmla="*/ 772 h 928"/>
                <a:gd name="T16" fmla="*/ 1694 w 3529"/>
                <a:gd name="T17" fmla="*/ 758 h 928"/>
                <a:gd name="T18" fmla="*/ 1852 w 3529"/>
                <a:gd name="T19" fmla="*/ 675 h 928"/>
                <a:gd name="T20" fmla="*/ 1525 w 3529"/>
                <a:gd name="T21" fmla="*/ 555 h 928"/>
                <a:gd name="T22" fmla="*/ 1536 w 3529"/>
                <a:gd name="T23" fmla="*/ 541 h 928"/>
                <a:gd name="T24" fmla="*/ 1437 w 3529"/>
                <a:gd name="T25" fmla="*/ 538 h 928"/>
                <a:gd name="T26" fmla="*/ 1422 w 3529"/>
                <a:gd name="T27" fmla="*/ 518 h 928"/>
                <a:gd name="T28" fmla="*/ 1545 w 3529"/>
                <a:gd name="T29" fmla="*/ 499 h 928"/>
                <a:gd name="T30" fmla="*/ 1704 w 3529"/>
                <a:gd name="T31" fmla="*/ 523 h 928"/>
                <a:gd name="T32" fmla="*/ 1819 w 3529"/>
                <a:gd name="T33" fmla="*/ 552 h 928"/>
                <a:gd name="T34" fmla="*/ 1844 w 3529"/>
                <a:gd name="T35" fmla="*/ 504 h 928"/>
                <a:gd name="T36" fmla="*/ 833 w 3529"/>
                <a:gd name="T37" fmla="*/ 369 h 928"/>
                <a:gd name="T38" fmla="*/ 3244 w 3529"/>
                <a:gd name="T39" fmla="*/ 300 h 928"/>
                <a:gd name="T40" fmla="*/ 3189 w 3529"/>
                <a:gd name="T41" fmla="*/ 313 h 928"/>
                <a:gd name="T42" fmla="*/ 3153 w 3529"/>
                <a:gd name="T43" fmla="*/ 293 h 928"/>
                <a:gd name="T44" fmla="*/ 118 w 3529"/>
                <a:gd name="T45" fmla="*/ 223 h 928"/>
                <a:gd name="T46" fmla="*/ 166 w 3529"/>
                <a:gd name="T47" fmla="*/ 210 h 928"/>
                <a:gd name="T48" fmla="*/ 142 w 3529"/>
                <a:gd name="T49" fmla="*/ 181 h 928"/>
                <a:gd name="T50" fmla="*/ 449 w 3529"/>
                <a:gd name="T51" fmla="*/ 128 h 928"/>
                <a:gd name="T52" fmla="*/ 340 w 3529"/>
                <a:gd name="T53" fmla="*/ 111 h 928"/>
                <a:gd name="T54" fmla="*/ 3276 w 3529"/>
                <a:gd name="T55" fmla="*/ 35 h 928"/>
                <a:gd name="T56" fmla="*/ 330 w 3529"/>
                <a:gd name="T57" fmla="*/ 0 h 928"/>
                <a:gd name="T58" fmla="*/ 246 w 3529"/>
                <a:gd name="T59" fmla="*/ 77 h 928"/>
                <a:gd name="T60" fmla="*/ 250 w 3529"/>
                <a:gd name="T61" fmla="*/ 150 h 928"/>
                <a:gd name="T62" fmla="*/ 345 w 3529"/>
                <a:gd name="T63" fmla="*/ 81 h 928"/>
                <a:gd name="T64" fmla="*/ 484 w 3529"/>
                <a:gd name="T65" fmla="*/ 123 h 928"/>
                <a:gd name="T66" fmla="*/ 501 w 3529"/>
                <a:gd name="T67" fmla="*/ 100 h 928"/>
                <a:gd name="T68" fmla="*/ 623 w 3529"/>
                <a:gd name="T69" fmla="*/ 47 h 928"/>
                <a:gd name="T70" fmla="*/ 684 w 3529"/>
                <a:gd name="T71" fmla="*/ 61 h 928"/>
                <a:gd name="T72" fmla="*/ 588 w 3529"/>
                <a:gd name="T73" fmla="*/ 146 h 928"/>
                <a:gd name="T74" fmla="*/ 603 w 3529"/>
                <a:gd name="T75" fmla="*/ 198 h 928"/>
                <a:gd name="T76" fmla="*/ 399 w 3529"/>
                <a:gd name="T77" fmla="*/ 140 h 928"/>
                <a:gd name="T78" fmla="*/ 263 w 3529"/>
                <a:gd name="T79" fmla="*/ 160 h 928"/>
                <a:gd name="T80" fmla="*/ 176 w 3529"/>
                <a:gd name="T81" fmla="*/ 411 h 928"/>
                <a:gd name="T82" fmla="*/ 316 w 3529"/>
                <a:gd name="T83" fmla="*/ 415 h 928"/>
                <a:gd name="T84" fmla="*/ 750 w 3529"/>
                <a:gd name="T85" fmla="*/ 460 h 928"/>
                <a:gd name="T86" fmla="*/ 681 w 3529"/>
                <a:gd name="T87" fmla="*/ 283 h 928"/>
                <a:gd name="T88" fmla="*/ 716 w 3529"/>
                <a:gd name="T89" fmla="*/ 301 h 928"/>
                <a:gd name="T90" fmla="*/ 815 w 3529"/>
                <a:gd name="T91" fmla="*/ 342 h 928"/>
                <a:gd name="T92" fmla="*/ 830 w 3529"/>
                <a:gd name="T93" fmla="*/ 259 h 928"/>
                <a:gd name="T94" fmla="*/ 1005 w 3529"/>
                <a:gd name="T95" fmla="*/ 278 h 928"/>
                <a:gd name="T96" fmla="*/ 1119 w 3529"/>
                <a:gd name="T97" fmla="*/ 339 h 928"/>
                <a:gd name="T98" fmla="*/ 3257 w 3529"/>
                <a:gd name="T99" fmla="*/ 43 h 928"/>
                <a:gd name="T100" fmla="*/ 2707 w 3529"/>
                <a:gd name="T101" fmla="*/ 160 h 928"/>
                <a:gd name="T102" fmla="*/ 2820 w 3529"/>
                <a:gd name="T103" fmla="*/ 239 h 928"/>
                <a:gd name="T104" fmla="*/ 3036 w 3529"/>
                <a:gd name="T105" fmla="*/ 354 h 928"/>
                <a:gd name="T106" fmla="*/ 3529 w 3529"/>
                <a:gd name="T107" fmla="*/ 499 h 928"/>
                <a:gd name="T108" fmla="*/ 3363 w 3529"/>
                <a:gd name="T109" fmla="*/ 410 h 928"/>
                <a:gd name="T110" fmla="*/ 3197 w 3529"/>
                <a:gd name="T111" fmla="*/ 371 h 928"/>
                <a:gd name="T112" fmla="*/ 3034 w 3529"/>
                <a:gd name="T113" fmla="*/ 329 h 928"/>
                <a:gd name="T114" fmla="*/ 2936 w 3529"/>
                <a:gd name="T115" fmla="*/ 266 h 928"/>
                <a:gd name="T116" fmla="*/ 3039 w 3529"/>
                <a:gd name="T117" fmla="*/ 198 h 928"/>
                <a:gd name="T118" fmla="*/ 3097 w 3529"/>
                <a:gd name="T119" fmla="*/ 191 h 928"/>
                <a:gd name="T120" fmla="*/ 3202 w 3529"/>
                <a:gd name="T121" fmla="*/ 88 h 928"/>
                <a:gd name="T122" fmla="*/ 3272 w 3529"/>
                <a:gd name="T123" fmla="*/ 54 h 928"/>
                <a:gd name="T124" fmla="*/ 3267 w 3529"/>
                <a:gd name="T125" fmla="*/ 7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29" h="926">
                  <a:moveTo>
                    <a:pt x="1978" y="918"/>
                  </a:moveTo>
                  <a:cubicBezTo>
                    <a:pt x="1975" y="918"/>
                    <a:pt x="1971" y="921"/>
                    <a:pt x="1973" y="927"/>
                  </a:cubicBezTo>
                  <a:cubicBezTo>
                    <a:pt x="1974" y="928"/>
                    <a:pt x="1976" y="928"/>
                    <a:pt x="1979" y="928"/>
                  </a:cubicBezTo>
                  <a:cubicBezTo>
                    <a:pt x="1981" y="928"/>
                    <a:pt x="1983" y="928"/>
                    <a:pt x="1984" y="927"/>
                  </a:cubicBezTo>
                  <a:cubicBezTo>
                    <a:pt x="1987" y="922"/>
                    <a:pt x="1983" y="918"/>
                    <a:pt x="1978" y="918"/>
                  </a:cubicBezTo>
                  <a:moveTo>
                    <a:pt x="1798" y="824"/>
                  </a:moveTo>
                  <a:cubicBezTo>
                    <a:pt x="1790" y="824"/>
                    <a:pt x="1787" y="829"/>
                    <a:pt x="1780" y="830"/>
                  </a:cubicBezTo>
                  <a:cubicBezTo>
                    <a:pt x="1776" y="829"/>
                    <a:pt x="1770" y="824"/>
                    <a:pt x="1766" y="824"/>
                  </a:cubicBezTo>
                  <a:cubicBezTo>
                    <a:pt x="1764" y="824"/>
                    <a:pt x="1762" y="825"/>
                    <a:pt x="1761" y="828"/>
                  </a:cubicBezTo>
                  <a:cubicBezTo>
                    <a:pt x="1763" y="833"/>
                    <a:pt x="1769" y="834"/>
                    <a:pt x="1771" y="838"/>
                  </a:cubicBezTo>
                  <a:cubicBezTo>
                    <a:pt x="1766" y="848"/>
                    <a:pt x="1776" y="856"/>
                    <a:pt x="1786" y="859"/>
                  </a:cubicBezTo>
                  <a:cubicBezTo>
                    <a:pt x="1791" y="854"/>
                    <a:pt x="1793" y="848"/>
                    <a:pt x="1802" y="846"/>
                  </a:cubicBezTo>
                  <a:cubicBezTo>
                    <a:pt x="1804" y="841"/>
                    <a:pt x="1806" y="827"/>
                    <a:pt x="1800" y="824"/>
                  </a:cubicBezTo>
                  <a:cubicBezTo>
                    <a:pt x="1800" y="824"/>
                    <a:pt x="1799" y="824"/>
                    <a:pt x="1798" y="824"/>
                  </a:cubicBezTo>
                  <a:moveTo>
                    <a:pt x="2042" y="822"/>
                  </a:moveTo>
                  <a:cubicBezTo>
                    <a:pt x="2038" y="822"/>
                    <a:pt x="2038" y="822"/>
                    <a:pt x="2038" y="822"/>
                  </a:cubicBezTo>
                  <a:cubicBezTo>
                    <a:pt x="2032" y="854"/>
                    <a:pt x="1986" y="851"/>
                    <a:pt x="1979" y="882"/>
                  </a:cubicBezTo>
                  <a:cubicBezTo>
                    <a:pt x="1980" y="883"/>
                    <a:pt x="1983" y="883"/>
                    <a:pt x="1985" y="883"/>
                  </a:cubicBezTo>
                  <a:cubicBezTo>
                    <a:pt x="1986" y="883"/>
                    <a:pt x="1986" y="883"/>
                    <a:pt x="1987" y="883"/>
                  </a:cubicBezTo>
                  <a:cubicBezTo>
                    <a:pt x="1988" y="883"/>
                    <a:pt x="1988" y="883"/>
                    <a:pt x="1989" y="883"/>
                  </a:cubicBezTo>
                  <a:cubicBezTo>
                    <a:pt x="1991" y="883"/>
                    <a:pt x="1994" y="884"/>
                    <a:pt x="1996" y="885"/>
                  </a:cubicBezTo>
                  <a:cubicBezTo>
                    <a:pt x="1995" y="888"/>
                    <a:pt x="1990" y="887"/>
                    <a:pt x="1991" y="891"/>
                  </a:cubicBezTo>
                  <a:cubicBezTo>
                    <a:pt x="1994" y="892"/>
                    <a:pt x="1994" y="895"/>
                    <a:pt x="1997" y="895"/>
                  </a:cubicBezTo>
                  <a:cubicBezTo>
                    <a:pt x="1998" y="895"/>
                    <a:pt x="1998" y="895"/>
                    <a:pt x="1998" y="895"/>
                  </a:cubicBezTo>
                  <a:cubicBezTo>
                    <a:pt x="2001" y="893"/>
                    <a:pt x="2000" y="889"/>
                    <a:pt x="2002" y="887"/>
                  </a:cubicBezTo>
                  <a:cubicBezTo>
                    <a:pt x="2004" y="888"/>
                    <a:pt x="2005" y="888"/>
                    <a:pt x="2007" y="888"/>
                  </a:cubicBezTo>
                  <a:cubicBezTo>
                    <a:pt x="2028" y="888"/>
                    <a:pt x="2025" y="862"/>
                    <a:pt x="2044" y="858"/>
                  </a:cubicBezTo>
                  <a:cubicBezTo>
                    <a:pt x="2045" y="845"/>
                    <a:pt x="2057" y="843"/>
                    <a:pt x="2060" y="833"/>
                  </a:cubicBezTo>
                  <a:cubicBezTo>
                    <a:pt x="2053" y="830"/>
                    <a:pt x="2047" y="827"/>
                    <a:pt x="2042" y="822"/>
                  </a:cubicBezTo>
                  <a:moveTo>
                    <a:pt x="1759" y="814"/>
                  </a:moveTo>
                  <a:cubicBezTo>
                    <a:pt x="1755" y="814"/>
                    <a:pt x="1753" y="816"/>
                    <a:pt x="1753" y="820"/>
                  </a:cubicBezTo>
                  <a:cubicBezTo>
                    <a:pt x="1754" y="821"/>
                    <a:pt x="1756" y="822"/>
                    <a:pt x="1758" y="822"/>
                  </a:cubicBezTo>
                  <a:cubicBezTo>
                    <a:pt x="1759" y="822"/>
                    <a:pt x="1760" y="822"/>
                    <a:pt x="1760" y="821"/>
                  </a:cubicBezTo>
                  <a:cubicBezTo>
                    <a:pt x="1762" y="820"/>
                    <a:pt x="1761" y="816"/>
                    <a:pt x="1760" y="814"/>
                  </a:cubicBezTo>
                  <a:cubicBezTo>
                    <a:pt x="1760" y="814"/>
                    <a:pt x="1760" y="814"/>
                    <a:pt x="1759" y="814"/>
                  </a:cubicBezTo>
                  <a:moveTo>
                    <a:pt x="1797" y="812"/>
                  </a:moveTo>
                  <a:cubicBezTo>
                    <a:pt x="1793" y="812"/>
                    <a:pt x="1790" y="818"/>
                    <a:pt x="1797" y="820"/>
                  </a:cubicBezTo>
                  <a:cubicBezTo>
                    <a:pt x="1799" y="818"/>
                    <a:pt x="1801" y="817"/>
                    <a:pt x="1801" y="814"/>
                  </a:cubicBezTo>
                  <a:cubicBezTo>
                    <a:pt x="1800" y="813"/>
                    <a:pt x="1798" y="812"/>
                    <a:pt x="1797" y="812"/>
                  </a:cubicBezTo>
                  <a:moveTo>
                    <a:pt x="2043" y="759"/>
                  </a:moveTo>
                  <a:cubicBezTo>
                    <a:pt x="2040" y="759"/>
                    <a:pt x="2039" y="761"/>
                    <a:pt x="2038" y="763"/>
                  </a:cubicBezTo>
                  <a:cubicBezTo>
                    <a:pt x="2035" y="775"/>
                    <a:pt x="2070" y="782"/>
                    <a:pt x="2064" y="800"/>
                  </a:cubicBezTo>
                  <a:cubicBezTo>
                    <a:pt x="2063" y="804"/>
                    <a:pt x="2057" y="804"/>
                    <a:pt x="2057" y="809"/>
                  </a:cubicBezTo>
                  <a:cubicBezTo>
                    <a:pt x="2064" y="814"/>
                    <a:pt x="2068" y="822"/>
                    <a:pt x="2073" y="828"/>
                  </a:cubicBezTo>
                  <a:cubicBezTo>
                    <a:pt x="2082" y="828"/>
                    <a:pt x="2082" y="819"/>
                    <a:pt x="2087" y="814"/>
                  </a:cubicBezTo>
                  <a:cubicBezTo>
                    <a:pt x="2093" y="809"/>
                    <a:pt x="2105" y="806"/>
                    <a:pt x="2103" y="795"/>
                  </a:cubicBezTo>
                  <a:cubicBezTo>
                    <a:pt x="2101" y="793"/>
                    <a:pt x="2099" y="792"/>
                    <a:pt x="2097" y="792"/>
                  </a:cubicBezTo>
                  <a:cubicBezTo>
                    <a:pt x="2092" y="792"/>
                    <a:pt x="2088" y="797"/>
                    <a:pt x="2083" y="797"/>
                  </a:cubicBezTo>
                  <a:cubicBezTo>
                    <a:pt x="2078" y="796"/>
                    <a:pt x="2079" y="791"/>
                    <a:pt x="2079" y="786"/>
                  </a:cubicBezTo>
                  <a:cubicBezTo>
                    <a:pt x="2078" y="785"/>
                    <a:pt x="2077" y="785"/>
                    <a:pt x="2075" y="785"/>
                  </a:cubicBezTo>
                  <a:cubicBezTo>
                    <a:pt x="2074" y="785"/>
                    <a:pt x="2074" y="785"/>
                    <a:pt x="2073" y="785"/>
                  </a:cubicBezTo>
                  <a:cubicBezTo>
                    <a:pt x="2072" y="785"/>
                    <a:pt x="2072" y="785"/>
                    <a:pt x="2071" y="785"/>
                  </a:cubicBezTo>
                  <a:cubicBezTo>
                    <a:pt x="2071" y="785"/>
                    <a:pt x="2071" y="785"/>
                    <a:pt x="2070" y="785"/>
                  </a:cubicBezTo>
                  <a:cubicBezTo>
                    <a:pt x="2064" y="775"/>
                    <a:pt x="2053" y="768"/>
                    <a:pt x="2045" y="759"/>
                  </a:cubicBezTo>
                  <a:cubicBezTo>
                    <a:pt x="2044" y="759"/>
                    <a:pt x="2044" y="759"/>
                    <a:pt x="2043" y="759"/>
                  </a:cubicBezTo>
                  <a:moveTo>
                    <a:pt x="1966" y="639"/>
                  </a:moveTo>
                  <a:cubicBezTo>
                    <a:pt x="1963" y="639"/>
                    <a:pt x="1961" y="641"/>
                    <a:pt x="1962" y="645"/>
                  </a:cubicBezTo>
                  <a:cubicBezTo>
                    <a:pt x="1962" y="649"/>
                    <a:pt x="1972" y="655"/>
                    <a:pt x="1980" y="655"/>
                  </a:cubicBezTo>
                  <a:cubicBezTo>
                    <a:pt x="1983" y="655"/>
                    <a:pt x="1987" y="654"/>
                    <a:pt x="1988" y="650"/>
                  </a:cubicBezTo>
                  <a:cubicBezTo>
                    <a:pt x="1985" y="647"/>
                    <a:pt x="1973" y="639"/>
                    <a:pt x="1966" y="639"/>
                  </a:cubicBezTo>
                  <a:moveTo>
                    <a:pt x="1745" y="556"/>
                  </a:moveTo>
                  <a:cubicBezTo>
                    <a:pt x="1720" y="564"/>
                    <a:pt x="1746" y="613"/>
                    <a:pt x="1717" y="613"/>
                  </a:cubicBezTo>
                  <a:cubicBezTo>
                    <a:pt x="1716" y="613"/>
                    <a:pt x="1716" y="613"/>
                    <a:pt x="1715" y="613"/>
                  </a:cubicBezTo>
                  <a:cubicBezTo>
                    <a:pt x="1709" y="612"/>
                    <a:pt x="1706" y="607"/>
                    <a:pt x="1702" y="605"/>
                  </a:cubicBezTo>
                  <a:cubicBezTo>
                    <a:pt x="1701" y="604"/>
                    <a:pt x="1700" y="604"/>
                    <a:pt x="1698" y="604"/>
                  </a:cubicBezTo>
                  <a:cubicBezTo>
                    <a:pt x="1698" y="604"/>
                    <a:pt x="1698" y="604"/>
                    <a:pt x="1698" y="604"/>
                  </a:cubicBezTo>
                  <a:cubicBezTo>
                    <a:pt x="1697" y="604"/>
                    <a:pt x="1697" y="604"/>
                    <a:pt x="1697" y="604"/>
                  </a:cubicBezTo>
                  <a:cubicBezTo>
                    <a:pt x="1696" y="604"/>
                    <a:pt x="1695" y="604"/>
                    <a:pt x="1694" y="604"/>
                  </a:cubicBezTo>
                  <a:cubicBezTo>
                    <a:pt x="1685" y="600"/>
                    <a:pt x="1678" y="592"/>
                    <a:pt x="1673" y="587"/>
                  </a:cubicBezTo>
                  <a:cubicBezTo>
                    <a:pt x="1677" y="580"/>
                    <a:pt x="1686" y="577"/>
                    <a:pt x="1688" y="568"/>
                  </a:cubicBezTo>
                  <a:cubicBezTo>
                    <a:pt x="1686" y="566"/>
                    <a:pt x="1684" y="565"/>
                    <a:pt x="1682" y="565"/>
                  </a:cubicBezTo>
                  <a:cubicBezTo>
                    <a:pt x="1680" y="565"/>
                    <a:pt x="1677" y="566"/>
                    <a:pt x="1675" y="566"/>
                  </a:cubicBezTo>
                  <a:cubicBezTo>
                    <a:pt x="1672" y="567"/>
                    <a:pt x="1670" y="568"/>
                    <a:pt x="1667" y="568"/>
                  </a:cubicBezTo>
                  <a:cubicBezTo>
                    <a:pt x="1666" y="568"/>
                    <a:pt x="1666" y="568"/>
                    <a:pt x="1665" y="567"/>
                  </a:cubicBezTo>
                  <a:cubicBezTo>
                    <a:pt x="1658" y="566"/>
                    <a:pt x="1651" y="556"/>
                    <a:pt x="1643" y="556"/>
                  </a:cubicBezTo>
                  <a:cubicBezTo>
                    <a:pt x="1641" y="556"/>
                    <a:pt x="1638" y="558"/>
                    <a:pt x="1635" y="561"/>
                  </a:cubicBezTo>
                  <a:cubicBezTo>
                    <a:pt x="1637" y="564"/>
                    <a:pt x="1645" y="564"/>
                    <a:pt x="1642" y="568"/>
                  </a:cubicBezTo>
                  <a:cubicBezTo>
                    <a:pt x="1639" y="568"/>
                    <a:pt x="1637" y="568"/>
                    <a:pt x="1635" y="568"/>
                  </a:cubicBezTo>
                  <a:cubicBezTo>
                    <a:pt x="1619" y="568"/>
                    <a:pt x="1618" y="585"/>
                    <a:pt x="1607" y="592"/>
                  </a:cubicBezTo>
                  <a:cubicBezTo>
                    <a:pt x="1596" y="589"/>
                    <a:pt x="1595" y="580"/>
                    <a:pt x="1585" y="580"/>
                  </a:cubicBezTo>
                  <a:cubicBezTo>
                    <a:pt x="1584" y="580"/>
                    <a:pt x="1583" y="580"/>
                    <a:pt x="1582" y="580"/>
                  </a:cubicBezTo>
                  <a:cubicBezTo>
                    <a:pt x="1569" y="582"/>
                    <a:pt x="1566" y="599"/>
                    <a:pt x="1555" y="605"/>
                  </a:cubicBezTo>
                  <a:cubicBezTo>
                    <a:pt x="1546" y="605"/>
                    <a:pt x="1546" y="605"/>
                    <a:pt x="1546" y="605"/>
                  </a:cubicBezTo>
                  <a:cubicBezTo>
                    <a:pt x="1539" y="608"/>
                    <a:pt x="1541" y="615"/>
                    <a:pt x="1539" y="619"/>
                  </a:cubicBezTo>
                  <a:cubicBezTo>
                    <a:pt x="1534" y="629"/>
                    <a:pt x="1513" y="638"/>
                    <a:pt x="1497" y="640"/>
                  </a:cubicBezTo>
                  <a:cubicBezTo>
                    <a:pt x="1496" y="640"/>
                    <a:pt x="1496" y="640"/>
                    <a:pt x="1495" y="640"/>
                  </a:cubicBezTo>
                  <a:cubicBezTo>
                    <a:pt x="1494" y="640"/>
                    <a:pt x="1493" y="640"/>
                    <a:pt x="1491" y="640"/>
                  </a:cubicBezTo>
                  <a:cubicBezTo>
                    <a:pt x="1490" y="639"/>
                    <a:pt x="1488" y="639"/>
                    <a:pt x="1487" y="639"/>
                  </a:cubicBezTo>
                  <a:cubicBezTo>
                    <a:pt x="1486" y="639"/>
                    <a:pt x="1485" y="639"/>
                    <a:pt x="1483" y="640"/>
                  </a:cubicBezTo>
                  <a:cubicBezTo>
                    <a:pt x="1474" y="642"/>
                    <a:pt x="1468" y="653"/>
                    <a:pt x="1457" y="653"/>
                  </a:cubicBezTo>
                  <a:cubicBezTo>
                    <a:pt x="1456" y="653"/>
                    <a:pt x="1455" y="653"/>
                    <a:pt x="1453" y="653"/>
                  </a:cubicBezTo>
                  <a:cubicBezTo>
                    <a:pt x="1449" y="664"/>
                    <a:pt x="1446" y="676"/>
                    <a:pt x="1457" y="686"/>
                  </a:cubicBezTo>
                  <a:cubicBezTo>
                    <a:pt x="1447" y="694"/>
                    <a:pt x="1456" y="700"/>
                    <a:pt x="1459" y="707"/>
                  </a:cubicBezTo>
                  <a:cubicBezTo>
                    <a:pt x="1464" y="719"/>
                    <a:pt x="1473" y="738"/>
                    <a:pt x="1470" y="750"/>
                  </a:cubicBezTo>
                  <a:cubicBezTo>
                    <a:pt x="1469" y="756"/>
                    <a:pt x="1462" y="759"/>
                    <a:pt x="1465" y="767"/>
                  </a:cubicBezTo>
                  <a:cubicBezTo>
                    <a:pt x="1470" y="771"/>
                    <a:pt x="1478" y="772"/>
                    <a:pt x="1487" y="772"/>
                  </a:cubicBezTo>
                  <a:cubicBezTo>
                    <a:pt x="1489" y="772"/>
                    <a:pt x="1491" y="772"/>
                    <a:pt x="1492" y="772"/>
                  </a:cubicBezTo>
                  <a:cubicBezTo>
                    <a:pt x="1505" y="765"/>
                    <a:pt x="1514" y="756"/>
                    <a:pt x="1530" y="756"/>
                  </a:cubicBezTo>
                  <a:cubicBezTo>
                    <a:pt x="1531" y="756"/>
                    <a:pt x="1532" y="756"/>
                    <a:pt x="1533" y="757"/>
                  </a:cubicBezTo>
                  <a:cubicBezTo>
                    <a:pt x="1537" y="757"/>
                    <a:pt x="1541" y="759"/>
                    <a:pt x="1545" y="759"/>
                  </a:cubicBezTo>
                  <a:cubicBezTo>
                    <a:pt x="1545" y="759"/>
                    <a:pt x="1546" y="759"/>
                    <a:pt x="1546" y="759"/>
                  </a:cubicBezTo>
                  <a:cubicBezTo>
                    <a:pt x="1557" y="759"/>
                    <a:pt x="1560" y="751"/>
                    <a:pt x="1570" y="748"/>
                  </a:cubicBezTo>
                  <a:cubicBezTo>
                    <a:pt x="1575" y="747"/>
                    <a:pt x="1583" y="747"/>
                    <a:pt x="1589" y="745"/>
                  </a:cubicBezTo>
                  <a:cubicBezTo>
                    <a:pt x="1599" y="742"/>
                    <a:pt x="1611" y="739"/>
                    <a:pt x="1625" y="737"/>
                  </a:cubicBezTo>
                  <a:cubicBezTo>
                    <a:pt x="1634" y="742"/>
                    <a:pt x="1644" y="741"/>
                    <a:pt x="1652" y="745"/>
                  </a:cubicBezTo>
                  <a:cubicBezTo>
                    <a:pt x="1662" y="752"/>
                    <a:pt x="1663" y="764"/>
                    <a:pt x="1674" y="770"/>
                  </a:cubicBezTo>
                  <a:cubicBezTo>
                    <a:pt x="1682" y="768"/>
                    <a:pt x="1682" y="758"/>
                    <a:pt x="1690" y="758"/>
                  </a:cubicBezTo>
                  <a:cubicBezTo>
                    <a:pt x="1691" y="758"/>
                    <a:pt x="1692" y="758"/>
                    <a:pt x="1694" y="758"/>
                  </a:cubicBezTo>
                  <a:cubicBezTo>
                    <a:pt x="1697" y="764"/>
                    <a:pt x="1686" y="765"/>
                    <a:pt x="1686" y="771"/>
                  </a:cubicBezTo>
                  <a:cubicBezTo>
                    <a:pt x="1695" y="773"/>
                    <a:pt x="1698" y="779"/>
                    <a:pt x="1707" y="780"/>
                  </a:cubicBezTo>
                  <a:cubicBezTo>
                    <a:pt x="1712" y="785"/>
                    <a:pt x="1717" y="798"/>
                    <a:pt x="1727" y="803"/>
                  </a:cubicBezTo>
                  <a:cubicBezTo>
                    <a:pt x="1729" y="804"/>
                    <a:pt x="1734" y="803"/>
                    <a:pt x="1737" y="805"/>
                  </a:cubicBezTo>
                  <a:cubicBezTo>
                    <a:pt x="1742" y="807"/>
                    <a:pt x="1741" y="810"/>
                    <a:pt x="1746" y="810"/>
                  </a:cubicBezTo>
                  <a:cubicBezTo>
                    <a:pt x="1746" y="810"/>
                    <a:pt x="1746" y="810"/>
                    <a:pt x="1747" y="810"/>
                  </a:cubicBezTo>
                  <a:cubicBezTo>
                    <a:pt x="1754" y="810"/>
                    <a:pt x="1757" y="805"/>
                    <a:pt x="1764" y="802"/>
                  </a:cubicBezTo>
                  <a:cubicBezTo>
                    <a:pt x="1768" y="805"/>
                    <a:pt x="1772" y="809"/>
                    <a:pt x="1779" y="809"/>
                  </a:cubicBezTo>
                  <a:cubicBezTo>
                    <a:pt x="1787" y="801"/>
                    <a:pt x="1793" y="801"/>
                    <a:pt x="1806" y="798"/>
                  </a:cubicBezTo>
                  <a:cubicBezTo>
                    <a:pt x="1819" y="795"/>
                    <a:pt x="1817" y="785"/>
                    <a:pt x="1820" y="775"/>
                  </a:cubicBezTo>
                  <a:cubicBezTo>
                    <a:pt x="1824" y="760"/>
                    <a:pt x="1841" y="751"/>
                    <a:pt x="1846" y="739"/>
                  </a:cubicBezTo>
                  <a:cubicBezTo>
                    <a:pt x="1853" y="718"/>
                    <a:pt x="1844" y="693"/>
                    <a:pt x="1852" y="675"/>
                  </a:cubicBezTo>
                  <a:cubicBezTo>
                    <a:pt x="1851" y="674"/>
                    <a:pt x="1851" y="674"/>
                    <a:pt x="1850" y="674"/>
                  </a:cubicBezTo>
                  <a:cubicBezTo>
                    <a:pt x="1849" y="674"/>
                    <a:pt x="1848" y="675"/>
                    <a:pt x="1847" y="676"/>
                  </a:cubicBezTo>
                  <a:cubicBezTo>
                    <a:pt x="1846" y="678"/>
                    <a:pt x="1845" y="679"/>
                    <a:pt x="1843" y="679"/>
                  </a:cubicBezTo>
                  <a:cubicBezTo>
                    <a:pt x="1843" y="679"/>
                    <a:pt x="1843" y="679"/>
                    <a:pt x="1842" y="679"/>
                  </a:cubicBezTo>
                  <a:cubicBezTo>
                    <a:pt x="1836" y="672"/>
                    <a:pt x="1822" y="669"/>
                    <a:pt x="1825" y="657"/>
                  </a:cubicBezTo>
                  <a:cubicBezTo>
                    <a:pt x="1817" y="655"/>
                    <a:pt x="1811" y="651"/>
                    <a:pt x="1813" y="641"/>
                  </a:cubicBezTo>
                  <a:cubicBezTo>
                    <a:pt x="1794" y="631"/>
                    <a:pt x="1772" y="620"/>
                    <a:pt x="1775" y="595"/>
                  </a:cubicBezTo>
                  <a:cubicBezTo>
                    <a:pt x="1772" y="588"/>
                    <a:pt x="1761" y="588"/>
                    <a:pt x="1755" y="583"/>
                  </a:cubicBezTo>
                  <a:cubicBezTo>
                    <a:pt x="1759" y="571"/>
                    <a:pt x="1752" y="562"/>
                    <a:pt x="1745" y="556"/>
                  </a:cubicBezTo>
                  <a:moveTo>
                    <a:pt x="1512" y="541"/>
                  </a:moveTo>
                  <a:cubicBezTo>
                    <a:pt x="1508" y="541"/>
                    <a:pt x="1505" y="543"/>
                    <a:pt x="1506" y="549"/>
                  </a:cubicBezTo>
                  <a:cubicBezTo>
                    <a:pt x="1513" y="550"/>
                    <a:pt x="1517" y="555"/>
                    <a:pt x="1525" y="555"/>
                  </a:cubicBezTo>
                  <a:cubicBezTo>
                    <a:pt x="1526" y="555"/>
                    <a:pt x="1526" y="554"/>
                    <a:pt x="1527" y="554"/>
                  </a:cubicBezTo>
                  <a:cubicBezTo>
                    <a:pt x="1527" y="554"/>
                    <a:pt x="1527" y="554"/>
                    <a:pt x="1528" y="554"/>
                  </a:cubicBezTo>
                  <a:cubicBezTo>
                    <a:pt x="1529" y="553"/>
                    <a:pt x="1529" y="550"/>
                    <a:pt x="1529" y="547"/>
                  </a:cubicBezTo>
                  <a:cubicBezTo>
                    <a:pt x="1525" y="545"/>
                    <a:pt x="1518" y="541"/>
                    <a:pt x="1512" y="541"/>
                  </a:cubicBezTo>
                  <a:moveTo>
                    <a:pt x="1577" y="534"/>
                  </a:moveTo>
                  <a:cubicBezTo>
                    <a:pt x="1566" y="534"/>
                    <a:pt x="1553" y="541"/>
                    <a:pt x="1553" y="550"/>
                  </a:cubicBezTo>
                  <a:cubicBezTo>
                    <a:pt x="1555" y="550"/>
                    <a:pt x="1556" y="551"/>
                    <a:pt x="1556" y="553"/>
                  </a:cubicBezTo>
                  <a:cubicBezTo>
                    <a:pt x="1571" y="551"/>
                    <a:pt x="1581" y="547"/>
                    <a:pt x="1590" y="541"/>
                  </a:cubicBezTo>
                  <a:cubicBezTo>
                    <a:pt x="1588" y="536"/>
                    <a:pt x="1583" y="534"/>
                    <a:pt x="1577" y="534"/>
                  </a:cubicBezTo>
                  <a:moveTo>
                    <a:pt x="1529" y="531"/>
                  </a:moveTo>
                  <a:cubicBezTo>
                    <a:pt x="1523" y="531"/>
                    <a:pt x="1519" y="532"/>
                    <a:pt x="1517" y="535"/>
                  </a:cubicBezTo>
                  <a:cubicBezTo>
                    <a:pt x="1520" y="539"/>
                    <a:pt x="1528" y="541"/>
                    <a:pt x="1536" y="541"/>
                  </a:cubicBezTo>
                  <a:cubicBezTo>
                    <a:pt x="1542" y="541"/>
                    <a:pt x="1548" y="539"/>
                    <a:pt x="1550" y="534"/>
                  </a:cubicBezTo>
                  <a:cubicBezTo>
                    <a:pt x="1545" y="533"/>
                    <a:pt x="1536" y="531"/>
                    <a:pt x="1529" y="531"/>
                  </a:cubicBezTo>
                  <a:moveTo>
                    <a:pt x="1390" y="516"/>
                  </a:moveTo>
                  <a:cubicBezTo>
                    <a:pt x="1381" y="516"/>
                    <a:pt x="1371" y="518"/>
                    <a:pt x="1366" y="521"/>
                  </a:cubicBezTo>
                  <a:cubicBezTo>
                    <a:pt x="1366" y="527"/>
                    <a:pt x="1374" y="526"/>
                    <a:pt x="1379" y="528"/>
                  </a:cubicBezTo>
                  <a:cubicBezTo>
                    <a:pt x="1384" y="529"/>
                    <a:pt x="1389" y="532"/>
                    <a:pt x="1394" y="533"/>
                  </a:cubicBezTo>
                  <a:cubicBezTo>
                    <a:pt x="1395" y="533"/>
                    <a:pt x="1396" y="533"/>
                    <a:pt x="1397" y="533"/>
                  </a:cubicBezTo>
                  <a:cubicBezTo>
                    <a:pt x="1399" y="533"/>
                    <a:pt x="1401" y="533"/>
                    <a:pt x="1403" y="533"/>
                  </a:cubicBezTo>
                  <a:cubicBezTo>
                    <a:pt x="1405" y="533"/>
                    <a:pt x="1407" y="533"/>
                    <a:pt x="1409" y="533"/>
                  </a:cubicBezTo>
                  <a:cubicBezTo>
                    <a:pt x="1410" y="533"/>
                    <a:pt x="1411" y="533"/>
                    <a:pt x="1412" y="533"/>
                  </a:cubicBezTo>
                  <a:cubicBezTo>
                    <a:pt x="1418" y="534"/>
                    <a:pt x="1424" y="537"/>
                    <a:pt x="1429" y="538"/>
                  </a:cubicBezTo>
                  <a:cubicBezTo>
                    <a:pt x="1432" y="538"/>
                    <a:pt x="1434" y="538"/>
                    <a:pt x="1437" y="538"/>
                  </a:cubicBezTo>
                  <a:cubicBezTo>
                    <a:pt x="1440" y="538"/>
                    <a:pt x="1443" y="538"/>
                    <a:pt x="1446" y="538"/>
                  </a:cubicBezTo>
                  <a:cubicBezTo>
                    <a:pt x="1449" y="538"/>
                    <a:pt x="1452" y="537"/>
                    <a:pt x="1454" y="537"/>
                  </a:cubicBezTo>
                  <a:cubicBezTo>
                    <a:pt x="1459" y="537"/>
                    <a:pt x="1464" y="538"/>
                    <a:pt x="1468" y="541"/>
                  </a:cubicBezTo>
                  <a:cubicBezTo>
                    <a:pt x="1470" y="540"/>
                    <a:pt x="1471" y="538"/>
                    <a:pt x="1474" y="538"/>
                  </a:cubicBezTo>
                  <a:cubicBezTo>
                    <a:pt x="1474" y="538"/>
                    <a:pt x="1474" y="538"/>
                    <a:pt x="1475" y="538"/>
                  </a:cubicBezTo>
                  <a:cubicBezTo>
                    <a:pt x="1477" y="540"/>
                    <a:pt x="1483" y="542"/>
                    <a:pt x="1490" y="542"/>
                  </a:cubicBezTo>
                  <a:cubicBezTo>
                    <a:pt x="1500" y="542"/>
                    <a:pt x="1510" y="539"/>
                    <a:pt x="1512" y="534"/>
                  </a:cubicBezTo>
                  <a:cubicBezTo>
                    <a:pt x="1509" y="532"/>
                    <a:pt x="1503" y="531"/>
                    <a:pt x="1497" y="531"/>
                  </a:cubicBezTo>
                  <a:cubicBezTo>
                    <a:pt x="1489" y="531"/>
                    <a:pt x="1480" y="533"/>
                    <a:pt x="1476" y="537"/>
                  </a:cubicBezTo>
                  <a:cubicBezTo>
                    <a:pt x="1477" y="531"/>
                    <a:pt x="1468" y="534"/>
                    <a:pt x="1466" y="532"/>
                  </a:cubicBezTo>
                  <a:cubicBezTo>
                    <a:pt x="1462" y="530"/>
                    <a:pt x="1463" y="524"/>
                    <a:pt x="1458" y="523"/>
                  </a:cubicBezTo>
                  <a:cubicBezTo>
                    <a:pt x="1447" y="521"/>
                    <a:pt x="1435" y="518"/>
                    <a:pt x="1422" y="518"/>
                  </a:cubicBezTo>
                  <a:cubicBezTo>
                    <a:pt x="1418" y="518"/>
                    <a:pt x="1413" y="518"/>
                    <a:pt x="1409" y="519"/>
                  </a:cubicBezTo>
                  <a:cubicBezTo>
                    <a:pt x="1405" y="517"/>
                    <a:pt x="1398" y="516"/>
                    <a:pt x="1390" y="516"/>
                  </a:cubicBezTo>
                  <a:moveTo>
                    <a:pt x="1375" y="499"/>
                  </a:moveTo>
                  <a:cubicBezTo>
                    <a:pt x="1336" y="499"/>
                    <a:pt x="1336" y="499"/>
                    <a:pt x="1336" y="499"/>
                  </a:cubicBezTo>
                  <a:cubicBezTo>
                    <a:pt x="1346" y="507"/>
                    <a:pt x="1359" y="514"/>
                    <a:pt x="1367" y="514"/>
                  </a:cubicBezTo>
                  <a:cubicBezTo>
                    <a:pt x="1374" y="514"/>
                    <a:pt x="1377" y="510"/>
                    <a:pt x="1375" y="499"/>
                  </a:cubicBezTo>
                  <a:moveTo>
                    <a:pt x="1522" y="499"/>
                  </a:moveTo>
                  <a:cubicBezTo>
                    <a:pt x="1511" y="499"/>
                    <a:pt x="1511" y="499"/>
                    <a:pt x="1511" y="499"/>
                  </a:cubicBezTo>
                  <a:cubicBezTo>
                    <a:pt x="1512" y="500"/>
                    <a:pt x="1512" y="501"/>
                    <a:pt x="1512" y="502"/>
                  </a:cubicBezTo>
                  <a:cubicBezTo>
                    <a:pt x="1509" y="507"/>
                    <a:pt x="1505" y="516"/>
                    <a:pt x="1513" y="519"/>
                  </a:cubicBezTo>
                  <a:cubicBezTo>
                    <a:pt x="1529" y="518"/>
                    <a:pt x="1523" y="507"/>
                    <a:pt x="1522" y="499"/>
                  </a:cubicBezTo>
                  <a:moveTo>
                    <a:pt x="1545" y="499"/>
                  </a:moveTo>
                  <a:cubicBezTo>
                    <a:pt x="1530" y="499"/>
                    <a:pt x="1530" y="499"/>
                    <a:pt x="1530" y="499"/>
                  </a:cubicBezTo>
                  <a:cubicBezTo>
                    <a:pt x="1531" y="502"/>
                    <a:pt x="1532" y="505"/>
                    <a:pt x="1537" y="506"/>
                  </a:cubicBezTo>
                  <a:cubicBezTo>
                    <a:pt x="1542" y="505"/>
                    <a:pt x="1544" y="502"/>
                    <a:pt x="1545" y="499"/>
                  </a:cubicBezTo>
                  <a:moveTo>
                    <a:pt x="1652" y="499"/>
                  </a:moveTo>
                  <a:cubicBezTo>
                    <a:pt x="1642" y="499"/>
                    <a:pt x="1642" y="499"/>
                    <a:pt x="1642" y="499"/>
                  </a:cubicBezTo>
                  <a:cubicBezTo>
                    <a:pt x="1644" y="501"/>
                    <a:pt x="1645" y="502"/>
                    <a:pt x="1647" y="503"/>
                  </a:cubicBezTo>
                  <a:cubicBezTo>
                    <a:pt x="1650" y="502"/>
                    <a:pt x="1651" y="500"/>
                    <a:pt x="1652" y="499"/>
                  </a:cubicBezTo>
                  <a:moveTo>
                    <a:pt x="1767" y="499"/>
                  </a:moveTo>
                  <a:cubicBezTo>
                    <a:pt x="1657" y="499"/>
                    <a:pt x="1657" y="499"/>
                    <a:pt x="1657" y="499"/>
                  </a:cubicBezTo>
                  <a:cubicBezTo>
                    <a:pt x="1663" y="503"/>
                    <a:pt x="1671" y="506"/>
                    <a:pt x="1681" y="506"/>
                  </a:cubicBezTo>
                  <a:cubicBezTo>
                    <a:pt x="1683" y="506"/>
                    <a:pt x="1685" y="506"/>
                    <a:pt x="1687" y="505"/>
                  </a:cubicBezTo>
                  <a:cubicBezTo>
                    <a:pt x="1693" y="511"/>
                    <a:pt x="1700" y="516"/>
                    <a:pt x="1704" y="523"/>
                  </a:cubicBezTo>
                  <a:cubicBezTo>
                    <a:pt x="1701" y="529"/>
                    <a:pt x="1693" y="530"/>
                    <a:pt x="1693" y="539"/>
                  </a:cubicBezTo>
                  <a:cubicBezTo>
                    <a:pt x="1694" y="539"/>
                    <a:pt x="1695" y="539"/>
                    <a:pt x="1697" y="539"/>
                  </a:cubicBezTo>
                  <a:cubicBezTo>
                    <a:pt x="1702" y="539"/>
                    <a:pt x="1703" y="535"/>
                    <a:pt x="1709" y="535"/>
                  </a:cubicBezTo>
                  <a:cubicBezTo>
                    <a:pt x="1710" y="535"/>
                    <a:pt x="1710" y="535"/>
                    <a:pt x="1710" y="535"/>
                  </a:cubicBezTo>
                  <a:cubicBezTo>
                    <a:pt x="1716" y="535"/>
                    <a:pt x="1721" y="538"/>
                    <a:pt x="1725" y="540"/>
                  </a:cubicBezTo>
                  <a:cubicBezTo>
                    <a:pt x="1730" y="543"/>
                    <a:pt x="1734" y="546"/>
                    <a:pt x="1740" y="546"/>
                  </a:cubicBezTo>
                  <a:cubicBezTo>
                    <a:pt x="1742" y="546"/>
                    <a:pt x="1744" y="545"/>
                    <a:pt x="1747" y="544"/>
                  </a:cubicBezTo>
                  <a:cubicBezTo>
                    <a:pt x="1750" y="542"/>
                    <a:pt x="1750" y="537"/>
                    <a:pt x="1751" y="533"/>
                  </a:cubicBezTo>
                  <a:cubicBezTo>
                    <a:pt x="1755" y="531"/>
                    <a:pt x="1759" y="531"/>
                    <a:pt x="1762" y="531"/>
                  </a:cubicBezTo>
                  <a:cubicBezTo>
                    <a:pt x="1772" y="531"/>
                    <a:pt x="1778" y="537"/>
                    <a:pt x="1785" y="542"/>
                  </a:cubicBezTo>
                  <a:cubicBezTo>
                    <a:pt x="1792" y="548"/>
                    <a:pt x="1799" y="554"/>
                    <a:pt x="1808" y="554"/>
                  </a:cubicBezTo>
                  <a:cubicBezTo>
                    <a:pt x="1811" y="554"/>
                    <a:pt x="1815" y="553"/>
                    <a:pt x="1819" y="552"/>
                  </a:cubicBezTo>
                  <a:cubicBezTo>
                    <a:pt x="1819" y="545"/>
                    <a:pt x="1814" y="543"/>
                    <a:pt x="1811" y="539"/>
                  </a:cubicBezTo>
                  <a:cubicBezTo>
                    <a:pt x="1797" y="536"/>
                    <a:pt x="1796" y="525"/>
                    <a:pt x="1790" y="516"/>
                  </a:cubicBezTo>
                  <a:cubicBezTo>
                    <a:pt x="1785" y="508"/>
                    <a:pt x="1776" y="504"/>
                    <a:pt x="1767" y="499"/>
                  </a:cubicBezTo>
                  <a:moveTo>
                    <a:pt x="1850" y="499"/>
                  </a:moveTo>
                  <a:cubicBezTo>
                    <a:pt x="1839" y="499"/>
                    <a:pt x="1839" y="499"/>
                    <a:pt x="1839" y="499"/>
                  </a:cubicBezTo>
                  <a:cubicBezTo>
                    <a:pt x="1840" y="500"/>
                    <a:pt x="1840" y="500"/>
                    <a:pt x="1840" y="501"/>
                  </a:cubicBezTo>
                  <a:cubicBezTo>
                    <a:pt x="1833" y="502"/>
                    <a:pt x="1824" y="508"/>
                    <a:pt x="1814" y="508"/>
                  </a:cubicBezTo>
                  <a:cubicBezTo>
                    <a:pt x="1811" y="508"/>
                    <a:pt x="1808" y="508"/>
                    <a:pt x="1805" y="506"/>
                  </a:cubicBezTo>
                  <a:cubicBezTo>
                    <a:pt x="1803" y="507"/>
                    <a:pt x="1803" y="510"/>
                    <a:pt x="1803" y="513"/>
                  </a:cubicBezTo>
                  <a:cubicBezTo>
                    <a:pt x="1808" y="516"/>
                    <a:pt x="1814" y="518"/>
                    <a:pt x="1819" y="518"/>
                  </a:cubicBezTo>
                  <a:cubicBezTo>
                    <a:pt x="1830" y="518"/>
                    <a:pt x="1840" y="512"/>
                    <a:pt x="1843" y="504"/>
                  </a:cubicBezTo>
                  <a:cubicBezTo>
                    <a:pt x="1844" y="504"/>
                    <a:pt x="1844" y="504"/>
                    <a:pt x="1844" y="504"/>
                  </a:cubicBezTo>
                  <a:cubicBezTo>
                    <a:pt x="1845" y="504"/>
                    <a:pt x="1846" y="505"/>
                    <a:pt x="1847" y="505"/>
                  </a:cubicBezTo>
                  <a:cubicBezTo>
                    <a:pt x="1847" y="505"/>
                    <a:pt x="1848" y="505"/>
                    <a:pt x="1849" y="505"/>
                  </a:cubicBezTo>
                  <a:cubicBezTo>
                    <a:pt x="1850" y="505"/>
                    <a:pt x="1850" y="505"/>
                    <a:pt x="1851" y="504"/>
                  </a:cubicBezTo>
                  <a:cubicBezTo>
                    <a:pt x="1852" y="503"/>
                    <a:pt x="1851" y="501"/>
                    <a:pt x="1850" y="499"/>
                  </a:cubicBezTo>
                  <a:moveTo>
                    <a:pt x="1122" y="382"/>
                  </a:moveTo>
                  <a:cubicBezTo>
                    <a:pt x="1115" y="382"/>
                    <a:pt x="1109" y="391"/>
                    <a:pt x="1108" y="398"/>
                  </a:cubicBezTo>
                  <a:cubicBezTo>
                    <a:pt x="1106" y="407"/>
                    <a:pt x="1112" y="421"/>
                    <a:pt x="1120" y="421"/>
                  </a:cubicBezTo>
                  <a:cubicBezTo>
                    <a:pt x="1120" y="421"/>
                    <a:pt x="1120" y="421"/>
                    <a:pt x="1120" y="421"/>
                  </a:cubicBezTo>
                  <a:cubicBezTo>
                    <a:pt x="1127" y="421"/>
                    <a:pt x="1134" y="412"/>
                    <a:pt x="1134" y="406"/>
                  </a:cubicBezTo>
                  <a:cubicBezTo>
                    <a:pt x="1135" y="397"/>
                    <a:pt x="1122" y="390"/>
                    <a:pt x="1122" y="382"/>
                  </a:cubicBezTo>
                  <a:moveTo>
                    <a:pt x="836" y="361"/>
                  </a:moveTo>
                  <a:cubicBezTo>
                    <a:pt x="833" y="361"/>
                    <a:pt x="830" y="364"/>
                    <a:pt x="833" y="369"/>
                  </a:cubicBezTo>
                  <a:cubicBezTo>
                    <a:pt x="834" y="369"/>
                    <a:pt x="835" y="370"/>
                    <a:pt x="836" y="370"/>
                  </a:cubicBezTo>
                  <a:cubicBezTo>
                    <a:pt x="839" y="370"/>
                    <a:pt x="842" y="368"/>
                    <a:pt x="842" y="365"/>
                  </a:cubicBezTo>
                  <a:cubicBezTo>
                    <a:pt x="841" y="363"/>
                    <a:pt x="839" y="361"/>
                    <a:pt x="836" y="361"/>
                  </a:cubicBezTo>
                  <a:moveTo>
                    <a:pt x="853" y="357"/>
                  </a:moveTo>
                  <a:cubicBezTo>
                    <a:pt x="849" y="357"/>
                    <a:pt x="844" y="359"/>
                    <a:pt x="843" y="363"/>
                  </a:cubicBezTo>
                  <a:cubicBezTo>
                    <a:pt x="845" y="364"/>
                    <a:pt x="849" y="365"/>
                    <a:pt x="853" y="365"/>
                  </a:cubicBezTo>
                  <a:cubicBezTo>
                    <a:pt x="857" y="365"/>
                    <a:pt x="860" y="364"/>
                    <a:pt x="861" y="361"/>
                  </a:cubicBezTo>
                  <a:cubicBezTo>
                    <a:pt x="860" y="358"/>
                    <a:pt x="857" y="357"/>
                    <a:pt x="853" y="357"/>
                  </a:cubicBezTo>
                  <a:moveTo>
                    <a:pt x="1258" y="322"/>
                  </a:moveTo>
                  <a:cubicBezTo>
                    <a:pt x="1258" y="325"/>
                    <a:pt x="1258" y="328"/>
                    <a:pt x="1258" y="330"/>
                  </a:cubicBezTo>
                  <a:cubicBezTo>
                    <a:pt x="1258" y="322"/>
                    <a:pt x="1258" y="322"/>
                    <a:pt x="1258" y="322"/>
                  </a:cubicBezTo>
                  <a:moveTo>
                    <a:pt x="3244" y="300"/>
                  </a:moveTo>
                  <a:cubicBezTo>
                    <a:pt x="3238" y="300"/>
                    <a:pt x="3232" y="302"/>
                    <a:pt x="3230" y="304"/>
                  </a:cubicBezTo>
                  <a:cubicBezTo>
                    <a:pt x="3230" y="311"/>
                    <a:pt x="3237" y="315"/>
                    <a:pt x="3243" y="315"/>
                  </a:cubicBezTo>
                  <a:cubicBezTo>
                    <a:pt x="3249" y="315"/>
                    <a:pt x="3255" y="311"/>
                    <a:pt x="3255" y="303"/>
                  </a:cubicBezTo>
                  <a:cubicBezTo>
                    <a:pt x="3253" y="301"/>
                    <a:pt x="3248" y="300"/>
                    <a:pt x="3244" y="300"/>
                  </a:cubicBezTo>
                  <a:moveTo>
                    <a:pt x="3191" y="290"/>
                  </a:moveTo>
                  <a:cubicBezTo>
                    <a:pt x="3179" y="290"/>
                    <a:pt x="3168" y="294"/>
                    <a:pt x="3166" y="304"/>
                  </a:cubicBezTo>
                  <a:cubicBezTo>
                    <a:pt x="3167" y="306"/>
                    <a:pt x="3168" y="306"/>
                    <a:pt x="3169" y="306"/>
                  </a:cubicBezTo>
                  <a:cubicBezTo>
                    <a:pt x="3170" y="306"/>
                    <a:pt x="3171" y="306"/>
                    <a:pt x="3172" y="306"/>
                  </a:cubicBezTo>
                  <a:cubicBezTo>
                    <a:pt x="3173" y="306"/>
                    <a:pt x="3174" y="306"/>
                    <a:pt x="3175" y="306"/>
                  </a:cubicBezTo>
                  <a:cubicBezTo>
                    <a:pt x="3176" y="306"/>
                    <a:pt x="3177" y="306"/>
                    <a:pt x="3178" y="306"/>
                  </a:cubicBezTo>
                  <a:cubicBezTo>
                    <a:pt x="3184" y="308"/>
                    <a:pt x="3183" y="313"/>
                    <a:pt x="3189" y="313"/>
                  </a:cubicBezTo>
                  <a:cubicBezTo>
                    <a:pt x="3189" y="313"/>
                    <a:pt x="3189" y="313"/>
                    <a:pt x="3189" y="313"/>
                  </a:cubicBezTo>
                  <a:cubicBezTo>
                    <a:pt x="3196" y="312"/>
                    <a:pt x="3196" y="306"/>
                    <a:pt x="3204" y="305"/>
                  </a:cubicBezTo>
                  <a:cubicBezTo>
                    <a:pt x="3207" y="306"/>
                    <a:pt x="3213" y="308"/>
                    <a:pt x="3218" y="308"/>
                  </a:cubicBezTo>
                  <a:cubicBezTo>
                    <a:pt x="3222" y="308"/>
                    <a:pt x="3225" y="307"/>
                    <a:pt x="3226" y="302"/>
                  </a:cubicBezTo>
                  <a:cubicBezTo>
                    <a:pt x="3220" y="296"/>
                    <a:pt x="3205" y="290"/>
                    <a:pt x="3191" y="290"/>
                  </a:cubicBezTo>
                  <a:moveTo>
                    <a:pt x="3091" y="260"/>
                  </a:moveTo>
                  <a:cubicBezTo>
                    <a:pt x="3088" y="260"/>
                    <a:pt x="3085" y="260"/>
                    <a:pt x="3082" y="262"/>
                  </a:cubicBezTo>
                  <a:cubicBezTo>
                    <a:pt x="3082" y="263"/>
                    <a:pt x="3080" y="263"/>
                    <a:pt x="3081" y="264"/>
                  </a:cubicBezTo>
                  <a:cubicBezTo>
                    <a:pt x="3089" y="272"/>
                    <a:pt x="3105" y="273"/>
                    <a:pt x="3116" y="278"/>
                  </a:cubicBezTo>
                  <a:cubicBezTo>
                    <a:pt x="3121" y="283"/>
                    <a:pt x="3131" y="285"/>
                    <a:pt x="3133" y="293"/>
                  </a:cubicBezTo>
                  <a:cubicBezTo>
                    <a:pt x="3134" y="293"/>
                    <a:pt x="3136" y="293"/>
                    <a:pt x="3138" y="293"/>
                  </a:cubicBezTo>
                  <a:cubicBezTo>
                    <a:pt x="3140" y="293"/>
                    <a:pt x="3143" y="293"/>
                    <a:pt x="3145" y="293"/>
                  </a:cubicBezTo>
                  <a:cubicBezTo>
                    <a:pt x="3148" y="293"/>
                    <a:pt x="3151" y="293"/>
                    <a:pt x="3153" y="293"/>
                  </a:cubicBezTo>
                  <a:cubicBezTo>
                    <a:pt x="3160" y="293"/>
                    <a:pt x="3165" y="292"/>
                    <a:pt x="3165" y="287"/>
                  </a:cubicBezTo>
                  <a:cubicBezTo>
                    <a:pt x="3157" y="281"/>
                    <a:pt x="3148" y="277"/>
                    <a:pt x="3138" y="274"/>
                  </a:cubicBezTo>
                  <a:cubicBezTo>
                    <a:pt x="3134" y="272"/>
                    <a:pt x="3131" y="268"/>
                    <a:pt x="3128" y="267"/>
                  </a:cubicBezTo>
                  <a:cubicBezTo>
                    <a:pt x="3128" y="267"/>
                    <a:pt x="3127" y="267"/>
                    <a:pt x="3126" y="267"/>
                  </a:cubicBezTo>
                  <a:cubicBezTo>
                    <a:pt x="3125" y="267"/>
                    <a:pt x="3124" y="267"/>
                    <a:pt x="3123" y="267"/>
                  </a:cubicBezTo>
                  <a:cubicBezTo>
                    <a:pt x="3122" y="267"/>
                    <a:pt x="3120" y="267"/>
                    <a:pt x="3119" y="267"/>
                  </a:cubicBezTo>
                  <a:cubicBezTo>
                    <a:pt x="3119" y="267"/>
                    <a:pt x="3118" y="267"/>
                    <a:pt x="3117" y="267"/>
                  </a:cubicBezTo>
                  <a:cubicBezTo>
                    <a:pt x="3109" y="266"/>
                    <a:pt x="3101" y="260"/>
                    <a:pt x="3091" y="260"/>
                  </a:cubicBezTo>
                  <a:moveTo>
                    <a:pt x="135" y="221"/>
                  </a:moveTo>
                  <a:cubicBezTo>
                    <a:pt x="133" y="221"/>
                    <a:pt x="131" y="222"/>
                    <a:pt x="129" y="225"/>
                  </a:cubicBezTo>
                  <a:cubicBezTo>
                    <a:pt x="128" y="223"/>
                    <a:pt x="125" y="221"/>
                    <a:pt x="122" y="221"/>
                  </a:cubicBezTo>
                  <a:cubicBezTo>
                    <a:pt x="120" y="221"/>
                    <a:pt x="119" y="221"/>
                    <a:pt x="118" y="223"/>
                  </a:cubicBezTo>
                  <a:cubicBezTo>
                    <a:pt x="120" y="227"/>
                    <a:pt x="118" y="231"/>
                    <a:pt x="119" y="234"/>
                  </a:cubicBezTo>
                  <a:cubicBezTo>
                    <a:pt x="120" y="234"/>
                    <a:pt x="120" y="234"/>
                    <a:pt x="121" y="234"/>
                  </a:cubicBezTo>
                  <a:cubicBezTo>
                    <a:pt x="124" y="234"/>
                    <a:pt x="127" y="232"/>
                    <a:pt x="130" y="230"/>
                  </a:cubicBezTo>
                  <a:cubicBezTo>
                    <a:pt x="133" y="228"/>
                    <a:pt x="136" y="226"/>
                    <a:pt x="141" y="226"/>
                  </a:cubicBezTo>
                  <a:cubicBezTo>
                    <a:pt x="141" y="226"/>
                    <a:pt x="141" y="226"/>
                    <a:pt x="141" y="226"/>
                  </a:cubicBezTo>
                  <a:cubicBezTo>
                    <a:pt x="142" y="228"/>
                    <a:pt x="143" y="231"/>
                    <a:pt x="146" y="231"/>
                  </a:cubicBezTo>
                  <a:cubicBezTo>
                    <a:pt x="146" y="231"/>
                    <a:pt x="146" y="231"/>
                    <a:pt x="146" y="231"/>
                  </a:cubicBezTo>
                  <a:cubicBezTo>
                    <a:pt x="147" y="231"/>
                    <a:pt x="147" y="231"/>
                    <a:pt x="147" y="231"/>
                  </a:cubicBezTo>
                  <a:cubicBezTo>
                    <a:pt x="151" y="231"/>
                    <a:pt x="152" y="229"/>
                    <a:pt x="152" y="226"/>
                  </a:cubicBezTo>
                  <a:cubicBezTo>
                    <a:pt x="146" y="225"/>
                    <a:pt x="140" y="221"/>
                    <a:pt x="135" y="221"/>
                  </a:cubicBezTo>
                  <a:moveTo>
                    <a:pt x="167" y="209"/>
                  </a:moveTo>
                  <a:cubicBezTo>
                    <a:pt x="167" y="209"/>
                    <a:pt x="167" y="210"/>
                    <a:pt x="166" y="210"/>
                  </a:cubicBezTo>
                  <a:cubicBezTo>
                    <a:pt x="164" y="213"/>
                    <a:pt x="161" y="215"/>
                    <a:pt x="163" y="219"/>
                  </a:cubicBezTo>
                  <a:cubicBezTo>
                    <a:pt x="160" y="220"/>
                    <a:pt x="157" y="221"/>
                    <a:pt x="156" y="224"/>
                  </a:cubicBezTo>
                  <a:cubicBezTo>
                    <a:pt x="158" y="225"/>
                    <a:pt x="160" y="227"/>
                    <a:pt x="162" y="227"/>
                  </a:cubicBezTo>
                  <a:cubicBezTo>
                    <a:pt x="165" y="224"/>
                    <a:pt x="165" y="223"/>
                    <a:pt x="164" y="219"/>
                  </a:cubicBezTo>
                  <a:cubicBezTo>
                    <a:pt x="164" y="219"/>
                    <a:pt x="164" y="219"/>
                    <a:pt x="164" y="219"/>
                  </a:cubicBezTo>
                  <a:cubicBezTo>
                    <a:pt x="169" y="219"/>
                    <a:pt x="171" y="216"/>
                    <a:pt x="171" y="211"/>
                  </a:cubicBezTo>
                  <a:cubicBezTo>
                    <a:pt x="169" y="211"/>
                    <a:pt x="169" y="209"/>
                    <a:pt x="167" y="209"/>
                  </a:cubicBezTo>
                  <a:moveTo>
                    <a:pt x="142" y="181"/>
                  </a:moveTo>
                  <a:cubicBezTo>
                    <a:pt x="138" y="181"/>
                    <a:pt x="135" y="185"/>
                    <a:pt x="139" y="189"/>
                  </a:cubicBezTo>
                  <a:cubicBezTo>
                    <a:pt x="139" y="189"/>
                    <a:pt x="140" y="189"/>
                    <a:pt x="141" y="189"/>
                  </a:cubicBezTo>
                  <a:cubicBezTo>
                    <a:pt x="145" y="189"/>
                    <a:pt x="147" y="187"/>
                    <a:pt x="146" y="183"/>
                  </a:cubicBezTo>
                  <a:cubicBezTo>
                    <a:pt x="145" y="181"/>
                    <a:pt x="144" y="181"/>
                    <a:pt x="142" y="181"/>
                  </a:cubicBezTo>
                  <a:moveTo>
                    <a:pt x="15" y="155"/>
                  </a:moveTo>
                  <a:cubicBezTo>
                    <a:pt x="10" y="155"/>
                    <a:pt x="6" y="160"/>
                    <a:pt x="0" y="160"/>
                  </a:cubicBezTo>
                  <a:cubicBezTo>
                    <a:pt x="0" y="165"/>
                    <a:pt x="3" y="167"/>
                    <a:pt x="7" y="167"/>
                  </a:cubicBezTo>
                  <a:cubicBezTo>
                    <a:pt x="12" y="167"/>
                    <a:pt x="20" y="162"/>
                    <a:pt x="18" y="156"/>
                  </a:cubicBezTo>
                  <a:cubicBezTo>
                    <a:pt x="17" y="156"/>
                    <a:pt x="16" y="155"/>
                    <a:pt x="15" y="155"/>
                  </a:cubicBezTo>
                  <a:moveTo>
                    <a:pt x="560" y="154"/>
                  </a:moveTo>
                  <a:cubicBezTo>
                    <a:pt x="553" y="154"/>
                    <a:pt x="547" y="155"/>
                    <a:pt x="543" y="155"/>
                  </a:cubicBezTo>
                  <a:cubicBezTo>
                    <a:pt x="543" y="156"/>
                    <a:pt x="541" y="157"/>
                    <a:pt x="542" y="159"/>
                  </a:cubicBezTo>
                  <a:cubicBezTo>
                    <a:pt x="545" y="162"/>
                    <a:pt x="553" y="165"/>
                    <a:pt x="560" y="165"/>
                  </a:cubicBezTo>
                  <a:cubicBezTo>
                    <a:pt x="566" y="165"/>
                    <a:pt x="573" y="163"/>
                    <a:pt x="576" y="159"/>
                  </a:cubicBezTo>
                  <a:cubicBezTo>
                    <a:pt x="574" y="155"/>
                    <a:pt x="567" y="154"/>
                    <a:pt x="560" y="154"/>
                  </a:cubicBezTo>
                  <a:moveTo>
                    <a:pt x="449" y="128"/>
                  </a:moveTo>
                  <a:cubicBezTo>
                    <a:pt x="442" y="128"/>
                    <a:pt x="434" y="129"/>
                    <a:pt x="429" y="130"/>
                  </a:cubicBezTo>
                  <a:cubicBezTo>
                    <a:pt x="429" y="135"/>
                    <a:pt x="429" y="135"/>
                    <a:pt x="429" y="135"/>
                  </a:cubicBezTo>
                  <a:cubicBezTo>
                    <a:pt x="440" y="139"/>
                    <a:pt x="450" y="149"/>
                    <a:pt x="461" y="150"/>
                  </a:cubicBezTo>
                  <a:cubicBezTo>
                    <a:pt x="467" y="145"/>
                    <a:pt x="459" y="138"/>
                    <a:pt x="461" y="130"/>
                  </a:cubicBezTo>
                  <a:cubicBezTo>
                    <a:pt x="458" y="128"/>
                    <a:pt x="454" y="128"/>
                    <a:pt x="449" y="128"/>
                  </a:cubicBezTo>
                  <a:moveTo>
                    <a:pt x="320" y="122"/>
                  </a:moveTo>
                  <a:cubicBezTo>
                    <a:pt x="319" y="122"/>
                    <a:pt x="319" y="122"/>
                    <a:pt x="318" y="122"/>
                  </a:cubicBezTo>
                  <a:cubicBezTo>
                    <a:pt x="316" y="125"/>
                    <a:pt x="317" y="130"/>
                    <a:pt x="322" y="130"/>
                  </a:cubicBezTo>
                  <a:cubicBezTo>
                    <a:pt x="322" y="130"/>
                    <a:pt x="323" y="130"/>
                    <a:pt x="324" y="130"/>
                  </a:cubicBezTo>
                  <a:cubicBezTo>
                    <a:pt x="326" y="127"/>
                    <a:pt x="325" y="122"/>
                    <a:pt x="320" y="122"/>
                  </a:cubicBezTo>
                  <a:moveTo>
                    <a:pt x="345" y="109"/>
                  </a:moveTo>
                  <a:cubicBezTo>
                    <a:pt x="344" y="109"/>
                    <a:pt x="342" y="110"/>
                    <a:pt x="340" y="111"/>
                  </a:cubicBezTo>
                  <a:cubicBezTo>
                    <a:pt x="341" y="116"/>
                    <a:pt x="344" y="118"/>
                    <a:pt x="348" y="120"/>
                  </a:cubicBezTo>
                  <a:cubicBezTo>
                    <a:pt x="356" y="117"/>
                    <a:pt x="351" y="109"/>
                    <a:pt x="345" y="109"/>
                  </a:cubicBezTo>
                  <a:moveTo>
                    <a:pt x="399" y="102"/>
                  </a:moveTo>
                  <a:cubicBezTo>
                    <a:pt x="394" y="102"/>
                    <a:pt x="388" y="104"/>
                    <a:pt x="386" y="108"/>
                  </a:cubicBezTo>
                  <a:cubicBezTo>
                    <a:pt x="393" y="113"/>
                    <a:pt x="385" y="126"/>
                    <a:pt x="396" y="127"/>
                  </a:cubicBezTo>
                  <a:cubicBezTo>
                    <a:pt x="396" y="127"/>
                    <a:pt x="396" y="127"/>
                    <a:pt x="396" y="127"/>
                  </a:cubicBezTo>
                  <a:cubicBezTo>
                    <a:pt x="404" y="127"/>
                    <a:pt x="409" y="117"/>
                    <a:pt x="408" y="106"/>
                  </a:cubicBezTo>
                  <a:cubicBezTo>
                    <a:pt x="406" y="103"/>
                    <a:pt x="402" y="102"/>
                    <a:pt x="399" y="102"/>
                  </a:cubicBezTo>
                  <a:moveTo>
                    <a:pt x="3270" y="26"/>
                  </a:moveTo>
                  <a:cubicBezTo>
                    <a:pt x="3266" y="28"/>
                    <a:pt x="3269" y="33"/>
                    <a:pt x="3271" y="35"/>
                  </a:cubicBezTo>
                  <a:cubicBezTo>
                    <a:pt x="3272" y="35"/>
                    <a:pt x="3273" y="35"/>
                    <a:pt x="3273" y="35"/>
                  </a:cubicBezTo>
                  <a:cubicBezTo>
                    <a:pt x="3274" y="35"/>
                    <a:pt x="3275" y="35"/>
                    <a:pt x="3276" y="35"/>
                  </a:cubicBezTo>
                  <a:cubicBezTo>
                    <a:pt x="3277" y="35"/>
                    <a:pt x="3278" y="35"/>
                    <a:pt x="3279" y="35"/>
                  </a:cubicBezTo>
                  <a:cubicBezTo>
                    <a:pt x="3283" y="35"/>
                    <a:pt x="3286" y="35"/>
                    <a:pt x="3287" y="32"/>
                  </a:cubicBezTo>
                  <a:cubicBezTo>
                    <a:pt x="3280" y="30"/>
                    <a:pt x="3274" y="29"/>
                    <a:pt x="3270" y="26"/>
                  </a:cubicBezTo>
                  <a:moveTo>
                    <a:pt x="314" y="0"/>
                  </a:moveTo>
                  <a:cubicBezTo>
                    <a:pt x="259" y="0"/>
                    <a:pt x="259" y="0"/>
                    <a:pt x="259" y="0"/>
                  </a:cubicBezTo>
                  <a:cubicBezTo>
                    <a:pt x="256" y="2"/>
                    <a:pt x="250" y="3"/>
                    <a:pt x="246" y="5"/>
                  </a:cubicBezTo>
                  <a:cubicBezTo>
                    <a:pt x="246" y="8"/>
                    <a:pt x="249" y="7"/>
                    <a:pt x="251" y="9"/>
                  </a:cubicBezTo>
                  <a:cubicBezTo>
                    <a:pt x="255" y="9"/>
                    <a:pt x="259" y="8"/>
                    <a:pt x="262" y="8"/>
                  </a:cubicBezTo>
                  <a:cubicBezTo>
                    <a:pt x="265" y="8"/>
                    <a:pt x="267" y="8"/>
                    <a:pt x="269" y="9"/>
                  </a:cubicBezTo>
                  <a:cubicBezTo>
                    <a:pt x="281" y="3"/>
                    <a:pt x="302" y="6"/>
                    <a:pt x="314" y="0"/>
                  </a:cubicBezTo>
                  <a:moveTo>
                    <a:pt x="1258" y="0"/>
                  </a:moveTo>
                  <a:cubicBezTo>
                    <a:pt x="330" y="0"/>
                    <a:pt x="330" y="0"/>
                    <a:pt x="330" y="0"/>
                  </a:cubicBezTo>
                  <a:cubicBezTo>
                    <a:pt x="321" y="7"/>
                    <a:pt x="311" y="13"/>
                    <a:pt x="300" y="19"/>
                  </a:cubicBezTo>
                  <a:cubicBezTo>
                    <a:pt x="296" y="18"/>
                    <a:pt x="296" y="14"/>
                    <a:pt x="291" y="14"/>
                  </a:cubicBezTo>
                  <a:cubicBezTo>
                    <a:pt x="290" y="14"/>
                    <a:pt x="290" y="14"/>
                    <a:pt x="290" y="14"/>
                  </a:cubicBezTo>
                  <a:cubicBezTo>
                    <a:pt x="288" y="17"/>
                    <a:pt x="293" y="24"/>
                    <a:pt x="287" y="25"/>
                  </a:cubicBezTo>
                  <a:cubicBezTo>
                    <a:pt x="284" y="24"/>
                    <a:pt x="277" y="23"/>
                    <a:pt x="270" y="23"/>
                  </a:cubicBezTo>
                  <a:cubicBezTo>
                    <a:pt x="264" y="23"/>
                    <a:pt x="259" y="24"/>
                    <a:pt x="257" y="29"/>
                  </a:cubicBezTo>
                  <a:cubicBezTo>
                    <a:pt x="259" y="34"/>
                    <a:pt x="263" y="37"/>
                    <a:pt x="268" y="39"/>
                  </a:cubicBezTo>
                  <a:cubicBezTo>
                    <a:pt x="270" y="38"/>
                    <a:pt x="272" y="38"/>
                    <a:pt x="274" y="38"/>
                  </a:cubicBezTo>
                  <a:cubicBezTo>
                    <a:pt x="288" y="38"/>
                    <a:pt x="298" y="52"/>
                    <a:pt x="297" y="62"/>
                  </a:cubicBezTo>
                  <a:cubicBezTo>
                    <a:pt x="297" y="67"/>
                    <a:pt x="290" y="78"/>
                    <a:pt x="286" y="80"/>
                  </a:cubicBezTo>
                  <a:cubicBezTo>
                    <a:pt x="283" y="81"/>
                    <a:pt x="280" y="81"/>
                    <a:pt x="276" y="81"/>
                  </a:cubicBezTo>
                  <a:cubicBezTo>
                    <a:pt x="265" y="81"/>
                    <a:pt x="250" y="78"/>
                    <a:pt x="246" y="77"/>
                  </a:cubicBezTo>
                  <a:cubicBezTo>
                    <a:pt x="245" y="77"/>
                    <a:pt x="244" y="77"/>
                    <a:pt x="242" y="77"/>
                  </a:cubicBezTo>
                  <a:cubicBezTo>
                    <a:pt x="241" y="77"/>
                    <a:pt x="239" y="77"/>
                    <a:pt x="238" y="77"/>
                  </a:cubicBezTo>
                  <a:cubicBezTo>
                    <a:pt x="237" y="77"/>
                    <a:pt x="235" y="77"/>
                    <a:pt x="234" y="77"/>
                  </a:cubicBezTo>
                  <a:cubicBezTo>
                    <a:pt x="230" y="77"/>
                    <a:pt x="227" y="77"/>
                    <a:pt x="225" y="74"/>
                  </a:cubicBezTo>
                  <a:cubicBezTo>
                    <a:pt x="221" y="80"/>
                    <a:pt x="211" y="78"/>
                    <a:pt x="209" y="84"/>
                  </a:cubicBezTo>
                  <a:cubicBezTo>
                    <a:pt x="208" y="89"/>
                    <a:pt x="218" y="96"/>
                    <a:pt x="218" y="103"/>
                  </a:cubicBezTo>
                  <a:cubicBezTo>
                    <a:pt x="219" y="113"/>
                    <a:pt x="214" y="114"/>
                    <a:pt x="209" y="123"/>
                  </a:cubicBezTo>
                  <a:cubicBezTo>
                    <a:pt x="217" y="128"/>
                    <a:pt x="211" y="141"/>
                    <a:pt x="218" y="147"/>
                  </a:cubicBezTo>
                  <a:cubicBezTo>
                    <a:pt x="219" y="148"/>
                    <a:pt x="220" y="148"/>
                    <a:pt x="220" y="148"/>
                  </a:cubicBezTo>
                  <a:cubicBezTo>
                    <a:pt x="228" y="148"/>
                    <a:pt x="230" y="143"/>
                    <a:pt x="236" y="141"/>
                  </a:cubicBezTo>
                  <a:cubicBezTo>
                    <a:pt x="241" y="143"/>
                    <a:pt x="244" y="150"/>
                    <a:pt x="249" y="150"/>
                  </a:cubicBezTo>
                  <a:cubicBezTo>
                    <a:pt x="250" y="150"/>
                    <a:pt x="250" y="150"/>
                    <a:pt x="250" y="150"/>
                  </a:cubicBezTo>
                  <a:cubicBezTo>
                    <a:pt x="253" y="150"/>
                    <a:pt x="256" y="149"/>
                    <a:pt x="258" y="148"/>
                  </a:cubicBezTo>
                  <a:cubicBezTo>
                    <a:pt x="261" y="147"/>
                    <a:pt x="264" y="146"/>
                    <a:pt x="268" y="146"/>
                  </a:cubicBezTo>
                  <a:cubicBezTo>
                    <a:pt x="268" y="146"/>
                    <a:pt x="268" y="146"/>
                    <a:pt x="268" y="146"/>
                  </a:cubicBezTo>
                  <a:cubicBezTo>
                    <a:pt x="273" y="146"/>
                    <a:pt x="279" y="150"/>
                    <a:pt x="283" y="150"/>
                  </a:cubicBezTo>
                  <a:cubicBezTo>
                    <a:pt x="284" y="150"/>
                    <a:pt x="284" y="150"/>
                    <a:pt x="285" y="149"/>
                  </a:cubicBezTo>
                  <a:cubicBezTo>
                    <a:pt x="291" y="148"/>
                    <a:pt x="287" y="143"/>
                    <a:pt x="291" y="138"/>
                  </a:cubicBezTo>
                  <a:cubicBezTo>
                    <a:pt x="295" y="134"/>
                    <a:pt x="302" y="134"/>
                    <a:pt x="306" y="131"/>
                  </a:cubicBezTo>
                  <a:cubicBezTo>
                    <a:pt x="307" y="126"/>
                    <a:pt x="305" y="124"/>
                    <a:pt x="304" y="122"/>
                  </a:cubicBezTo>
                  <a:cubicBezTo>
                    <a:pt x="310" y="116"/>
                    <a:pt x="313" y="109"/>
                    <a:pt x="321" y="105"/>
                  </a:cubicBezTo>
                  <a:cubicBezTo>
                    <a:pt x="328" y="102"/>
                    <a:pt x="339" y="102"/>
                    <a:pt x="340" y="94"/>
                  </a:cubicBezTo>
                  <a:cubicBezTo>
                    <a:pt x="341" y="89"/>
                    <a:pt x="336" y="89"/>
                    <a:pt x="337" y="84"/>
                  </a:cubicBezTo>
                  <a:cubicBezTo>
                    <a:pt x="340" y="82"/>
                    <a:pt x="342" y="81"/>
                    <a:pt x="345" y="81"/>
                  </a:cubicBezTo>
                  <a:cubicBezTo>
                    <a:pt x="348" y="81"/>
                    <a:pt x="351" y="82"/>
                    <a:pt x="354" y="83"/>
                  </a:cubicBezTo>
                  <a:cubicBezTo>
                    <a:pt x="357" y="84"/>
                    <a:pt x="361" y="85"/>
                    <a:pt x="364" y="85"/>
                  </a:cubicBezTo>
                  <a:cubicBezTo>
                    <a:pt x="365" y="85"/>
                    <a:pt x="366" y="85"/>
                    <a:pt x="367" y="84"/>
                  </a:cubicBezTo>
                  <a:cubicBezTo>
                    <a:pt x="375" y="83"/>
                    <a:pt x="388" y="73"/>
                    <a:pt x="399" y="73"/>
                  </a:cubicBezTo>
                  <a:cubicBezTo>
                    <a:pt x="404" y="73"/>
                    <a:pt x="409" y="75"/>
                    <a:pt x="412" y="83"/>
                  </a:cubicBezTo>
                  <a:cubicBezTo>
                    <a:pt x="406" y="87"/>
                    <a:pt x="392" y="85"/>
                    <a:pt x="393" y="96"/>
                  </a:cubicBezTo>
                  <a:cubicBezTo>
                    <a:pt x="396" y="96"/>
                    <a:pt x="397" y="98"/>
                    <a:pt x="400" y="98"/>
                  </a:cubicBezTo>
                  <a:cubicBezTo>
                    <a:pt x="400" y="98"/>
                    <a:pt x="400" y="98"/>
                    <a:pt x="400" y="98"/>
                  </a:cubicBezTo>
                  <a:cubicBezTo>
                    <a:pt x="405" y="97"/>
                    <a:pt x="404" y="90"/>
                    <a:pt x="410" y="89"/>
                  </a:cubicBezTo>
                  <a:cubicBezTo>
                    <a:pt x="433" y="97"/>
                    <a:pt x="454" y="107"/>
                    <a:pt x="468" y="123"/>
                  </a:cubicBezTo>
                  <a:cubicBezTo>
                    <a:pt x="465" y="127"/>
                    <a:pt x="465" y="132"/>
                    <a:pt x="469" y="135"/>
                  </a:cubicBezTo>
                  <a:cubicBezTo>
                    <a:pt x="474" y="129"/>
                    <a:pt x="484" y="129"/>
                    <a:pt x="484" y="123"/>
                  </a:cubicBezTo>
                  <a:cubicBezTo>
                    <a:pt x="485" y="118"/>
                    <a:pt x="474" y="118"/>
                    <a:pt x="475" y="110"/>
                  </a:cubicBezTo>
                  <a:cubicBezTo>
                    <a:pt x="476" y="110"/>
                    <a:pt x="477" y="110"/>
                    <a:pt x="478" y="110"/>
                  </a:cubicBezTo>
                  <a:cubicBezTo>
                    <a:pt x="480" y="110"/>
                    <a:pt x="482" y="111"/>
                    <a:pt x="483" y="111"/>
                  </a:cubicBezTo>
                  <a:cubicBezTo>
                    <a:pt x="485" y="112"/>
                    <a:pt x="487" y="113"/>
                    <a:pt x="488" y="113"/>
                  </a:cubicBezTo>
                  <a:cubicBezTo>
                    <a:pt x="490" y="113"/>
                    <a:pt x="491" y="113"/>
                    <a:pt x="492" y="112"/>
                  </a:cubicBezTo>
                  <a:cubicBezTo>
                    <a:pt x="489" y="103"/>
                    <a:pt x="473" y="97"/>
                    <a:pt x="459" y="94"/>
                  </a:cubicBezTo>
                  <a:cubicBezTo>
                    <a:pt x="453" y="87"/>
                    <a:pt x="432" y="76"/>
                    <a:pt x="432" y="65"/>
                  </a:cubicBezTo>
                  <a:cubicBezTo>
                    <a:pt x="432" y="59"/>
                    <a:pt x="437" y="55"/>
                    <a:pt x="443" y="55"/>
                  </a:cubicBezTo>
                  <a:cubicBezTo>
                    <a:pt x="443" y="55"/>
                    <a:pt x="444" y="55"/>
                    <a:pt x="444" y="55"/>
                  </a:cubicBezTo>
                  <a:cubicBezTo>
                    <a:pt x="455" y="55"/>
                    <a:pt x="457" y="66"/>
                    <a:pt x="463" y="72"/>
                  </a:cubicBezTo>
                  <a:cubicBezTo>
                    <a:pt x="471" y="73"/>
                    <a:pt x="474" y="81"/>
                    <a:pt x="481" y="85"/>
                  </a:cubicBezTo>
                  <a:cubicBezTo>
                    <a:pt x="488" y="90"/>
                    <a:pt x="499" y="92"/>
                    <a:pt x="501" y="100"/>
                  </a:cubicBezTo>
                  <a:cubicBezTo>
                    <a:pt x="504" y="122"/>
                    <a:pt x="531" y="124"/>
                    <a:pt x="525" y="145"/>
                  </a:cubicBezTo>
                  <a:cubicBezTo>
                    <a:pt x="530" y="147"/>
                    <a:pt x="534" y="149"/>
                    <a:pt x="540" y="150"/>
                  </a:cubicBezTo>
                  <a:cubicBezTo>
                    <a:pt x="552" y="146"/>
                    <a:pt x="546" y="125"/>
                    <a:pt x="544" y="114"/>
                  </a:cubicBezTo>
                  <a:cubicBezTo>
                    <a:pt x="550" y="109"/>
                    <a:pt x="556" y="105"/>
                    <a:pt x="564" y="102"/>
                  </a:cubicBezTo>
                  <a:cubicBezTo>
                    <a:pt x="567" y="104"/>
                    <a:pt x="569" y="106"/>
                    <a:pt x="573" y="108"/>
                  </a:cubicBezTo>
                  <a:cubicBezTo>
                    <a:pt x="581" y="105"/>
                    <a:pt x="587" y="100"/>
                    <a:pt x="594" y="96"/>
                  </a:cubicBezTo>
                  <a:cubicBezTo>
                    <a:pt x="594" y="90"/>
                    <a:pt x="587" y="91"/>
                    <a:pt x="587" y="85"/>
                  </a:cubicBezTo>
                  <a:cubicBezTo>
                    <a:pt x="588" y="80"/>
                    <a:pt x="596" y="81"/>
                    <a:pt x="596" y="76"/>
                  </a:cubicBezTo>
                  <a:cubicBezTo>
                    <a:pt x="592" y="72"/>
                    <a:pt x="578" y="65"/>
                    <a:pt x="587" y="58"/>
                  </a:cubicBezTo>
                  <a:cubicBezTo>
                    <a:pt x="594" y="60"/>
                    <a:pt x="597" y="64"/>
                    <a:pt x="606" y="64"/>
                  </a:cubicBezTo>
                  <a:cubicBezTo>
                    <a:pt x="606" y="64"/>
                    <a:pt x="607" y="64"/>
                    <a:pt x="607" y="64"/>
                  </a:cubicBezTo>
                  <a:cubicBezTo>
                    <a:pt x="609" y="56"/>
                    <a:pt x="614" y="48"/>
                    <a:pt x="623" y="47"/>
                  </a:cubicBezTo>
                  <a:cubicBezTo>
                    <a:pt x="623" y="47"/>
                    <a:pt x="624" y="47"/>
                    <a:pt x="624" y="47"/>
                  </a:cubicBezTo>
                  <a:cubicBezTo>
                    <a:pt x="627" y="47"/>
                    <a:pt x="629" y="48"/>
                    <a:pt x="632" y="49"/>
                  </a:cubicBezTo>
                  <a:cubicBezTo>
                    <a:pt x="635" y="50"/>
                    <a:pt x="637" y="50"/>
                    <a:pt x="640" y="50"/>
                  </a:cubicBezTo>
                  <a:cubicBezTo>
                    <a:pt x="640" y="50"/>
                    <a:pt x="641" y="50"/>
                    <a:pt x="642" y="50"/>
                  </a:cubicBezTo>
                  <a:cubicBezTo>
                    <a:pt x="635" y="57"/>
                    <a:pt x="644" y="63"/>
                    <a:pt x="647" y="70"/>
                  </a:cubicBezTo>
                  <a:cubicBezTo>
                    <a:pt x="657" y="67"/>
                    <a:pt x="665" y="63"/>
                    <a:pt x="675" y="60"/>
                  </a:cubicBezTo>
                  <a:cubicBezTo>
                    <a:pt x="673" y="52"/>
                    <a:pt x="654" y="57"/>
                    <a:pt x="654" y="47"/>
                  </a:cubicBezTo>
                  <a:cubicBezTo>
                    <a:pt x="655" y="48"/>
                    <a:pt x="656" y="48"/>
                    <a:pt x="657" y="48"/>
                  </a:cubicBezTo>
                  <a:cubicBezTo>
                    <a:pt x="664" y="48"/>
                    <a:pt x="670" y="46"/>
                    <a:pt x="676" y="44"/>
                  </a:cubicBezTo>
                  <a:cubicBezTo>
                    <a:pt x="682" y="42"/>
                    <a:pt x="688" y="40"/>
                    <a:pt x="695" y="40"/>
                  </a:cubicBezTo>
                  <a:cubicBezTo>
                    <a:pt x="696" y="40"/>
                    <a:pt x="697" y="40"/>
                    <a:pt x="698" y="40"/>
                  </a:cubicBezTo>
                  <a:cubicBezTo>
                    <a:pt x="700" y="54"/>
                    <a:pt x="681" y="50"/>
                    <a:pt x="684" y="61"/>
                  </a:cubicBezTo>
                  <a:cubicBezTo>
                    <a:pt x="685" y="67"/>
                    <a:pt x="701" y="72"/>
                    <a:pt x="709" y="76"/>
                  </a:cubicBezTo>
                  <a:cubicBezTo>
                    <a:pt x="719" y="81"/>
                    <a:pt x="729" y="87"/>
                    <a:pt x="732" y="93"/>
                  </a:cubicBezTo>
                  <a:cubicBezTo>
                    <a:pt x="727" y="102"/>
                    <a:pt x="716" y="99"/>
                    <a:pt x="705" y="100"/>
                  </a:cubicBezTo>
                  <a:cubicBezTo>
                    <a:pt x="702" y="100"/>
                    <a:pt x="700" y="101"/>
                    <a:pt x="699" y="101"/>
                  </a:cubicBezTo>
                  <a:cubicBezTo>
                    <a:pt x="689" y="101"/>
                    <a:pt x="687" y="97"/>
                    <a:pt x="676" y="94"/>
                  </a:cubicBezTo>
                  <a:cubicBezTo>
                    <a:pt x="669" y="91"/>
                    <a:pt x="661" y="91"/>
                    <a:pt x="654" y="91"/>
                  </a:cubicBezTo>
                  <a:cubicBezTo>
                    <a:pt x="646" y="91"/>
                    <a:pt x="638" y="92"/>
                    <a:pt x="630" y="93"/>
                  </a:cubicBezTo>
                  <a:cubicBezTo>
                    <a:pt x="626" y="97"/>
                    <a:pt x="619" y="100"/>
                    <a:pt x="609" y="100"/>
                  </a:cubicBezTo>
                  <a:cubicBezTo>
                    <a:pt x="608" y="100"/>
                    <a:pt x="607" y="100"/>
                    <a:pt x="606" y="100"/>
                  </a:cubicBezTo>
                  <a:cubicBezTo>
                    <a:pt x="605" y="112"/>
                    <a:pt x="584" y="108"/>
                    <a:pt x="574" y="113"/>
                  </a:cubicBezTo>
                  <a:cubicBezTo>
                    <a:pt x="571" y="118"/>
                    <a:pt x="576" y="124"/>
                    <a:pt x="573" y="130"/>
                  </a:cubicBezTo>
                  <a:cubicBezTo>
                    <a:pt x="578" y="135"/>
                    <a:pt x="582" y="141"/>
                    <a:pt x="588" y="146"/>
                  </a:cubicBezTo>
                  <a:cubicBezTo>
                    <a:pt x="589" y="146"/>
                    <a:pt x="589" y="146"/>
                    <a:pt x="589" y="146"/>
                  </a:cubicBezTo>
                  <a:cubicBezTo>
                    <a:pt x="598" y="146"/>
                    <a:pt x="602" y="150"/>
                    <a:pt x="608" y="152"/>
                  </a:cubicBezTo>
                  <a:cubicBezTo>
                    <a:pt x="615" y="151"/>
                    <a:pt x="619" y="147"/>
                    <a:pt x="625" y="147"/>
                  </a:cubicBezTo>
                  <a:cubicBezTo>
                    <a:pt x="625" y="147"/>
                    <a:pt x="626" y="147"/>
                    <a:pt x="626" y="147"/>
                  </a:cubicBezTo>
                  <a:cubicBezTo>
                    <a:pt x="631" y="147"/>
                    <a:pt x="635" y="152"/>
                    <a:pt x="640" y="152"/>
                  </a:cubicBezTo>
                  <a:cubicBezTo>
                    <a:pt x="641" y="152"/>
                    <a:pt x="642" y="152"/>
                    <a:pt x="643" y="152"/>
                  </a:cubicBezTo>
                  <a:cubicBezTo>
                    <a:pt x="653" y="152"/>
                    <a:pt x="656" y="147"/>
                    <a:pt x="667" y="146"/>
                  </a:cubicBezTo>
                  <a:cubicBezTo>
                    <a:pt x="677" y="153"/>
                    <a:pt x="667" y="169"/>
                    <a:pt x="663" y="176"/>
                  </a:cubicBezTo>
                  <a:cubicBezTo>
                    <a:pt x="663" y="180"/>
                    <a:pt x="668" y="180"/>
                    <a:pt x="668" y="185"/>
                  </a:cubicBezTo>
                  <a:cubicBezTo>
                    <a:pt x="656" y="185"/>
                    <a:pt x="646" y="195"/>
                    <a:pt x="633" y="195"/>
                  </a:cubicBezTo>
                  <a:cubicBezTo>
                    <a:pt x="629" y="195"/>
                    <a:pt x="625" y="194"/>
                    <a:pt x="620" y="192"/>
                  </a:cubicBezTo>
                  <a:cubicBezTo>
                    <a:pt x="615" y="197"/>
                    <a:pt x="610" y="198"/>
                    <a:pt x="603" y="198"/>
                  </a:cubicBezTo>
                  <a:cubicBezTo>
                    <a:pt x="598" y="198"/>
                    <a:pt x="592" y="197"/>
                    <a:pt x="586" y="196"/>
                  </a:cubicBezTo>
                  <a:cubicBezTo>
                    <a:pt x="580" y="195"/>
                    <a:pt x="574" y="194"/>
                    <a:pt x="569" y="194"/>
                  </a:cubicBezTo>
                  <a:cubicBezTo>
                    <a:pt x="567" y="194"/>
                    <a:pt x="565" y="194"/>
                    <a:pt x="564" y="194"/>
                  </a:cubicBezTo>
                  <a:cubicBezTo>
                    <a:pt x="553" y="190"/>
                    <a:pt x="538" y="182"/>
                    <a:pt x="525" y="182"/>
                  </a:cubicBezTo>
                  <a:cubicBezTo>
                    <a:pt x="517" y="182"/>
                    <a:pt x="511" y="185"/>
                    <a:pt x="506" y="192"/>
                  </a:cubicBezTo>
                  <a:cubicBezTo>
                    <a:pt x="509" y="201"/>
                    <a:pt x="503" y="205"/>
                    <a:pt x="497" y="205"/>
                  </a:cubicBezTo>
                  <a:cubicBezTo>
                    <a:pt x="492" y="205"/>
                    <a:pt x="486" y="203"/>
                    <a:pt x="484" y="198"/>
                  </a:cubicBezTo>
                  <a:cubicBezTo>
                    <a:pt x="483" y="199"/>
                    <a:pt x="482" y="199"/>
                    <a:pt x="481" y="199"/>
                  </a:cubicBezTo>
                  <a:cubicBezTo>
                    <a:pt x="475" y="199"/>
                    <a:pt x="472" y="196"/>
                    <a:pt x="465" y="196"/>
                  </a:cubicBezTo>
                  <a:cubicBezTo>
                    <a:pt x="460" y="176"/>
                    <a:pt x="418" y="186"/>
                    <a:pt x="408" y="171"/>
                  </a:cubicBezTo>
                  <a:cubicBezTo>
                    <a:pt x="415" y="163"/>
                    <a:pt x="422" y="156"/>
                    <a:pt x="414" y="143"/>
                  </a:cubicBezTo>
                  <a:cubicBezTo>
                    <a:pt x="409" y="141"/>
                    <a:pt x="404" y="140"/>
                    <a:pt x="399" y="140"/>
                  </a:cubicBezTo>
                  <a:cubicBezTo>
                    <a:pt x="391" y="140"/>
                    <a:pt x="384" y="141"/>
                    <a:pt x="377" y="143"/>
                  </a:cubicBezTo>
                  <a:cubicBezTo>
                    <a:pt x="370" y="145"/>
                    <a:pt x="363" y="147"/>
                    <a:pt x="356" y="147"/>
                  </a:cubicBezTo>
                  <a:cubicBezTo>
                    <a:pt x="355" y="147"/>
                    <a:pt x="354" y="147"/>
                    <a:pt x="352" y="147"/>
                  </a:cubicBezTo>
                  <a:cubicBezTo>
                    <a:pt x="348" y="146"/>
                    <a:pt x="344" y="143"/>
                    <a:pt x="339" y="143"/>
                  </a:cubicBezTo>
                  <a:cubicBezTo>
                    <a:pt x="339" y="143"/>
                    <a:pt x="339" y="143"/>
                    <a:pt x="339" y="143"/>
                  </a:cubicBezTo>
                  <a:cubicBezTo>
                    <a:pt x="330" y="143"/>
                    <a:pt x="318" y="152"/>
                    <a:pt x="306" y="155"/>
                  </a:cubicBezTo>
                  <a:cubicBezTo>
                    <a:pt x="303" y="156"/>
                    <a:pt x="298" y="155"/>
                    <a:pt x="296" y="156"/>
                  </a:cubicBezTo>
                  <a:cubicBezTo>
                    <a:pt x="292" y="157"/>
                    <a:pt x="291" y="161"/>
                    <a:pt x="287" y="161"/>
                  </a:cubicBezTo>
                  <a:cubicBezTo>
                    <a:pt x="287" y="161"/>
                    <a:pt x="286" y="162"/>
                    <a:pt x="285" y="162"/>
                  </a:cubicBezTo>
                  <a:cubicBezTo>
                    <a:pt x="281" y="162"/>
                    <a:pt x="277" y="160"/>
                    <a:pt x="270" y="160"/>
                  </a:cubicBezTo>
                  <a:cubicBezTo>
                    <a:pt x="270" y="160"/>
                    <a:pt x="269" y="160"/>
                    <a:pt x="269" y="160"/>
                  </a:cubicBezTo>
                  <a:cubicBezTo>
                    <a:pt x="267" y="160"/>
                    <a:pt x="265" y="160"/>
                    <a:pt x="263" y="160"/>
                  </a:cubicBezTo>
                  <a:cubicBezTo>
                    <a:pt x="262" y="160"/>
                    <a:pt x="260" y="160"/>
                    <a:pt x="259" y="160"/>
                  </a:cubicBezTo>
                  <a:cubicBezTo>
                    <a:pt x="255" y="160"/>
                    <a:pt x="251" y="159"/>
                    <a:pt x="248" y="157"/>
                  </a:cubicBezTo>
                  <a:cubicBezTo>
                    <a:pt x="238" y="167"/>
                    <a:pt x="227" y="177"/>
                    <a:pt x="212" y="183"/>
                  </a:cubicBezTo>
                  <a:cubicBezTo>
                    <a:pt x="210" y="189"/>
                    <a:pt x="209" y="195"/>
                    <a:pt x="208" y="201"/>
                  </a:cubicBezTo>
                  <a:cubicBezTo>
                    <a:pt x="200" y="206"/>
                    <a:pt x="198" y="215"/>
                    <a:pt x="190" y="221"/>
                  </a:cubicBezTo>
                  <a:cubicBezTo>
                    <a:pt x="185" y="224"/>
                    <a:pt x="177" y="225"/>
                    <a:pt x="173" y="228"/>
                  </a:cubicBezTo>
                  <a:cubicBezTo>
                    <a:pt x="165" y="234"/>
                    <a:pt x="160" y="245"/>
                    <a:pt x="153" y="254"/>
                  </a:cubicBezTo>
                  <a:cubicBezTo>
                    <a:pt x="146" y="263"/>
                    <a:pt x="135" y="270"/>
                    <a:pt x="131" y="278"/>
                  </a:cubicBezTo>
                  <a:cubicBezTo>
                    <a:pt x="127" y="286"/>
                    <a:pt x="133" y="290"/>
                    <a:pt x="134" y="296"/>
                  </a:cubicBezTo>
                  <a:cubicBezTo>
                    <a:pt x="140" y="318"/>
                    <a:pt x="131" y="332"/>
                    <a:pt x="128" y="351"/>
                  </a:cubicBezTo>
                  <a:cubicBezTo>
                    <a:pt x="131" y="368"/>
                    <a:pt x="146" y="375"/>
                    <a:pt x="156" y="385"/>
                  </a:cubicBezTo>
                  <a:cubicBezTo>
                    <a:pt x="165" y="393"/>
                    <a:pt x="170" y="403"/>
                    <a:pt x="176" y="411"/>
                  </a:cubicBezTo>
                  <a:cubicBezTo>
                    <a:pt x="183" y="416"/>
                    <a:pt x="194" y="415"/>
                    <a:pt x="204" y="421"/>
                  </a:cubicBezTo>
                  <a:cubicBezTo>
                    <a:pt x="209" y="424"/>
                    <a:pt x="211" y="432"/>
                    <a:pt x="219" y="433"/>
                  </a:cubicBezTo>
                  <a:cubicBezTo>
                    <a:pt x="220" y="433"/>
                    <a:pt x="220" y="433"/>
                    <a:pt x="220" y="433"/>
                  </a:cubicBezTo>
                  <a:cubicBezTo>
                    <a:pt x="227" y="433"/>
                    <a:pt x="239" y="428"/>
                    <a:pt x="247" y="427"/>
                  </a:cubicBezTo>
                  <a:cubicBezTo>
                    <a:pt x="250" y="426"/>
                    <a:pt x="254" y="426"/>
                    <a:pt x="257" y="426"/>
                  </a:cubicBezTo>
                  <a:cubicBezTo>
                    <a:pt x="263" y="426"/>
                    <a:pt x="269" y="426"/>
                    <a:pt x="275" y="427"/>
                  </a:cubicBezTo>
                  <a:cubicBezTo>
                    <a:pt x="281" y="428"/>
                    <a:pt x="287" y="428"/>
                    <a:pt x="293" y="428"/>
                  </a:cubicBezTo>
                  <a:cubicBezTo>
                    <a:pt x="303" y="428"/>
                    <a:pt x="311" y="426"/>
                    <a:pt x="314" y="418"/>
                  </a:cubicBezTo>
                  <a:cubicBezTo>
                    <a:pt x="309" y="416"/>
                    <a:pt x="304" y="415"/>
                    <a:pt x="301" y="411"/>
                  </a:cubicBezTo>
                  <a:cubicBezTo>
                    <a:pt x="306" y="402"/>
                    <a:pt x="293" y="402"/>
                    <a:pt x="291" y="395"/>
                  </a:cubicBezTo>
                  <a:cubicBezTo>
                    <a:pt x="294" y="393"/>
                    <a:pt x="296" y="393"/>
                    <a:pt x="298" y="393"/>
                  </a:cubicBezTo>
                  <a:cubicBezTo>
                    <a:pt x="308" y="393"/>
                    <a:pt x="311" y="409"/>
                    <a:pt x="316" y="415"/>
                  </a:cubicBezTo>
                  <a:cubicBezTo>
                    <a:pt x="319" y="417"/>
                    <a:pt x="323" y="417"/>
                    <a:pt x="326" y="417"/>
                  </a:cubicBezTo>
                  <a:cubicBezTo>
                    <a:pt x="328" y="417"/>
                    <a:pt x="330" y="417"/>
                    <a:pt x="332" y="417"/>
                  </a:cubicBezTo>
                  <a:cubicBezTo>
                    <a:pt x="334" y="416"/>
                    <a:pt x="336" y="416"/>
                    <a:pt x="338" y="416"/>
                  </a:cubicBezTo>
                  <a:cubicBezTo>
                    <a:pt x="341" y="416"/>
                    <a:pt x="343" y="417"/>
                    <a:pt x="346" y="417"/>
                  </a:cubicBezTo>
                  <a:cubicBezTo>
                    <a:pt x="356" y="420"/>
                    <a:pt x="357" y="430"/>
                    <a:pt x="366" y="433"/>
                  </a:cubicBezTo>
                  <a:cubicBezTo>
                    <a:pt x="370" y="432"/>
                    <a:pt x="369" y="426"/>
                    <a:pt x="373" y="425"/>
                  </a:cubicBezTo>
                  <a:cubicBezTo>
                    <a:pt x="380" y="432"/>
                    <a:pt x="392" y="428"/>
                    <a:pt x="398" y="437"/>
                  </a:cubicBezTo>
                  <a:cubicBezTo>
                    <a:pt x="407" y="450"/>
                    <a:pt x="401" y="470"/>
                    <a:pt x="393" y="482"/>
                  </a:cubicBezTo>
                  <a:cubicBezTo>
                    <a:pt x="397" y="491"/>
                    <a:pt x="406" y="495"/>
                    <a:pt x="414" y="499"/>
                  </a:cubicBezTo>
                  <a:cubicBezTo>
                    <a:pt x="708" y="499"/>
                    <a:pt x="708" y="499"/>
                    <a:pt x="708" y="499"/>
                  </a:cubicBezTo>
                  <a:cubicBezTo>
                    <a:pt x="716" y="490"/>
                    <a:pt x="727" y="482"/>
                    <a:pt x="732" y="477"/>
                  </a:cubicBezTo>
                  <a:cubicBezTo>
                    <a:pt x="738" y="471"/>
                    <a:pt x="744" y="465"/>
                    <a:pt x="750" y="460"/>
                  </a:cubicBezTo>
                  <a:cubicBezTo>
                    <a:pt x="756" y="456"/>
                    <a:pt x="763" y="454"/>
                    <a:pt x="769" y="451"/>
                  </a:cubicBezTo>
                  <a:cubicBezTo>
                    <a:pt x="791" y="437"/>
                    <a:pt x="804" y="417"/>
                    <a:pt x="814" y="396"/>
                  </a:cubicBezTo>
                  <a:cubicBezTo>
                    <a:pt x="818" y="387"/>
                    <a:pt x="824" y="379"/>
                    <a:pt x="826" y="370"/>
                  </a:cubicBezTo>
                  <a:cubicBezTo>
                    <a:pt x="823" y="369"/>
                    <a:pt x="819" y="369"/>
                    <a:pt x="815" y="369"/>
                  </a:cubicBezTo>
                  <a:cubicBezTo>
                    <a:pt x="806" y="369"/>
                    <a:pt x="796" y="371"/>
                    <a:pt x="787" y="373"/>
                  </a:cubicBezTo>
                  <a:cubicBezTo>
                    <a:pt x="777" y="375"/>
                    <a:pt x="767" y="377"/>
                    <a:pt x="756" y="377"/>
                  </a:cubicBezTo>
                  <a:cubicBezTo>
                    <a:pt x="755" y="377"/>
                    <a:pt x="754" y="377"/>
                    <a:pt x="752" y="376"/>
                  </a:cubicBezTo>
                  <a:cubicBezTo>
                    <a:pt x="749" y="374"/>
                    <a:pt x="745" y="372"/>
                    <a:pt x="742" y="369"/>
                  </a:cubicBezTo>
                  <a:cubicBezTo>
                    <a:pt x="742" y="360"/>
                    <a:pt x="737" y="355"/>
                    <a:pt x="728" y="353"/>
                  </a:cubicBezTo>
                  <a:cubicBezTo>
                    <a:pt x="721" y="342"/>
                    <a:pt x="706" y="337"/>
                    <a:pt x="700" y="325"/>
                  </a:cubicBezTo>
                  <a:cubicBezTo>
                    <a:pt x="697" y="317"/>
                    <a:pt x="691" y="314"/>
                    <a:pt x="688" y="309"/>
                  </a:cubicBezTo>
                  <a:cubicBezTo>
                    <a:pt x="683" y="301"/>
                    <a:pt x="686" y="292"/>
                    <a:pt x="681" y="283"/>
                  </a:cubicBezTo>
                  <a:cubicBezTo>
                    <a:pt x="679" y="277"/>
                    <a:pt x="669" y="274"/>
                    <a:pt x="667" y="268"/>
                  </a:cubicBezTo>
                  <a:cubicBezTo>
                    <a:pt x="665" y="267"/>
                    <a:pt x="666" y="264"/>
                    <a:pt x="666" y="262"/>
                  </a:cubicBezTo>
                  <a:cubicBezTo>
                    <a:pt x="663" y="259"/>
                    <a:pt x="660" y="256"/>
                    <a:pt x="658" y="253"/>
                  </a:cubicBezTo>
                  <a:cubicBezTo>
                    <a:pt x="654" y="236"/>
                    <a:pt x="640" y="227"/>
                    <a:pt x="634" y="211"/>
                  </a:cubicBezTo>
                  <a:cubicBezTo>
                    <a:pt x="635" y="211"/>
                    <a:pt x="636" y="211"/>
                    <a:pt x="637" y="211"/>
                  </a:cubicBezTo>
                  <a:cubicBezTo>
                    <a:pt x="645" y="211"/>
                    <a:pt x="645" y="222"/>
                    <a:pt x="653" y="223"/>
                  </a:cubicBezTo>
                  <a:cubicBezTo>
                    <a:pt x="655" y="221"/>
                    <a:pt x="652" y="213"/>
                    <a:pt x="657" y="213"/>
                  </a:cubicBezTo>
                  <a:cubicBezTo>
                    <a:pt x="658" y="213"/>
                    <a:pt x="658" y="213"/>
                    <a:pt x="658" y="213"/>
                  </a:cubicBezTo>
                  <a:cubicBezTo>
                    <a:pt x="665" y="213"/>
                    <a:pt x="662" y="223"/>
                    <a:pt x="663" y="228"/>
                  </a:cubicBezTo>
                  <a:cubicBezTo>
                    <a:pt x="669" y="239"/>
                    <a:pt x="686" y="244"/>
                    <a:pt x="684" y="260"/>
                  </a:cubicBezTo>
                  <a:cubicBezTo>
                    <a:pt x="694" y="265"/>
                    <a:pt x="701" y="271"/>
                    <a:pt x="698" y="287"/>
                  </a:cubicBezTo>
                  <a:cubicBezTo>
                    <a:pt x="703" y="292"/>
                    <a:pt x="710" y="295"/>
                    <a:pt x="716" y="301"/>
                  </a:cubicBezTo>
                  <a:cubicBezTo>
                    <a:pt x="719" y="305"/>
                    <a:pt x="719" y="309"/>
                    <a:pt x="722" y="313"/>
                  </a:cubicBezTo>
                  <a:cubicBezTo>
                    <a:pt x="726" y="319"/>
                    <a:pt x="733" y="321"/>
                    <a:pt x="735" y="326"/>
                  </a:cubicBezTo>
                  <a:cubicBezTo>
                    <a:pt x="735" y="329"/>
                    <a:pt x="733" y="332"/>
                    <a:pt x="733" y="335"/>
                  </a:cubicBezTo>
                  <a:cubicBezTo>
                    <a:pt x="734" y="336"/>
                    <a:pt x="737" y="339"/>
                    <a:pt x="738" y="342"/>
                  </a:cubicBezTo>
                  <a:cubicBezTo>
                    <a:pt x="741" y="351"/>
                    <a:pt x="745" y="358"/>
                    <a:pt x="753" y="359"/>
                  </a:cubicBezTo>
                  <a:cubicBezTo>
                    <a:pt x="754" y="359"/>
                    <a:pt x="754" y="359"/>
                    <a:pt x="754" y="359"/>
                  </a:cubicBezTo>
                  <a:cubicBezTo>
                    <a:pt x="762" y="359"/>
                    <a:pt x="768" y="351"/>
                    <a:pt x="778" y="351"/>
                  </a:cubicBezTo>
                  <a:cubicBezTo>
                    <a:pt x="778" y="351"/>
                    <a:pt x="778" y="351"/>
                    <a:pt x="778" y="351"/>
                  </a:cubicBezTo>
                  <a:cubicBezTo>
                    <a:pt x="782" y="351"/>
                    <a:pt x="785" y="351"/>
                    <a:pt x="787" y="352"/>
                  </a:cubicBezTo>
                  <a:cubicBezTo>
                    <a:pt x="790" y="353"/>
                    <a:pt x="792" y="354"/>
                    <a:pt x="794" y="354"/>
                  </a:cubicBezTo>
                  <a:cubicBezTo>
                    <a:pt x="795" y="354"/>
                    <a:pt x="795" y="354"/>
                    <a:pt x="795" y="354"/>
                  </a:cubicBezTo>
                  <a:cubicBezTo>
                    <a:pt x="801" y="353"/>
                    <a:pt x="808" y="345"/>
                    <a:pt x="815" y="342"/>
                  </a:cubicBezTo>
                  <a:cubicBezTo>
                    <a:pt x="821" y="340"/>
                    <a:pt x="828" y="340"/>
                    <a:pt x="834" y="338"/>
                  </a:cubicBezTo>
                  <a:cubicBezTo>
                    <a:pt x="839" y="336"/>
                    <a:pt x="843" y="331"/>
                    <a:pt x="848" y="329"/>
                  </a:cubicBezTo>
                  <a:cubicBezTo>
                    <a:pt x="870" y="319"/>
                    <a:pt x="884" y="317"/>
                    <a:pt x="896" y="303"/>
                  </a:cubicBezTo>
                  <a:cubicBezTo>
                    <a:pt x="897" y="299"/>
                    <a:pt x="896" y="296"/>
                    <a:pt x="895" y="293"/>
                  </a:cubicBezTo>
                  <a:cubicBezTo>
                    <a:pt x="903" y="287"/>
                    <a:pt x="911" y="282"/>
                    <a:pt x="913" y="271"/>
                  </a:cubicBezTo>
                  <a:cubicBezTo>
                    <a:pt x="907" y="264"/>
                    <a:pt x="895" y="265"/>
                    <a:pt x="887" y="261"/>
                  </a:cubicBezTo>
                  <a:cubicBezTo>
                    <a:pt x="880" y="256"/>
                    <a:pt x="883" y="250"/>
                    <a:pt x="876" y="245"/>
                  </a:cubicBezTo>
                  <a:cubicBezTo>
                    <a:pt x="865" y="247"/>
                    <a:pt x="862" y="258"/>
                    <a:pt x="851" y="260"/>
                  </a:cubicBezTo>
                  <a:cubicBezTo>
                    <a:pt x="850" y="260"/>
                    <a:pt x="849" y="260"/>
                    <a:pt x="847" y="260"/>
                  </a:cubicBezTo>
                  <a:cubicBezTo>
                    <a:pt x="845" y="260"/>
                    <a:pt x="843" y="260"/>
                    <a:pt x="840" y="259"/>
                  </a:cubicBezTo>
                  <a:cubicBezTo>
                    <a:pt x="837" y="259"/>
                    <a:pt x="835" y="259"/>
                    <a:pt x="832" y="259"/>
                  </a:cubicBezTo>
                  <a:cubicBezTo>
                    <a:pt x="831" y="259"/>
                    <a:pt x="831" y="259"/>
                    <a:pt x="830" y="259"/>
                  </a:cubicBezTo>
                  <a:cubicBezTo>
                    <a:pt x="828" y="245"/>
                    <a:pt x="789" y="227"/>
                    <a:pt x="795" y="210"/>
                  </a:cubicBezTo>
                  <a:cubicBezTo>
                    <a:pt x="797" y="205"/>
                    <a:pt x="799" y="204"/>
                    <a:pt x="802" y="204"/>
                  </a:cubicBezTo>
                  <a:cubicBezTo>
                    <a:pt x="809" y="204"/>
                    <a:pt x="817" y="215"/>
                    <a:pt x="821" y="219"/>
                  </a:cubicBezTo>
                  <a:cubicBezTo>
                    <a:pt x="832" y="231"/>
                    <a:pt x="839" y="238"/>
                    <a:pt x="858" y="242"/>
                  </a:cubicBezTo>
                  <a:cubicBezTo>
                    <a:pt x="868" y="242"/>
                    <a:pt x="872" y="236"/>
                    <a:pt x="881" y="235"/>
                  </a:cubicBezTo>
                  <a:cubicBezTo>
                    <a:pt x="882" y="237"/>
                    <a:pt x="883" y="239"/>
                    <a:pt x="883" y="242"/>
                  </a:cubicBezTo>
                  <a:cubicBezTo>
                    <a:pt x="901" y="249"/>
                    <a:pt x="928" y="250"/>
                    <a:pt x="951" y="253"/>
                  </a:cubicBezTo>
                  <a:cubicBezTo>
                    <a:pt x="955" y="249"/>
                    <a:pt x="963" y="247"/>
                    <a:pt x="973" y="247"/>
                  </a:cubicBezTo>
                  <a:cubicBezTo>
                    <a:pt x="976" y="247"/>
                    <a:pt x="978" y="247"/>
                    <a:pt x="980" y="248"/>
                  </a:cubicBezTo>
                  <a:cubicBezTo>
                    <a:pt x="984" y="252"/>
                    <a:pt x="984" y="259"/>
                    <a:pt x="988" y="262"/>
                  </a:cubicBezTo>
                  <a:cubicBezTo>
                    <a:pt x="996" y="263"/>
                    <a:pt x="1005" y="267"/>
                    <a:pt x="1013" y="268"/>
                  </a:cubicBezTo>
                  <a:cubicBezTo>
                    <a:pt x="1013" y="274"/>
                    <a:pt x="1006" y="273"/>
                    <a:pt x="1005" y="278"/>
                  </a:cubicBezTo>
                  <a:cubicBezTo>
                    <a:pt x="1012" y="281"/>
                    <a:pt x="1016" y="289"/>
                    <a:pt x="1024" y="289"/>
                  </a:cubicBezTo>
                  <a:cubicBezTo>
                    <a:pt x="1025" y="289"/>
                    <a:pt x="1025" y="289"/>
                    <a:pt x="1026" y="289"/>
                  </a:cubicBezTo>
                  <a:cubicBezTo>
                    <a:pt x="1034" y="288"/>
                    <a:pt x="1031" y="281"/>
                    <a:pt x="1037" y="276"/>
                  </a:cubicBezTo>
                  <a:cubicBezTo>
                    <a:pt x="1047" y="281"/>
                    <a:pt x="1040" y="299"/>
                    <a:pt x="1041" y="309"/>
                  </a:cubicBezTo>
                  <a:cubicBezTo>
                    <a:pt x="1047" y="314"/>
                    <a:pt x="1045" y="323"/>
                    <a:pt x="1047" y="330"/>
                  </a:cubicBezTo>
                  <a:cubicBezTo>
                    <a:pt x="1051" y="346"/>
                    <a:pt x="1069" y="365"/>
                    <a:pt x="1076" y="380"/>
                  </a:cubicBezTo>
                  <a:cubicBezTo>
                    <a:pt x="1079" y="388"/>
                    <a:pt x="1082" y="400"/>
                    <a:pt x="1091" y="400"/>
                  </a:cubicBezTo>
                  <a:cubicBezTo>
                    <a:pt x="1091" y="400"/>
                    <a:pt x="1091" y="400"/>
                    <a:pt x="1091" y="400"/>
                  </a:cubicBezTo>
                  <a:cubicBezTo>
                    <a:pt x="1097" y="400"/>
                    <a:pt x="1105" y="392"/>
                    <a:pt x="1107" y="388"/>
                  </a:cubicBezTo>
                  <a:cubicBezTo>
                    <a:pt x="1107" y="386"/>
                    <a:pt x="1106" y="383"/>
                    <a:pt x="1107" y="381"/>
                  </a:cubicBezTo>
                  <a:cubicBezTo>
                    <a:pt x="1109" y="373"/>
                    <a:pt x="1118" y="366"/>
                    <a:pt x="1119" y="359"/>
                  </a:cubicBezTo>
                  <a:cubicBezTo>
                    <a:pt x="1120" y="353"/>
                    <a:pt x="1117" y="346"/>
                    <a:pt x="1119" y="339"/>
                  </a:cubicBezTo>
                  <a:cubicBezTo>
                    <a:pt x="1142" y="320"/>
                    <a:pt x="1170" y="304"/>
                    <a:pt x="1193" y="285"/>
                  </a:cubicBezTo>
                  <a:cubicBezTo>
                    <a:pt x="1208" y="283"/>
                    <a:pt x="1219" y="278"/>
                    <a:pt x="1229" y="272"/>
                  </a:cubicBezTo>
                  <a:cubicBezTo>
                    <a:pt x="1234" y="276"/>
                    <a:pt x="1231" y="280"/>
                    <a:pt x="1235" y="285"/>
                  </a:cubicBezTo>
                  <a:cubicBezTo>
                    <a:pt x="1241" y="292"/>
                    <a:pt x="1254" y="296"/>
                    <a:pt x="1258" y="302"/>
                  </a:cubicBezTo>
                  <a:cubicBezTo>
                    <a:pt x="1258" y="0"/>
                    <a:pt x="1258" y="0"/>
                    <a:pt x="1258" y="0"/>
                  </a:cubicBezTo>
                  <a:moveTo>
                    <a:pt x="3407" y="480"/>
                  </a:moveTo>
                  <a:cubicBezTo>
                    <a:pt x="3404" y="480"/>
                    <a:pt x="3402" y="480"/>
                    <a:pt x="3400" y="478"/>
                  </a:cubicBezTo>
                  <a:cubicBezTo>
                    <a:pt x="3398" y="469"/>
                    <a:pt x="3418" y="477"/>
                    <a:pt x="3423" y="470"/>
                  </a:cubicBezTo>
                  <a:cubicBezTo>
                    <a:pt x="3425" y="475"/>
                    <a:pt x="3415" y="480"/>
                    <a:pt x="3407" y="480"/>
                  </a:cubicBezTo>
                  <a:moveTo>
                    <a:pt x="3254" y="48"/>
                  </a:moveTo>
                  <a:cubicBezTo>
                    <a:pt x="3253" y="48"/>
                    <a:pt x="3251" y="48"/>
                    <a:pt x="3250" y="48"/>
                  </a:cubicBezTo>
                  <a:cubicBezTo>
                    <a:pt x="3249" y="45"/>
                    <a:pt x="3254" y="43"/>
                    <a:pt x="3257" y="43"/>
                  </a:cubicBezTo>
                  <a:cubicBezTo>
                    <a:pt x="3260" y="43"/>
                    <a:pt x="3263" y="44"/>
                    <a:pt x="3262" y="47"/>
                  </a:cubicBezTo>
                  <a:cubicBezTo>
                    <a:pt x="3260" y="48"/>
                    <a:pt x="3257" y="48"/>
                    <a:pt x="3254" y="48"/>
                  </a:cubicBezTo>
                  <a:moveTo>
                    <a:pt x="3233" y="0"/>
                  </a:moveTo>
                  <a:cubicBezTo>
                    <a:pt x="2674" y="0"/>
                    <a:pt x="2674" y="0"/>
                    <a:pt x="2674" y="0"/>
                  </a:cubicBezTo>
                  <a:cubicBezTo>
                    <a:pt x="2682" y="5"/>
                    <a:pt x="2688" y="10"/>
                    <a:pt x="2691" y="16"/>
                  </a:cubicBezTo>
                  <a:cubicBezTo>
                    <a:pt x="2692" y="19"/>
                    <a:pt x="2695" y="28"/>
                    <a:pt x="2687" y="30"/>
                  </a:cubicBezTo>
                  <a:cubicBezTo>
                    <a:pt x="2681" y="19"/>
                    <a:pt x="2673" y="7"/>
                    <a:pt x="2661" y="0"/>
                  </a:cubicBezTo>
                  <a:cubicBezTo>
                    <a:pt x="2635" y="0"/>
                    <a:pt x="2635" y="0"/>
                    <a:pt x="2635" y="0"/>
                  </a:cubicBezTo>
                  <a:cubicBezTo>
                    <a:pt x="2639" y="3"/>
                    <a:pt x="2646" y="3"/>
                    <a:pt x="2649" y="5"/>
                  </a:cubicBezTo>
                  <a:cubicBezTo>
                    <a:pt x="2661" y="11"/>
                    <a:pt x="2670" y="20"/>
                    <a:pt x="2674" y="33"/>
                  </a:cubicBezTo>
                  <a:cubicBezTo>
                    <a:pt x="2680" y="53"/>
                    <a:pt x="2664" y="74"/>
                    <a:pt x="2669" y="97"/>
                  </a:cubicBezTo>
                  <a:cubicBezTo>
                    <a:pt x="2674" y="124"/>
                    <a:pt x="2703" y="135"/>
                    <a:pt x="2707" y="160"/>
                  </a:cubicBezTo>
                  <a:cubicBezTo>
                    <a:pt x="2720" y="163"/>
                    <a:pt x="2734" y="165"/>
                    <a:pt x="2737" y="173"/>
                  </a:cubicBezTo>
                  <a:cubicBezTo>
                    <a:pt x="2743" y="190"/>
                    <a:pt x="2757" y="205"/>
                    <a:pt x="2767" y="219"/>
                  </a:cubicBezTo>
                  <a:cubicBezTo>
                    <a:pt x="2766" y="221"/>
                    <a:pt x="2763" y="222"/>
                    <a:pt x="2763" y="224"/>
                  </a:cubicBezTo>
                  <a:cubicBezTo>
                    <a:pt x="2768" y="234"/>
                    <a:pt x="2788" y="233"/>
                    <a:pt x="2785" y="250"/>
                  </a:cubicBezTo>
                  <a:cubicBezTo>
                    <a:pt x="2797" y="256"/>
                    <a:pt x="2805" y="265"/>
                    <a:pt x="2816" y="272"/>
                  </a:cubicBezTo>
                  <a:cubicBezTo>
                    <a:pt x="2827" y="264"/>
                    <a:pt x="2811" y="256"/>
                    <a:pt x="2807" y="249"/>
                  </a:cubicBezTo>
                  <a:cubicBezTo>
                    <a:pt x="2805" y="245"/>
                    <a:pt x="2805" y="241"/>
                    <a:pt x="2804" y="238"/>
                  </a:cubicBezTo>
                  <a:cubicBezTo>
                    <a:pt x="2799" y="231"/>
                    <a:pt x="2787" y="222"/>
                    <a:pt x="2779" y="213"/>
                  </a:cubicBezTo>
                  <a:cubicBezTo>
                    <a:pt x="2772" y="205"/>
                    <a:pt x="2759" y="195"/>
                    <a:pt x="2767" y="183"/>
                  </a:cubicBezTo>
                  <a:cubicBezTo>
                    <a:pt x="2787" y="190"/>
                    <a:pt x="2780" y="207"/>
                    <a:pt x="2793" y="216"/>
                  </a:cubicBezTo>
                  <a:cubicBezTo>
                    <a:pt x="2796" y="219"/>
                    <a:pt x="2801" y="218"/>
                    <a:pt x="2804" y="221"/>
                  </a:cubicBezTo>
                  <a:cubicBezTo>
                    <a:pt x="2810" y="225"/>
                    <a:pt x="2814" y="234"/>
                    <a:pt x="2820" y="239"/>
                  </a:cubicBezTo>
                  <a:cubicBezTo>
                    <a:pt x="2832" y="250"/>
                    <a:pt x="2846" y="258"/>
                    <a:pt x="2855" y="268"/>
                  </a:cubicBezTo>
                  <a:cubicBezTo>
                    <a:pt x="2857" y="271"/>
                    <a:pt x="2861" y="278"/>
                    <a:pt x="2861" y="280"/>
                  </a:cubicBezTo>
                  <a:cubicBezTo>
                    <a:pt x="2861" y="285"/>
                    <a:pt x="2854" y="290"/>
                    <a:pt x="2855" y="294"/>
                  </a:cubicBezTo>
                  <a:cubicBezTo>
                    <a:pt x="2855" y="305"/>
                    <a:pt x="2877" y="306"/>
                    <a:pt x="2889" y="311"/>
                  </a:cubicBezTo>
                  <a:cubicBezTo>
                    <a:pt x="2900" y="315"/>
                    <a:pt x="2905" y="322"/>
                    <a:pt x="2913" y="324"/>
                  </a:cubicBezTo>
                  <a:cubicBezTo>
                    <a:pt x="2927" y="326"/>
                    <a:pt x="2944" y="329"/>
                    <a:pt x="2960" y="329"/>
                  </a:cubicBezTo>
                  <a:cubicBezTo>
                    <a:pt x="2967" y="329"/>
                    <a:pt x="2973" y="328"/>
                    <a:pt x="2980" y="327"/>
                  </a:cubicBezTo>
                  <a:cubicBezTo>
                    <a:pt x="2981" y="329"/>
                    <a:pt x="2984" y="329"/>
                    <a:pt x="2984" y="331"/>
                  </a:cubicBezTo>
                  <a:cubicBezTo>
                    <a:pt x="2984" y="339"/>
                    <a:pt x="2984" y="339"/>
                    <a:pt x="2984" y="339"/>
                  </a:cubicBezTo>
                  <a:cubicBezTo>
                    <a:pt x="2994" y="349"/>
                    <a:pt x="3014" y="350"/>
                    <a:pt x="3026" y="357"/>
                  </a:cubicBezTo>
                  <a:cubicBezTo>
                    <a:pt x="3030" y="357"/>
                    <a:pt x="3031" y="354"/>
                    <a:pt x="3036" y="354"/>
                  </a:cubicBezTo>
                  <a:cubicBezTo>
                    <a:pt x="3036" y="354"/>
                    <a:pt x="3036" y="354"/>
                    <a:pt x="3036" y="354"/>
                  </a:cubicBezTo>
                  <a:cubicBezTo>
                    <a:pt x="3043" y="359"/>
                    <a:pt x="3052" y="363"/>
                    <a:pt x="3057" y="369"/>
                  </a:cubicBezTo>
                  <a:cubicBezTo>
                    <a:pt x="3056" y="374"/>
                    <a:pt x="3052" y="377"/>
                    <a:pt x="3053" y="384"/>
                  </a:cubicBezTo>
                  <a:cubicBezTo>
                    <a:pt x="3058" y="388"/>
                    <a:pt x="3063" y="386"/>
                    <a:pt x="3070" y="388"/>
                  </a:cubicBezTo>
                  <a:cubicBezTo>
                    <a:pt x="3080" y="391"/>
                    <a:pt x="3088" y="402"/>
                    <a:pt x="3099" y="402"/>
                  </a:cubicBezTo>
                  <a:cubicBezTo>
                    <a:pt x="3101" y="402"/>
                    <a:pt x="3104" y="401"/>
                    <a:pt x="3107" y="400"/>
                  </a:cubicBezTo>
                  <a:cubicBezTo>
                    <a:pt x="3110" y="397"/>
                    <a:pt x="3110" y="392"/>
                    <a:pt x="3115" y="391"/>
                  </a:cubicBezTo>
                  <a:cubicBezTo>
                    <a:pt x="3130" y="398"/>
                    <a:pt x="3138" y="411"/>
                    <a:pt x="3135" y="432"/>
                  </a:cubicBezTo>
                  <a:cubicBezTo>
                    <a:pt x="3130" y="437"/>
                    <a:pt x="3129" y="441"/>
                    <a:pt x="3124" y="447"/>
                  </a:cubicBezTo>
                  <a:cubicBezTo>
                    <a:pt x="3117" y="455"/>
                    <a:pt x="3101" y="459"/>
                    <a:pt x="3100" y="469"/>
                  </a:cubicBezTo>
                  <a:cubicBezTo>
                    <a:pt x="3099" y="475"/>
                    <a:pt x="3105" y="482"/>
                    <a:pt x="3104" y="491"/>
                  </a:cubicBezTo>
                  <a:cubicBezTo>
                    <a:pt x="3104" y="494"/>
                    <a:pt x="3103" y="497"/>
                    <a:pt x="3102" y="499"/>
                  </a:cubicBezTo>
                  <a:cubicBezTo>
                    <a:pt x="3529" y="499"/>
                    <a:pt x="3529" y="499"/>
                    <a:pt x="3529" y="499"/>
                  </a:cubicBezTo>
                  <a:cubicBezTo>
                    <a:pt x="3514" y="491"/>
                    <a:pt x="3499" y="482"/>
                    <a:pt x="3480" y="482"/>
                  </a:cubicBezTo>
                  <a:cubicBezTo>
                    <a:pt x="3476" y="482"/>
                    <a:pt x="3472" y="482"/>
                    <a:pt x="3467" y="483"/>
                  </a:cubicBezTo>
                  <a:cubicBezTo>
                    <a:pt x="3462" y="474"/>
                    <a:pt x="3450" y="468"/>
                    <a:pt x="3436" y="468"/>
                  </a:cubicBezTo>
                  <a:cubicBezTo>
                    <a:pt x="3432" y="468"/>
                    <a:pt x="3429" y="468"/>
                    <a:pt x="3425" y="469"/>
                  </a:cubicBezTo>
                  <a:cubicBezTo>
                    <a:pt x="3425" y="466"/>
                    <a:pt x="3423" y="464"/>
                    <a:pt x="3422" y="462"/>
                  </a:cubicBezTo>
                  <a:cubicBezTo>
                    <a:pt x="3421" y="462"/>
                    <a:pt x="3420" y="462"/>
                    <a:pt x="3418" y="462"/>
                  </a:cubicBezTo>
                  <a:cubicBezTo>
                    <a:pt x="3406" y="462"/>
                    <a:pt x="3401" y="469"/>
                    <a:pt x="3391" y="471"/>
                  </a:cubicBezTo>
                  <a:cubicBezTo>
                    <a:pt x="3391" y="469"/>
                    <a:pt x="3387" y="470"/>
                    <a:pt x="3388" y="468"/>
                  </a:cubicBezTo>
                  <a:cubicBezTo>
                    <a:pt x="3389" y="458"/>
                    <a:pt x="3406" y="456"/>
                    <a:pt x="3407" y="447"/>
                  </a:cubicBezTo>
                  <a:cubicBezTo>
                    <a:pt x="3408" y="441"/>
                    <a:pt x="3401" y="438"/>
                    <a:pt x="3402" y="429"/>
                  </a:cubicBezTo>
                  <a:cubicBezTo>
                    <a:pt x="3391" y="424"/>
                    <a:pt x="3383" y="411"/>
                    <a:pt x="3366" y="410"/>
                  </a:cubicBezTo>
                  <a:cubicBezTo>
                    <a:pt x="3365" y="410"/>
                    <a:pt x="3364" y="410"/>
                    <a:pt x="3363" y="410"/>
                  </a:cubicBezTo>
                  <a:cubicBezTo>
                    <a:pt x="3360" y="410"/>
                    <a:pt x="3357" y="410"/>
                    <a:pt x="3354" y="410"/>
                  </a:cubicBezTo>
                  <a:cubicBezTo>
                    <a:pt x="3351" y="411"/>
                    <a:pt x="3348" y="411"/>
                    <a:pt x="3345" y="411"/>
                  </a:cubicBezTo>
                  <a:cubicBezTo>
                    <a:pt x="3343" y="411"/>
                    <a:pt x="3342" y="411"/>
                    <a:pt x="3340" y="411"/>
                  </a:cubicBezTo>
                  <a:cubicBezTo>
                    <a:pt x="3332" y="409"/>
                    <a:pt x="3330" y="403"/>
                    <a:pt x="3322" y="402"/>
                  </a:cubicBezTo>
                  <a:cubicBezTo>
                    <a:pt x="3323" y="391"/>
                    <a:pt x="3306" y="394"/>
                    <a:pt x="3300" y="388"/>
                  </a:cubicBezTo>
                  <a:cubicBezTo>
                    <a:pt x="3300" y="378"/>
                    <a:pt x="3300" y="378"/>
                    <a:pt x="3300" y="378"/>
                  </a:cubicBezTo>
                  <a:cubicBezTo>
                    <a:pt x="3291" y="375"/>
                    <a:pt x="3283" y="370"/>
                    <a:pt x="3272" y="367"/>
                  </a:cubicBezTo>
                  <a:cubicBezTo>
                    <a:pt x="3268" y="368"/>
                    <a:pt x="3269" y="373"/>
                    <a:pt x="3265" y="374"/>
                  </a:cubicBezTo>
                  <a:cubicBezTo>
                    <a:pt x="3261" y="374"/>
                    <a:pt x="3258" y="375"/>
                    <a:pt x="3255" y="375"/>
                  </a:cubicBezTo>
                  <a:cubicBezTo>
                    <a:pt x="3247" y="375"/>
                    <a:pt x="3238" y="372"/>
                    <a:pt x="3230" y="369"/>
                  </a:cubicBezTo>
                  <a:cubicBezTo>
                    <a:pt x="3222" y="366"/>
                    <a:pt x="3215" y="364"/>
                    <a:pt x="3209" y="364"/>
                  </a:cubicBezTo>
                  <a:cubicBezTo>
                    <a:pt x="3205" y="364"/>
                    <a:pt x="3200" y="365"/>
                    <a:pt x="3197" y="371"/>
                  </a:cubicBezTo>
                  <a:cubicBezTo>
                    <a:pt x="3200" y="374"/>
                    <a:pt x="3203" y="384"/>
                    <a:pt x="3196" y="386"/>
                  </a:cubicBezTo>
                  <a:cubicBezTo>
                    <a:pt x="3180" y="378"/>
                    <a:pt x="3205" y="366"/>
                    <a:pt x="3194" y="355"/>
                  </a:cubicBezTo>
                  <a:cubicBezTo>
                    <a:pt x="3179" y="359"/>
                    <a:pt x="3169" y="366"/>
                    <a:pt x="3155" y="370"/>
                  </a:cubicBezTo>
                  <a:cubicBezTo>
                    <a:pt x="3158" y="385"/>
                    <a:pt x="3145" y="386"/>
                    <a:pt x="3135" y="390"/>
                  </a:cubicBezTo>
                  <a:cubicBezTo>
                    <a:pt x="3130" y="384"/>
                    <a:pt x="3122" y="381"/>
                    <a:pt x="3114" y="381"/>
                  </a:cubicBezTo>
                  <a:cubicBezTo>
                    <a:pt x="3108" y="381"/>
                    <a:pt x="3102" y="382"/>
                    <a:pt x="3096" y="386"/>
                  </a:cubicBezTo>
                  <a:cubicBezTo>
                    <a:pt x="3091" y="379"/>
                    <a:pt x="3078" y="374"/>
                    <a:pt x="3076" y="365"/>
                  </a:cubicBezTo>
                  <a:cubicBezTo>
                    <a:pt x="3074" y="355"/>
                    <a:pt x="3084" y="343"/>
                    <a:pt x="3081" y="334"/>
                  </a:cubicBezTo>
                  <a:cubicBezTo>
                    <a:pt x="3080" y="332"/>
                    <a:pt x="3077" y="329"/>
                    <a:pt x="3075" y="327"/>
                  </a:cubicBezTo>
                  <a:cubicBezTo>
                    <a:pt x="3071" y="325"/>
                    <a:pt x="3067" y="324"/>
                    <a:pt x="3063" y="324"/>
                  </a:cubicBezTo>
                  <a:cubicBezTo>
                    <a:pt x="3058" y="324"/>
                    <a:pt x="3054" y="325"/>
                    <a:pt x="3049" y="327"/>
                  </a:cubicBezTo>
                  <a:cubicBezTo>
                    <a:pt x="3044" y="328"/>
                    <a:pt x="3039" y="329"/>
                    <a:pt x="3034" y="329"/>
                  </a:cubicBezTo>
                  <a:cubicBezTo>
                    <a:pt x="3029" y="329"/>
                    <a:pt x="3025" y="328"/>
                    <a:pt x="3020" y="325"/>
                  </a:cubicBezTo>
                  <a:cubicBezTo>
                    <a:pt x="3021" y="321"/>
                    <a:pt x="3026" y="320"/>
                    <a:pt x="3030" y="318"/>
                  </a:cubicBezTo>
                  <a:cubicBezTo>
                    <a:pt x="3024" y="310"/>
                    <a:pt x="3037" y="307"/>
                    <a:pt x="3041" y="300"/>
                  </a:cubicBezTo>
                  <a:cubicBezTo>
                    <a:pt x="3042" y="298"/>
                    <a:pt x="3040" y="295"/>
                    <a:pt x="3041" y="293"/>
                  </a:cubicBezTo>
                  <a:cubicBezTo>
                    <a:pt x="3042" y="287"/>
                    <a:pt x="3053" y="280"/>
                    <a:pt x="3044" y="274"/>
                  </a:cubicBezTo>
                  <a:cubicBezTo>
                    <a:pt x="3025" y="275"/>
                    <a:pt x="3012" y="277"/>
                    <a:pt x="3004" y="287"/>
                  </a:cubicBezTo>
                  <a:cubicBezTo>
                    <a:pt x="3000" y="293"/>
                    <a:pt x="3001" y="299"/>
                    <a:pt x="2994" y="302"/>
                  </a:cubicBezTo>
                  <a:cubicBezTo>
                    <a:pt x="2990" y="304"/>
                    <a:pt x="2985" y="305"/>
                    <a:pt x="2980" y="305"/>
                  </a:cubicBezTo>
                  <a:cubicBezTo>
                    <a:pt x="2978" y="305"/>
                    <a:pt x="2977" y="305"/>
                    <a:pt x="2975" y="305"/>
                  </a:cubicBezTo>
                  <a:cubicBezTo>
                    <a:pt x="2974" y="305"/>
                    <a:pt x="2972" y="305"/>
                    <a:pt x="2971" y="305"/>
                  </a:cubicBezTo>
                  <a:cubicBezTo>
                    <a:pt x="2967" y="305"/>
                    <a:pt x="2964" y="305"/>
                    <a:pt x="2960" y="305"/>
                  </a:cubicBezTo>
                  <a:cubicBezTo>
                    <a:pt x="2949" y="299"/>
                    <a:pt x="2938" y="280"/>
                    <a:pt x="2936" y="266"/>
                  </a:cubicBezTo>
                  <a:cubicBezTo>
                    <a:pt x="2934" y="253"/>
                    <a:pt x="2942" y="250"/>
                    <a:pt x="2942" y="242"/>
                  </a:cubicBezTo>
                  <a:cubicBezTo>
                    <a:pt x="2943" y="234"/>
                    <a:pt x="2933" y="227"/>
                    <a:pt x="2933" y="220"/>
                  </a:cubicBezTo>
                  <a:cubicBezTo>
                    <a:pt x="2938" y="214"/>
                    <a:pt x="2947" y="217"/>
                    <a:pt x="2954" y="213"/>
                  </a:cubicBezTo>
                  <a:cubicBezTo>
                    <a:pt x="2960" y="211"/>
                    <a:pt x="2962" y="206"/>
                    <a:pt x="2968" y="205"/>
                  </a:cubicBezTo>
                  <a:cubicBezTo>
                    <a:pt x="2971" y="204"/>
                    <a:pt x="2974" y="204"/>
                    <a:pt x="2977" y="204"/>
                  </a:cubicBezTo>
                  <a:cubicBezTo>
                    <a:pt x="2983" y="204"/>
                    <a:pt x="2989" y="205"/>
                    <a:pt x="2995" y="206"/>
                  </a:cubicBezTo>
                  <a:cubicBezTo>
                    <a:pt x="3001" y="207"/>
                    <a:pt x="3007" y="208"/>
                    <a:pt x="3013" y="208"/>
                  </a:cubicBezTo>
                  <a:cubicBezTo>
                    <a:pt x="3016" y="208"/>
                    <a:pt x="3018" y="208"/>
                    <a:pt x="3021" y="208"/>
                  </a:cubicBezTo>
                  <a:cubicBezTo>
                    <a:pt x="3023" y="202"/>
                    <a:pt x="3013" y="200"/>
                    <a:pt x="3010" y="197"/>
                  </a:cubicBezTo>
                  <a:cubicBezTo>
                    <a:pt x="3013" y="196"/>
                    <a:pt x="3016" y="195"/>
                    <a:pt x="3018" y="195"/>
                  </a:cubicBezTo>
                  <a:cubicBezTo>
                    <a:pt x="3022" y="195"/>
                    <a:pt x="3025" y="196"/>
                    <a:pt x="3029" y="197"/>
                  </a:cubicBezTo>
                  <a:cubicBezTo>
                    <a:pt x="3032" y="197"/>
                    <a:pt x="3035" y="198"/>
                    <a:pt x="3039" y="198"/>
                  </a:cubicBezTo>
                  <a:cubicBezTo>
                    <a:pt x="3042" y="198"/>
                    <a:pt x="3045" y="197"/>
                    <a:pt x="3049" y="196"/>
                  </a:cubicBezTo>
                  <a:cubicBezTo>
                    <a:pt x="3054" y="198"/>
                    <a:pt x="3056" y="203"/>
                    <a:pt x="3063" y="204"/>
                  </a:cubicBezTo>
                  <a:cubicBezTo>
                    <a:pt x="3063" y="204"/>
                    <a:pt x="3063" y="204"/>
                    <a:pt x="3063" y="204"/>
                  </a:cubicBezTo>
                  <a:cubicBezTo>
                    <a:pt x="3065" y="204"/>
                    <a:pt x="3067" y="203"/>
                    <a:pt x="3068" y="202"/>
                  </a:cubicBezTo>
                  <a:cubicBezTo>
                    <a:pt x="3069" y="201"/>
                    <a:pt x="3070" y="200"/>
                    <a:pt x="3073" y="200"/>
                  </a:cubicBezTo>
                  <a:cubicBezTo>
                    <a:pt x="3073" y="200"/>
                    <a:pt x="3073" y="200"/>
                    <a:pt x="3074" y="200"/>
                  </a:cubicBezTo>
                  <a:cubicBezTo>
                    <a:pt x="3085" y="204"/>
                    <a:pt x="3080" y="212"/>
                    <a:pt x="3082" y="221"/>
                  </a:cubicBezTo>
                  <a:cubicBezTo>
                    <a:pt x="3082" y="223"/>
                    <a:pt x="3086" y="227"/>
                    <a:pt x="3088" y="230"/>
                  </a:cubicBezTo>
                  <a:cubicBezTo>
                    <a:pt x="3090" y="233"/>
                    <a:pt x="3092" y="238"/>
                    <a:pt x="3094" y="240"/>
                  </a:cubicBezTo>
                  <a:cubicBezTo>
                    <a:pt x="3097" y="243"/>
                    <a:pt x="3100" y="245"/>
                    <a:pt x="3103" y="245"/>
                  </a:cubicBezTo>
                  <a:cubicBezTo>
                    <a:pt x="3108" y="245"/>
                    <a:pt x="3112" y="239"/>
                    <a:pt x="3111" y="229"/>
                  </a:cubicBezTo>
                  <a:cubicBezTo>
                    <a:pt x="3109" y="220"/>
                    <a:pt x="3096" y="199"/>
                    <a:pt x="3097" y="191"/>
                  </a:cubicBezTo>
                  <a:cubicBezTo>
                    <a:pt x="3099" y="180"/>
                    <a:pt x="3115" y="172"/>
                    <a:pt x="3123" y="167"/>
                  </a:cubicBezTo>
                  <a:cubicBezTo>
                    <a:pt x="3130" y="163"/>
                    <a:pt x="3134" y="156"/>
                    <a:pt x="3145" y="153"/>
                  </a:cubicBezTo>
                  <a:cubicBezTo>
                    <a:pt x="3144" y="143"/>
                    <a:pt x="3149" y="139"/>
                    <a:pt x="3150" y="131"/>
                  </a:cubicBezTo>
                  <a:cubicBezTo>
                    <a:pt x="3142" y="125"/>
                    <a:pt x="3147" y="114"/>
                    <a:pt x="3152" y="107"/>
                  </a:cubicBezTo>
                  <a:cubicBezTo>
                    <a:pt x="3152" y="107"/>
                    <a:pt x="3152" y="107"/>
                    <a:pt x="3152" y="107"/>
                  </a:cubicBezTo>
                  <a:cubicBezTo>
                    <a:pt x="3153" y="107"/>
                    <a:pt x="3154" y="106"/>
                    <a:pt x="3155" y="106"/>
                  </a:cubicBezTo>
                  <a:cubicBezTo>
                    <a:pt x="3156" y="106"/>
                    <a:pt x="3157" y="106"/>
                    <a:pt x="3159" y="106"/>
                  </a:cubicBezTo>
                  <a:cubicBezTo>
                    <a:pt x="3159" y="106"/>
                    <a:pt x="3160" y="106"/>
                    <a:pt x="3160" y="106"/>
                  </a:cubicBezTo>
                  <a:cubicBezTo>
                    <a:pt x="3166" y="97"/>
                    <a:pt x="3177" y="90"/>
                    <a:pt x="3190" y="88"/>
                  </a:cubicBezTo>
                  <a:cubicBezTo>
                    <a:pt x="3191" y="88"/>
                    <a:pt x="3192" y="88"/>
                    <a:pt x="3193" y="88"/>
                  </a:cubicBezTo>
                  <a:cubicBezTo>
                    <a:pt x="3195" y="88"/>
                    <a:pt x="3196" y="88"/>
                    <a:pt x="3198" y="88"/>
                  </a:cubicBezTo>
                  <a:cubicBezTo>
                    <a:pt x="3199" y="88"/>
                    <a:pt x="3200" y="88"/>
                    <a:pt x="3202" y="88"/>
                  </a:cubicBezTo>
                  <a:cubicBezTo>
                    <a:pt x="3206" y="88"/>
                    <a:pt x="3209" y="88"/>
                    <a:pt x="3211" y="84"/>
                  </a:cubicBezTo>
                  <a:cubicBezTo>
                    <a:pt x="3211" y="78"/>
                    <a:pt x="3202" y="79"/>
                    <a:pt x="3201" y="74"/>
                  </a:cubicBezTo>
                  <a:cubicBezTo>
                    <a:pt x="3205" y="67"/>
                    <a:pt x="3211" y="59"/>
                    <a:pt x="3221" y="57"/>
                  </a:cubicBezTo>
                  <a:cubicBezTo>
                    <a:pt x="3223" y="56"/>
                    <a:pt x="3224" y="56"/>
                    <a:pt x="3226" y="56"/>
                  </a:cubicBezTo>
                  <a:cubicBezTo>
                    <a:pt x="3226" y="56"/>
                    <a:pt x="3227" y="56"/>
                    <a:pt x="3227" y="56"/>
                  </a:cubicBezTo>
                  <a:cubicBezTo>
                    <a:pt x="3227" y="56"/>
                    <a:pt x="3227" y="56"/>
                    <a:pt x="3227" y="56"/>
                  </a:cubicBezTo>
                  <a:cubicBezTo>
                    <a:pt x="3229" y="56"/>
                    <a:pt x="3231" y="56"/>
                    <a:pt x="3232" y="56"/>
                  </a:cubicBezTo>
                  <a:cubicBezTo>
                    <a:pt x="3238" y="54"/>
                    <a:pt x="3241" y="50"/>
                    <a:pt x="3246" y="50"/>
                  </a:cubicBezTo>
                  <a:cubicBezTo>
                    <a:pt x="3246" y="50"/>
                    <a:pt x="3247" y="50"/>
                    <a:pt x="3248" y="50"/>
                  </a:cubicBezTo>
                  <a:cubicBezTo>
                    <a:pt x="3246" y="54"/>
                    <a:pt x="3245" y="57"/>
                    <a:pt x="3244" y="60"/>
                  </a:cubicBezTo>
                  <a:cubicBezTo>
                    <a:pt x="3248" y="64"/>
                    <a:pt x="3249" y="70"/>
                    <a:pt x="3257" y="71"/>
                  </a:cubicBezTo>
                  <a:cubicBezTo>
                    <a:pt x="3264" y="67"/>
                    <a:pt x="3264" y="57"/>
                    <a:pt x="3272" y="54"/>
                  </a:cubicBezTo>
                  <a:cubicBezTo>
                    <a:pt x="3273" y="54"/>
                    <a:pt x="3274" y="54"/>
                    <a:pt x="3275" y="54"/>
                  </a:cubicBezTo>
                  <a:cubicBezTo>
                    <a:pt x="3287" y="54"/>
                    <a:pt x="3294" y="50"/>
                    <a:pt x="3299" y="45"/>
                  </a:cubicBezTo>
                  <a:cubicBezTo>
                    <a:pt x="3308" y="45"/>
                    <a:pt x="3318" y="41"/>
                    <a:pt x="3316" y="34"/>
                  </a:cubicBezTo>
                  <a:cubicBezTo>
                    <a:pt x="3310" y="33"/>
                    <a:pt x="3302" y="30"/>
                    <a:pt x="3297" y="30"/>
                  </a:cubicBezTo>
                  <a:cubicBezTo>
                    <a:pt x="3293" y="32"/>
                    <a:pt x="3294" y="38"/>
                    <a:pt x="3291" y="41"/>
                  </a:cubicBezTo>
                  <a:cubicBezTo>
                    <a:pt x="3290" y="41"/>
                    <a:pt x="3289" y="41"/>
                    <a:pt x="3288" y="41"/>
                  </a:cubicBezTo>
                  <a:cubicBezTo>
                    <a:pt x="3273" y="41"/>
                    <a:pt x="3259" y="34"/>
                    <a:pt x="3257" y="21"/>
                  </a:cubicBezTo>
                  <a:cubicBezTo>
                    <a:pt x="3256" y="21"/>
                    <a:pt x="3255" y="21"/>
                    <a:pt x="3254" y="21"/>
                  </a:cubicBezTo>
                  <a:cubicBezTo>
                    <a:pt x="3254" y="21"/>
                    <a:pt x="3253" y="21"/>
                    <a:pt x="3252" y="21"/>
                  </a:cubicBezTo>
                  <a:cubicBezTo>
                    <a:pt x="3252" y="21"/>
                    <a:pt x="3251" y="21"/>
                    <a:pt x="3250" y="21"/>
                  </a:cubicBezTo>
                  <a:cubicBezTo>
                    <a:pt x="3249" y="21"/>
                    <a:pt x="3248" y="21"/>
                    <a:pt x="3248" y="19"/>
                  </a:cubicBezTo>
                  <a:cubicBezTo>
                    <a:pt x="3250" y="11"/>
                    <a:pt x="3267" y="18"/>
                    <a:pt x="3267" y="7"/>
                  </a:cubicBezTo>
                  <a:cubicBezTo>
                    <a:pt x="3263" y="4"/>
                    <a:pt x="3258" y="4"/>
                    <a:pt x="3254" y="4"/>
                  </a:cubicBezTo>
                  <a:cubicBezTo>
                    <a:pt x="3243" y="4"/>
                    <a:pt x="3231" y="11"/>
                    <a:pt x="3224" y="16"/>
                  </a:cubicBezTo>
                  <a:cubicBezTo>
                    <a:pt x="3212" y="24"/>
                    <a:pt x="3202" y="36"/>
                    <a:pt x="3188" y="36"/>
                  </a:cubicBezTo>
                  <a:cubicBezTo>
                    <a:pt x="3187" y="36"/>
                    <a:pt x="3187" y="36"/>
                    <a:pt x="3186" y="36"/>
                  </a:cubicBezTo>
                  <a:cubicBezTo>
                    <a:pt x="3186" y="28"/>
                    <a:pt x="3196" y="28"/>
                    <a:pt x="3203" y="25"/>
                  </a:cubicBezTo>
                  <a:cubicBezTo>
                    <a:pt x="3212" y="16"/>
                    <a:pt x="3223" y="8"/>
                    <a:pt x="323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drape"/>
      </p:transition>
    </mc:Choice>
    <mc:Fallback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19"/>
          <p:cNvSpPr/>
          <p:nvPr userDrawn="1"/>
        </p:nvSpPr>
        <p:spPr>
          <a:xfrm>
            <a:off x="3371832" y="255114"/>
            <a:ext cx="2401922" cy="49301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</a:gradFill>
          </a:ln>
          <a:effectLst>
            <a:innerShdw blurRad="1397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1" name="Group 48"/>
          <p:cNvGrpSpPr>
            <a:grpSpLocks noChangeAspect="1"/>
          </p:cNvGrpSpPr>
          <p:nvPr userDrawn="1"/>
        </p:nvGrpSpPr>
        <p:grpSpPr>
          <a:xfrm>
            <a:off x="646759" y="960416"/>
            <a:ext cx="7949212" cy="3451722"/>
            <a:chOff x="-627" y="390"/>
            <a:chExt cx="8934" cy="3538"/>
          </a:xfrm>
          <a:solidFill>
            <a:schemeClr val="bg1">
              <a:lumMod val="85000"/>
              <a:alpha val="38000"/>
            </a:schemeClr>
          </a:solidFill>
        </p:grpSpPr>
        <p:sp>
          <p:nvSpPr>
            <p:cNvPr id="22" name="Freeform 49"/>
            <p:cNvSpPr>
              <a:spLocks noEditPoints="1"/>
            </p:cNvSpPr>
            <p:nvPr/>
          </p:nvSpPr>
          <p:spPr bwMode="auto">
            <a:xfrm>
              <a:off x="-578" y="390"/>
              <a:ext cx="8885" cy="3538"/>
            </a:xfrm>
            <a:custGeom>
              <a:avLst/>
              <a:gdLst>
                <a:gd name="T0" fmla="*/ 2291 w 3758"/>
                <a:gd name="T1" fmla="*/ 237 h 1495"/>
                <a:gd name="T2" fmla="*/ 2322 w 3758"/>
                <a:gd name="T3" fmla="*/ 397 h 1495"/>
                <a:gd name="T4" fmla="*/ 2366 w 3758"/>
                <a:gd name="T5" fmla="*/ 228 h 1495"/>
                <a:gd name="T6" fmla="*/ 1776 w 3758"/>
                <a:gd name="T7" fmla="*/ 158 h 1495"/>
                <a:gd name="T8" fmla="*/ 1332 w 3758"/>
                <a:gd name="T9" fmla="*/ 125 h 1495"/>
                <a:gd name="T10" fmla="*/ 1806 w 3758"/>
                <a:gd name="T11" fmla="*/ 387 h 1495"/>
                <a:gd name="T12" fmla="*/ 1930 w 3758"/>
                <a:gd name="T13" fmla="*/ 436 h 1495"/>
                <a:gd name="T14" fmla="*/ 2203 w 3758"/>
                <a:gd name="T15" fmla="*/ 303 h 1495"/>
                <a:gd name="T16" fmla="*/ 1811 w 3758"/>
                <a:gd name="T17" fmla="*/ 227 h 1495"/>
                <a:gd name="T18" fmla="*/ 1453 w 3758"/>
                <a:gd name="T19" fmla="*/ 189 h 1495"/>
                <a:gd name="T20" fmla="*/ 1337 w 3758"/>
                <a:gd name="T21" fmla="*/ 97 h 1495"/>
                <a:gd name="T22" fmla="*/ 3253 w 3758"/>
                <a:gd name="T23" fmla="*/ 1486 h 1495"/>
                <a:gd name="T24" fmla="*/ 416 w 3758"/>
                <a:gd name="T25" fmla="*/ 1045 h 1495"/>
                <a:gd name="T26" fmla="*/ 679 w 3758"/>
                <a:gd name="T27" fmla="*/ 1017 h 1495"/>
                <a:gd name="T28" fmla="*/ 3144 w 3758"/>
                <a:gd name="T29" fmla="*/ 1434 h 1495"/>
                <a:gd name="T30" fmla="*/ 3273 w 3758"/>
                <a:gd name="T31" fmla="*/ 1311 h 1495"/>
                <a:gd name="T32" fmla="*/ 1549 w 3758"/>
                <a:gd name="T33" fmla="*/ 981 h 1495"/>
                <a:gd name="T34" fmla="*/ 1526 w 3758"/>
                <a:gd name="T35" fmla="*/ 976 h 1495"/>
                <a:gd name="T36" fmla="*/ 1273 w 3758"/>
                <a:gd name="T37" fmla="*/ 920 h 1495"/>
                <a:gd name="T38" fmla="*/ 1541 w 3758"/>
                <a:gd name="T39" fmla="*/ 877 h 1495"/>
                <a:gd name="T40" fmla="*/ 1502 w 3758"/>
                <a:gd name="T41" fmla="*/ 821 h 1495"/>
                <a:gd name="T42" fmla="*/ 1644 w 3758"/>
                <a:gd name="T43" fmla="*/ 671 h 1495"/>
                <a:gd name="T44" fmla="*/ 1273 w 3758"/>
                <a:gd name="T45" fmla="*/ 842 h 1495"/>
                <a:gd name="T46" fmla="*/ 1523 w 3758"/>
                <a:gd name="T47" fmla="*/ 633 h 1495"/>
                <a:gd name="T48" fmla="*/ 1737 w 3758"/>
                <a:gd name="T49" fmla="*/ 498 h 1495"/>
                <a:gd name="T50" fmla="*/ 216 w 3758"/>
                <a:gd name="T51" fmla="*/ 419 h 1495"/>
                <a:gd name="T52" fmla="*/ 484 w 3758"/>
                <a:gd name="T53" fmla="*/ 389 h 1495"/>
                <a:gd name="T54" fmla="*/ 58 w 3758"/>
                <a:gd name="T55" fmla="*/ 336 h 1495"/>
                <a:gd name="T56" fmla="*/ 3114 w 3758"/>
                <a:gd name="T57" fmla="*/ 270 h 1495"/>
                <a:gd name="T58" fmla="*/ 2938 w 3758"/>
                <a:gd name="T59" fmla="*/ 269 h 1495"/>
                <a:gd name="T60" fmla="*/ 2642 w 3758"/>
                <a:gd name="T61" fmla="*/ 239 h 1495"/>
                <a:gd name="T62" fmla="*/ 3300 w 3758"/>
                <a:gd name="T63" fmla="*/ 450 h 1495"/>
                <a:gd name="T64" fmla="*/ 2947 w 3758"/>
                <a:gd name="T65" fmla="*/ 392 h 1495"/>
                <a:gd name="T66" fmla="*/ 2990 w 3758"/>
                <a:gd name="T67" fmla="*/ 262 h 1495"/>
                <a:gd name="T68" fmla="*/ 3027 w 3758"/>
                <a:gd name="T69" fmla="*/ 176 h 1495"/>
                <a:gd name="T70" fmla="*/ 3216 w 3758"/>
                <a:gd name="T71" fmla="*/ 303 h 1495"/>
                <a:gd name="T72" fmla="*/ 3084 w 3758"/>
                <a:gd name="T73" fmla="*/ 197 h 1495"/>
                <a:gd name="T74" fmla="*/ 2770 w 3758"/>
                <a:gd name="T75" fmla="*/ 191 h 1495"/>
                <a:gd name="T76" fmla="*/ 2833 w 3758"/>
                <a:gd name="T77" fmla="*/ 173 h 1495"/>
                <a:gd name="T78" fmla="*/ 1125 w 3758"/>
                <a:gd name="T79" fmla="*/ 227 h 1495"/>
                <a:gd name="T80" fmla="*/ 1004 w 3758"/>
                <a:gd name="T81" fmla="*/ 207 h 1495"/>
                <a:gd name="T82" fmla="*/ 732 w 3758"/>
                <a:gd name="T83" fmla="*/ 292 h 1495"/>
                <a:gd name="T84" fmla="*/ 506 w 3758"/>
                <a:gd name="T85" fmla="*/ 257 h 1495"/>
                <a:gd name="T86" fmla="*/ 459 w 3758"/>
                <a:gd name="T87" fmla="*/ 423 h 1495"/>
                <a:gd name="T88" fmla="*/ 351 w 3758"/>
                <a:gd name="T89" fmla="*/ 468 h 1495"/>
                <a:gd name="T90" fmla="*/ 851 w 3758"/>
                <a:gd name="T91" fmla="*/ 182 h 1495"/>
                <a:gd name="T92" fmla="*/ 2769 w 3758"/>
                <a:gd name="T93" fmla="*/ 153 h 1495"/>
                <a:gd name="T94" fmla="*/ 3001 w 3758"/>
                <a:gd name="T95" fmla="*/ 148 h 1495"/>
                <a:gd name="T96" fmla="*/ 2760 w 3758"/>
                <a:gd name="T97" fmla="*/ 97 h 1495"/>
                <a:gd name="T98" fmla="*/ 428 w 3758"/>
                <a:gd name="T99" fmla="*/ 90 h 1495"/>
                <a:gd name="T100" fmla="*/ 896 w 3758"/>
                <a:gd name="T101" fmla="*/ 86 h 1495"/>
                <a:gd name="T102" fmla="*/ 550 w 3758"/>
                <a:gd name="T103" fmla="*/ 103 h 1495"/>
                <a:gd name="T104" fmla="*/ 1205 w 3758"/>
                <a:gd name="T105" fmla="*/ 54 h 1495"/>
                <a:gd name="T106" fmla="*/ 2950 w 3758"/>
                <a:gd name="T107" fmla="*/ 44 h 1495"/>
                <a:gd name="T108" fmla="*/ 3126 w 3758"/>
                <a:gd name="T109" fmla="*/ 17 h 1495"/>
                <a:gd name="T110" fmla="*/ 3042 w 3758"/>
                <a:gd name="T111" fmla="*/ 62 h 1495"/>
                <a:gd name="T112" fmla="*/ 3139 w 3758"/>
                <a:gd name="T113" fmla="*/ 79 h 1495"/>
                <a:gd name="T114" fmla="*/ 3351 w 3758"/>
                <a:gd name="T115" fmla="*/ 23 h 1495"/>
                <a:gd name="T116" fmla="*/ 3155 w 3758"/>
                <a:gd name="T117" fmla="*/ 93 h 1495"/>
                <a:gd name="T118" fmla="*/ 3360 w 3758"/>
                <a:gd name="T119" fmla="*/ 267 h 1495"/>
                <a:gd name="T120" fmla="*/ 3620 w 3758"/>
                <a:gd name="T121" fmla="*/ 218 h 1495"/>
                <a:gd name="T122" fmla="*/ 3662 w 3758"/>
                <a:gd name="T123" fmla="*/ 126 h 1495"/>
                <a:gd name="T124" fmla="*/ 3425 w 3758"/>
                <a:gd name="T125" fmla="*/ 28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758" h="1495">
                  <a:moveTo>
                    <a:pt x="3271" y="498"/>
                  </a:moveTo>
                  <a:cubicBezTo>
                    <a:pt x="3249" y="498"/>
                    <a:pt x="3249" y="498"/>
                    <a:pt x="3249" y="498"/>
                  </a:cubicBezTo>
                  <a:cubicBezTo>
                    <a:pt x="3251" y="502"/>
                    <a:pt x="3258" y="505"/>
                    <a:pt x="3263" y="505"/>
                  </a:cubicBezTo>
                  <a:cubicBezTo>
                    <a:pt x="3268" y="505"/>
                    <a:pt x="3272" y="503"/>
                    <a:pt x="3273" y="499"/>
                  </a:cubicBezTo>
                  <a:cubicBezTo>
                    <a:pt x="3273" y="499"/>
                    <a:pt x="3272" y="498"/>
                    <a:pt x="3271" y="498"/>
                  </a:cubicBezTo>
                  <a:moveTo>
                    <a:pt x="3334" y="498"/>
                  </a:moveTo>
                  <a:cubicBezTo>
                    <a:pt x="3308" y="498"/>
                    <a:pt x="3308" y="498"/>
                    <a:pt x="3308" y="498"/>
                  </a:cubicBezTo>
                  <a:cubicBezTo>
                    <a:pt x="3302" y="504"/>
                    <a:pt x="3294" y="509"/>
                    <a:pt x="3297" y="519"/>
                  </a:cubicBezTo>
                  <a:cubicBezTo>
                    <a:pt x="3299" y="520"/>
                    <a:pt x="3301" y="520"/>
                    <a:pt x="3303" y="520"/>
                  </a:cubicBezTo>
                  <a:cubicBezTo>
                    <a:pt x="3306" y="520"/>
                    <a:pt x="3309" y="520"/>
                    <a:pt x="3312" y="519"/>
                  </a:cubicBezTo>
                  <a:cubicBezTo>
                    <a:pt x="3316" y="519"/>
                    <a:pt x="3319" y="519"/>
                    <a:pt x="3322" y="519"/>
                  </a:cubicBezTo>
                  <a:cubicBezTo>
                    <a:pt x="3326" y="519"/>
                    <a:pt x="3329" y="519"/>
                    <a:pt x="3331" y="522"/>
                  </a:cubicBezTo>
                  <a:cubicBezTo>
                    <a:pt x="3329" y="524"/>
                    <a:pt x="3324" y="527"/>
                    <a:pt x="3328" y="531"/>
                  </a:cubicBezTo>
                  <a:cubicBezTo>
                    <a:pt x="3329" y="531"/>
                    <a:pt x="3330" y="531"/>
                    <a:pt x="3330" y="531"/>
                  </a:cubicBezTo>
                  <a:cubicBezTo>
                    <a:pt x="3336" y="531"/>
                    <a:pt x="3338" y="524"/>
                    <a:pt x="3342" y="522"/>
                  </a:cubicBezTo>
                  <a:cubicBezTo>
                    <a:pt x="3350" y="523"/>
                    <a:pt x="3347" y="532"/>
                    <a:pt x="3355" y="532"/>
                  </a:cubicBezTo>
                  <a:cubicBezTo>
                    <a:pt x="3356" y="532"/>
                    <a:pt x="3356" y="532"/>
                    <a:pt x="3357" y="531"/>
                  </a:cubicBezTo>
                  <a:cubicBezTo>
                    <a:pt x="3360" y="529"/>
                    <a:pt x="3363" y="526"/>
                    <a:pt x="3363" y="521"/>
                  </a:cubicBezTo>
                  <a:cubicBezTo>
                    <a:pt x="3361" y="517"/>
                    <a:pt x="3356" y="516"/>
                    <a:pt x="3353" y="513"/>
                  </a:cubicBezTo>
                  <a:cubicBezTo>
                    <a:pt x="3353" y="509"/>
                    <a:pt x="3358" y="510"/>
                    <a:pt x="3357" y="505"/>
                  </a:cubicBezTo>
                  <a:cubicBezTo>
                    <a:pt x="3351" y="502"/>
                    <a:pt x="3341" y="501"/>
                    <a:pt x="3334" y="498"/>
                  </a:cubicBezTo>
                  <a:moveTo>
                    <a:pt x="1944" y="395"/>
                  </a:moveTo>
                  <a:cubicBezTo>
                    <a:pt x="1937" y="395"/>
                    <a:pt x="1931" y="403"/>
                    <a:pt x="1935" y="407"/>
                  </a:cubicBezTo>
                  <a:cubicBezTo>
                    <a:pt x="1944" y="407"/>
                    <a:pt x="1947" y="403"/>
                    <a:pt x="1949" y="397"/>
                  </a:cubicBezTo>
                  <a:cubicBezTo>
                    <a:pt x="1947" y="396"/>
                    <a:pt x="1945" y="395"/>
                    <a:pt x="1944" y="395"/>
                  </a:cubicBezTo>
                  <a:moveTo>
                    <a:pt x="1991" y="248"/>
                  </a:moveTo>
                  <a:cubicBezTo>
                    <a:pt x="1987" y="248"/>
                    <a:pt x="1983" y="250"/>
                    <a:pt x="1984" y="253"/>
                  </a:cubicBezTo>
                  <a:cubicBezTo>
                    <a:pt x="1986" y="254"/>
                    <a:pt x="1988" y="255"/>
                    <a:pt x="1990" y="255"/>
                  </a:cubicBezTo>
                  <a:cubicBezTo>
                    <a:pt x="1993" y="255"/>
                    <a:pt x="1997" y="253"/>
                    <a:pt x="1996" y="250"/>
                  </a:cubicBezTo>
                  <a:cubicBezTo>
                    <a:pt x="1995" y="248"/>
                    <a:pt x="1993" y="248"/>
                    <a:pt x="1991" y="248"/>
                  </a:cubicBezTo>
                  <a:moveTo>
                    <a:pt x="2331" y="226"/>
                  </a:moveTo>
                  <a:cubicBezTo>
                    <a:pt x="2327" y="226"/>
                    <a:pt x="2323" y="227"/>
                    <a:pt x="2318" y="228"/>
                  </a:cubicBezTo>
                  <a:cubicBezTo>
                    <a:pt x="2313" y="229"/>
                    <a:pt x="2309" y="229"/>
                    <a:pt x="2304" y="229"/>
                  </a:cubicBezTo>
                  <a:cubicBezTo>
                    <a:pt x="2303" y="229"/>
                    <a:pt x="2303" y="229"/>
                    <a:pt x="2302" y="229"/>
                  </a:cubicBezTo>
                  <a:cubicBezTo>
                    <a:pt x="2299" y="231"/>
                    <a:pt x="2299" y="236"/>
                    <a:pt x="2295" y="238"/>
                  </a:cubicBezTo>
                  <a:cubicBezTo>
                    <a:pt x="2294" y="237"/>
                    <a:pt x="2293" y="237"/>
                    <a:pt x="2291" y="237"/>
                  </a:cubicBezTo>
                  <a:cubicBezTo>
                    <a:pt x="2289" y="237"/>
                    <a:pt x="2287" y="238"/>
                    <a:pt x="2285" y="239"/>
                  </a:cubicBezTo>
                  <a:cubicBezTo>
                    <a:pt x="2283" y="240"/>
                    <a:pt x="2281" y="242"/>
                    <a:pt x="2278" y="242"/>
                  </a:cubicBezTo>
                  <a:cubicBezTo>
                    <a:pt x="2277" y="242"/>
                    <a:pt x="2276" y="242"/>
                    <a:pt x="2274" y="241"/>
                  </a:cubicBezTo>
                  <a:cubicBezTo>
                    <a:pt x="2267" y="245"/>
                    <a:pt x="2267" y="251"/>
                    <a:pt x="2258" y="256"/>
                  </a:cubicBezTo>
                  <a:cubicBezTo>
                    <a:pt x="2251" y="260"/>
                    <a:pt x="2235" y="262"/>
                    <a:pt x="2236" y="270"/>
                  </a:cubicBezTo>
                  <a:cubicBezTo>
                    <a:pt x="2236" y="275"/>
                    <a:pt x="2247" y="276"/>
                    <a:pt x="2253" y="278"/>
                  </a:cubicBezTo>
                  <a:cubicBezTo>
                    <a:pt x="2260" y="281"/>
                    <a:pt x="2264" y="287"/>
                    <a:pt x="2271" y="288"/>
                  </a:cubicBezTo>
                  <a:cubicBezTo>
                    <a:pt x="2271" y="288"/>
                    <a:pt x="2272" y="288"/>
                    <a:pt x="2273" y="288"/>
                  </a:cubicBezTo>
                  <a:cubicBezTo>
                    <a:pt x="2275" y="288"/>
                    <a:pt x="2277" y="287"/>
                    <a:pt x="2280" y="287"/>
                  </a:cubicBezTo>
                  <a:cubicBezTo>
                    <a:pt x="2282" y="287"/>
                    <a:pt x="2285" y="287"/>
                    <a:pt x="2287" y="287"/>
                  </a:cubicBezTo>
                  <a:cubicBezTo>
                    <a:pt x="2292" y="287"/>
                    <a:pt x="2296" y="288"/>
                    <a:pt x="2296" y="292"/>
                  </a:cubicBezTo>
                  <a:cubicBezTo>
                    <a:pt x="2295" y="295"/>
                    <a:pt x="2292" y="296"/>
                    <a:pt x="2288" y="296"/>
                  </a:cubicBezTo>
                  <a:cubicBezTo>
                    <a:pt x="2285" y="296"/>
                    <a:pt x="2281" y="295"/>
                    <a:pt x="2279" y="294"/>
                  </a:cubicBezTo>
                  <a:cubicBezTo>
                    <a:pt x="2276" y="295"/>
                    <a:pt x="2279" y="301"/>
                    <a:pt x="2275" y="302"/>
                  </a:cubicBezTo>
                  <a:cubicBezTo>
                    <a:pt x="2264" y="301"/>
                    <a:pt x="2262" y="291"/>
                    <a:pt x="2252" y="289"/>
                  </a:cubicBezTo>
                  <a:cubicBezTo>
                    <a:pt x="2246" y="292"/>
                    <a:pt x="2243" y="297"/>
                    <a:pt x="2237" y="301"/>
                  </a:cubicBezTo>
                  <a:cubicBezTo>
                    <a:pt x="2231" y="304"/>
                    <a:pt x="2222" y="305"/>
                    <a:pt x="2219" y="311"/>
                  </a:cubicBezTo>
                  <a:cubicBezTo>
                    <a:pt x="2219" y="314"/>
                    <a:pt x="2220" y="314"/>
                    <a:pt x="2222" y="314"/>
                  </a:cubicBezTo>
                  <a:cubicBezTo>
                    <a:pt x="2223" y="314"/>
                    <a:pt x="2223" y="314"/>
                    <a:pt x="2223" y="314"/>
                  </a:cubicBezTo>
                  <a:cubicBezTo>
                    <a:pt x="2224" y="314"/>
                    <a:pt x="2225" y="314"/>
                    <a:pt x="2227" y="315"/>
                  </a:cubicBezTo>
                  <a:cubicBezTo>
                    <a:pt x="2231" y="317"/>
                    <a:pt x="2231" y="323"/>
                    <a:pt x="2237" y="325"/>
                  </a:cubicBezTo>
                  <a:cubicBezTo>
                    <a:pt x="2239" y="326"/>
                    <a:pt x="2242" y="326"/>
                    <a:pt x="2245" y="326"/>
                  </a:cubicBezTo>
                  <a:cubicBezTo>
                    <a:pt x="2257" y="326"/>
                    <a:pt x="2268" y="319"/>
                    <a:pt x="2280" y="317"/>
                  </a:cubicBezTo>
                  <a:cubicBezTo>
                    <a:pt x="2287" y="319"/>
                    <a:pt x="2288" y="326"/>
                    <a:pt x="2291" y="331"/>
                  </a:cubicBezTo>
                  <a:cubicBezTo>
                    <a:pt x="2286" y="340"/>
                    <a:pt x="2271" y="340"/>
                    <a:pt x="2259" y="342"/>
                  </a:cubicBezTo>
                  <a:cubicBezTo>
                    <a:pt x="2251" y="348"/>
                    <a:pt x="2242" y="353"/>
                    <a:pt x="2239" y="364"/>
                  </a:cubicBezTo>
                  <a:cubicBezTo>
                    <a:pt x="2241" y="370"/>
                    <a:pt x="2256" y="366"/>
                    <a:pt x="2257" y="373"/>
                  </a:cubicBezTo>
                  <a:cubicBezTo>
                    <a:pt x="2255" y="376"/>
                    <a:pt x="2248" y="375"/>
                    <a:pt x="2248" y="379"/>
                  </a:cubicBezTo>
                  <a:cubicBezTo>
                    <a:pt x="2249" y="389"/>
                    <a:pt x="2265" y="386"/>
                    <a:pt x="2275" y="388"/>
                  </a:cubicBezTo>
                  <a:cubicBezTo>
                    <a:pt x="2278" y="393"/>
                    <a:pt x="2275" y="397"/>
                    <a:pt x="2278" y="401"/>
                  </a:cubicBezTo>
                  <a:cubicBezTo>
                    <a:pt x="2279" y="401"/>
                    <a:pt x="2280" y="401"/>
                    <a:pt x="2281" y="401"/>
                  </a:cubicBezTo>
                  <a:cubicBezTo>
                    <a:pt x="2285" y="401"/>
                    <a:pt x="2287" y="400"/>
                    <a:pt x="2290" y="399"/>
                  </a:cubicBezTo>
                  <a:cubicBezTo>
                    <a:pt x="2293" y="399"/>
                    <a:pt x="2296" y="398"/>
                    <a:pt x="2299" y="398"/>
                  </a:cubicBezTo>
                  <a:cubicBezTo>
                    <a:pt x="2299" y="398"/>
                    <a:pt x="2300" y="398"/>
                    <a:pt x="2300" y="398"/>
                  </a:cubicBezTo>
                  <a:cubicBezTo>
                    <a:pt x="2303" y="399"/>
                    <a:pt x="2303" y="403"/>
                    <a:pt x="2305" y="404"/>
                  </a:cubicBezTo>
                  <a:cubicBezTo>
                    <a:pt x="2313" y="403"/>
                    <a:pt x="2313" y="397"/>
                    <a:pt x="2322" y="397"/>
                  </a:cubicBezTo>
                  <a:cubicBezTo>
                    <a:pt x="2322" y="397"/>
                    <a:pt x="2323" y="397"/>
                    <a:pt x="2323" y="397"/>
                  </a:cubicBezTo>
                  <a:cubicBezTo>
                    <a:pt x="2323" y="398"/>
                    <a:pt x="2325" y="399"/>
                    <a:pt x="2325" y="400"/>
                  </a:cubicBezTo>
                  <a:cubicBezTo>
                    <a:pt x="2322" y="407"/>
                    <a:pt x="2314" y="411"/>
                    <a:pt x="2311" y="418"/>
                  </a:cubicBezTo>
                  <a:cubicBezTo>
                    <a:pt x="2297" y="420"/>
                    <a:pt x="2293" y="429"/>
                    <a:pt x="2284" y="434"/>
                  </a:cubicBezTo>
                  <a:cubicBezTo>
                    <a:pt x="2274" y="434"/>
                    <a:pt x="2267" y="437"/>
                    <a:pt x="2265" y="444"/>
                  </a:cubicBezTo>
                  <a:cubicBezTo>
                    <a:pt x="2267" y="444"/>
                    <a:pt x="2269" y="444"/>
                    <a:pt x="2271" y="444"/>
                  </a:cubicBezTo>
                  <a:cubicBezTo>
                    <a:pt x="2299" y="444"/>
                    <a:pt x="2329" y="431"/>
                    <a:pt x="2332" y="409"/>
                  </a:cubicBezTo>
                  <a:cubicBezTo>
                    <a:pt x="2335" y="410"/>
                    <a:pt x="2337" y="410"/>
                    <a:pt x="2339" y="410"/>
                  </a:cubicBezTo>
                  <a:cubicBezTo>
                    <a:pt x="2349" y="410"/>
                    <a:pt x="2356" y="402"/>
                    <a:pt x="2361" y="396"/>
                  </a:cubicBezTo>
                  <a:cubicBezTo>
                    <a:pt x="2359" y="393"/>
                    <a:pt x="2354" y="392"/>
                    <a:pt x="2353" y="388"/>
                  </a:cubicBezTo>
                  <a:cubicBezTo>
                    <a:pt x="2367" y="383"/>
                    <a:pt x="2371" y="371"/>
                    <a:pt x="2383" y="365"/>
                  </a:cubicBezTo>
                  <a:cubicBezTo>
                    <a:pt x="2387" y="362"/>
                    <a:pt x="2392" y="361"/>
                    <a:pt x="2396" y="361"/>
                  </a:cubicBezTo>
                  <a:cubicBezTo>
                    <a:pt x="2400" y="361"/>
                    <a:pt x="2403" y="362"/>
                    <a:pt x="2403" y="367"/>
                  </a:cubicBezTo>
                  <a:cubicBezTo>
                    <a:pt x="2395" y="372"/>
                    <a:pt x="2381" y="369"/>
                    <a:pt x="2377" y="378"/>
                  </a:cubicBezTo>
                  <a:cubicBezTo>
                    <a:pt x="2377" y="381"/>
                    <a:pt x="2377" y="390"/>
                    <a:pt x="2378" y="394"/>
                  </a:cubicBezTo>
                  <a:cubicBezTo>
                    <a:pt x="2388" y="388"/>
                    <a:pt x="2404" y="387"/>
                    <a:pt x="2414" y="381"/>
                  </a:cubicBezTo>
                  <a:cubicBezTo>
                    <a:pt x="2415" y="377"/>
                    <a:pt x="2410" y="377"/>
                    <a:pt x="2411" y="373"/>
                  </a:cubicBezTo>
                  <a:cubicBezTo>
                    <a:pt x="2413" y="369"/>
                    <a:pt x="2416" y="368"/>
                    <a:pt x="2418" y="368"/>
                  </a:cubicBezTo>
                  <a:cubicBezTo>
                    <a:pt x="2423" y="368"/>
                    <a:pt x="2427" y="373"/>
                    <a:pt x="2433" y="375"/>
                  </a:cubicBezTo>
                  <a:cubicBezTo>
                    <a:pt x="2441" y="378"/>
                    <a:pt x="2456" y="377"/>
                    <a:pt x="2467" y="378"/>
                  </a:cubicBezTo>
                  <a:cubicBezTo>
                    <a:pt x="2476" y="379"/>
                    <a:pt x="2482" y="383"/>
                    <a:pt x="2489" y="383"/>
                  </a:cubicBezTo>
                  <a:cubicBezTo>
                    <a:pt x="2491" y="383"/>
                    <a:pt x="2493" y="383"/>
                    <a:pt x="2495" y="382"/>
                  </a:cubicBezTo>
                  <a:cubicBezTo>
                    <a:pt x="2496" y="383"/>
                    <a:pt x="2498" y="384"/>
                    <a:pt x="2499" y="385"/>
                  </a:cubicBezTo>
                  <a:cubicBezTo>
                    <a:pt x="2499" y="247"/>
                    <a:pt x="2499" y="247"/>
                    <a:pt x="2499" y="247"/>
                  </a:cubicBezTo>
                  <a:cubicBezTo>
                    <a:pt x="2495" y="246"/>
                    <a:pt x="2490" y="245"/>
                    <a:pt x="2484" y="245"/>
                  </a:cubicBezTo>
                  <a:cubicBezTo>
                    <a:pt x="2482" y="245"/>
                    <a:pt x="2479" y="245"/>
                    <a:pt x="2477" y="245"/>
                  </a:cubicBezTo>
                  <a:cubicBezTo>
                    <a:pt x="2470" y="239"/>
                    <a:pt x="2458" y="242"/>
                    <a:pt x="2448" y="239"/>
                  </a:cubicBezTo>
                  <a:cubicBezTo>
                    <a:pt x="2445" y="239"/>
                    <a:pt x="2443" y="236"/>
                    <a:pt x="2439" y="236"/>
                  </a:cubicBezTo>
                  <a:cubicBezTo>
                    <a:pt x="2437" y="235"/>
                    <a:pt x="2435" y="235"/>
                    <a:pt x="2433" y="235"/>
                  </a:cubicBezTo>
                  <a:cubicBezTo>
                    <a:pt x="2430" y="235"/>
                    <a:pt x="2427" y="236"/>
                    <a:pt x="2425" y="236"/>
                  </a:cubicBezTo>
                  <a:cubicBezTo>
                    <a:pt x="2422" y="236"/>
                    <a:pt x="2419" y="236"/>
                    <a:pt x="2416" y="236"/>
                  </a:cubicBezTo>
                  <a:cubicBezTo>
                    <a:pt x="2410" y="236"/>
                    <a:pt x="2404" y="235"/>
                    <a:pt x="2399" y="232"/>
                  </a:cubicBezTo>
                  <a:cubicBezTo>
                    <a:pt x="2394" y="232"/>
                    <a:pt x="2393" y="237"/>
                    <a:pt x="2387" y="237"/>
                  </a:cubicBezTo>
                  <a:cubicBezTo>
                    <a:pt x="2387" y="237"/>
                    <a:pt x="2386" y="237"/>
                    <a:pt x="2385" y="237"/>
                  </a:cubicBezTo>
                  <a:cubicBezTo>
                    <a:pt x="2381" y="234"/>
                    <a:pt x="2381" y="229"/>
                    <a:pt x="2376" y="227"/>
                  </a:cubicBezTo>
                  <a:cubicBezTo>
                    <a:pt x="2373" y="228"/>
                    <a:pt x="2369" y="228"/>
                    <a:pt x="2366" y="228"/>
                  </a:cubicBezTo>
                  <a:cubicBezTo>
                    <a:pt x="2364" y="228"/>
                    <a:pt x="2362" y="228"/>
                    <a:pt x="2360" y="228"/>
                  </a:cubicBezTo>
                  <a:cubicBezTo>
                    <a:pt x="2357" y="228"/>
                    <a:pt x="2355" y="228"/>
                    <a:pt x="2353" y="228"/>
                  </a:cubicBezTo>
                  <a:cubicBezTo>
                    <a:pt x="2349" y="228"/>
                    <a:pt x="2346" y="228"/>
                    <a:pt x="2342" y="230"/>
                  </a:cubicBezTo>
                  <a:cubicBezTo>
                    <a:pt x="2339" y="227"/>
                    <a:pt x="2335" y="226"/>
                    <a:pt x="2331" y="226"/>
                  </a:cubicBezTo>
                  <a:moveTo>
                    <a:pt x="2101" y="224"/>
                  </a:moveTo>
                  <a:cubicBezTo>
                    <a:pt x="2100" y="224"/>
                    <a:pt x="2100" y="224"/>
                    <a:pt x="2099" y="224"/>
                  </a:cubicBezTo>
                  <a:cubicBezTo>
                    <a:pt x="2092" y="225"/>
                    <a:pt x="2087" y="232"/>
                    <a:pt x="2088" y="240"/>
                  </a:cubicBezTo>
                  <a:cubicBezTo>
                    <a:pt x="2090" y="240"/>
                    <a:pt x="2092" y="240"/>
                    <a:pt x="2094" y="240"/>
                  </a:cubicBezTo>
                  <a:cubicBezTo>
                    <a:pt x="2096" y="240"/>
                    <a:pt x="2098" y="240"/>
                    <a:pt x="2100" y="240"/>
                  </a:cubicBezTo>
                  <a:cubicBezTo>
                    <a:pt x="2103" y="240"/>
                    <a:pt x="2105" y="240"/>
                    <a:pt x="2108" y="240"/>
                  </a:cubicBezTo>
                  <a:cubicBezTo>
                    <a:pt x="2121" y="240"/>
                    <a:pt x="2133" y="239"/>
                    <a:pt x="2130" y="227"/>
                  </a:cubicBezTo>
                  <a:cubicBezTo>
                    <a:pt x="2129" y="228"/>
                    <a:pt x="2127" y="228"/>
                    <a:pt x="2125" y="228"/>
                  </a:cubicBezTo>
                  <a:cubicBezTo>
                    <a:pt x="2121" y="228"/>
                    <a:pt x="2116" y="227"/>
                    <a:pt x="2112" y="226"/>
                  </a:cubicBezTo>
                  <a:cubicBezTo>
                    <a:pt x="2108" y="225"/>
                    <a:pt x="2104" y="224"/>
                    <a:pt x="2101" y="224"/>
                  </a:cubicBezTo>
                  <a:moveTo>
                    <a:pt x="1660" y="182"/>
                  </a:moveTo>
                  <a:cubicBezTo>
                    <a:pt x="1655" y="182"/>
                    <a:pt x="1650" y="185"/>
                    <a:pt x="1657" y="190"/>
                  </a:cubicBezTo>
                  <a:cubicBezTo>
                    <a:pt x="1665" y="190"/>
                    <a:pt x="1665" y="190"/>
                    <a:pt x="1665" y="190"/>
                  </a:cubicBezTo>
                  <a:cubicBezTo>
                    <a:pt x="1669" y="184"/>
                    <a:pt x="1664" y="182"/>
                    <a:pt x="1660" y="182"/>
                  </a:cubicBezTo>
                  <a:moveTo>
                    <a:pt x="1707" y="181"/>
                  </a:moveTo>
                  <a:cubicBezTo>
                    <a:pt x="1701" y="181"/>
                    <a:pt x="1699" y="192"/>
                    <a:pt x="1698" y="198"/>
                  </a:cubicBezTo>
                  <a:cubicBezTo>
                    <a:pt x="1702" y="199"/>
                    <a:pt x="1705" y="199"/>
                    <a:pt x="1709" y="199"/>
                  </a:cubicBezTo>
                  <a:cubicBezTo>
                    <a:pt x="1714" y="199"/>
                    <a:pt x="1718" y="199"/>
                    <a:pt x="1723" y="198"/>
                  </a:cubicBezTo>
                  <a:cubicBezTo>
                    <a:pt x="1727" y="198"/>
                    <a:pt x="1731" y="198"/>
                    <a:pt x="1736" y="198"/>
                  </a:cubicBezTo>
                  <a:cubicBezTo>
                    <a:pt x="1736" y="198"/>
                    <a:pt x="1737" y="198"/>
                    <a:pt x="1738" y="198"/>
                  </a:cubicBezTo>
                  <a:cubicBezTo>
                    <a:pt x="1737" y="191"/>
                    <a:pt x="1733" y="189"/>
                    <a:pt x="1727" y="189"/>
                  </a:cubicBezTo>
                  <a:cubicBezTo>
                    <a:pt x="1724" y="189"/>
                    <a:pt x="1721" y="189"/>
                    <a:pt x="1718" y="190"/>
                  </a:cubicBezTo>
                  <a:cubicBezTo>
                    <a:pt x="1715" y="190"/>
                    <a:pt x="1712" y="190"/>
                    <a:pt x="1710" y="190"/>
                  </a:cubicBezTo>
                  <a:cubicBezTo>
                    <a:pt x="1709" y="190"/>
                    <a:pt x="1708" y="190"/>
                    <a:pt x="1707" y="190"/>
                  </a:cubicBezTo>
                  <a:cubicBezTo>
                    <a:pt x="1707" y="187"/>
                    <a:pt x="1711" y="187"/>
                    <a:pt x="1711" y="183"/>
                  </a:cubicBezTo>
                  <a:cubicBezTo>
                    <a:pt x="1709" y="181"/>
                    <a:pt x="1708" y="181"/>
                    <a:pt x="1707" y="181"/>
                  </a:cubicBezTo>
                  <a:moveTo>
                    <a:pt x="1427" y="175"/>
                  </a:moveTo>
                  <a:cubicBezTo>
                    <a:pt x="1424" y="175"/>
                    <a:pt x="1420" y="177"/>
                    <a:pt x="1419" y="180"/>
                  </a:cubicBezTo>
                  <a:cubicBezTo>
                    <a:pt x="1420" y="182"/>
                    <a:pt x="1422" y="183"/>
                    <a:pt x="1425" y="183"/>
                  </a:cubicBezTo>
                  <a:cubicBezTo>
                    <a:pt x="1428" y="183"/>
                    <a:pt x="1431" y="182"/>
                    <a:pt x="1432" y="180"/>
                  </a:cubicBezTo>
                  <a:cubicBezTo>
                    <a:pt x="1432" y="176"/>
                    <a:pt x="1430" y="175"/>
                    <a:pt x="1427" y="175"/>
                  </a:cubicBezTo>
                  <a:moveTo>
                    <a:pt x="1776" y="158"/>
                  </a:moveTo>
                  <a:cubicBezTo>
                    <a:pt x="1772" y="158"/>
                    <a:pt x="1767" y="159"/>
                    <a:pt x="1763" y="161"/>
                  </a:cubicBezTo>
                  <a:cubicBezTo>
                    <a:pt x="1764" y="170"/>
                    <a:pt x="1781" y="179"/>
                    <a:pt x="1795" y="179"/>
                  </a:cubicBezTo>
                  <a:cubicBezTo>
                    <a:pt x="1804" y="179"/>
                    <a:pt x="1812" y="175"/>
                    <a:pt x="1813" y="165"/>
                  </a:cubicBezTo>
                  <a:cubicBezTo>
                    <a:pt x="1799" y="165"/>
                    <a:pt x="1789" y="158"/>
                    <a:pt x="1776" y="158"/>
                  </a:cubicBezTo>
                  <a:moveTo>
                    <a:pt x="1657" y="154"/>
                  </a:moveTo>
                  <a:cubicBezTo>
                    <a:pt x="1651" y="154"/>
                    <a:pt x="1648" y="162"/>
                    <a:pt x="1652" y="168"/>
                  </a:cubicBezTo>
                  <a:cubicBezTo>
                    <a:pt x="1652" y="168"/>
                    <a:pt x="1653" y="168"/>
                    <a:pt x="1654" y="168"/>
                  </a:cubicBezTo>
                  <a:cubicBezTo>
                    <a:pt x="1662" y="168"/>
                    <a:pt x="1663" y="163"/>
                    <a:pt x="1663" y="156"/>
                  </a:cubicBezTo>
                  <a:cubicBezTo>
                    <a:pt x="1661" y="154"/>
                    <a:pt x="1659" y="154"/>
                    <a:pt x="1657" y="154"/>
                  </a:cubicBezTo>
                  <a:moveTo>
                    <a:pt x="1728" y="165"/>
                  </a:moveTo>
                  <a:cubicBezTo>
                    <a:pt x="1726" y="164"/>
                    <a:pt x="1724" y="164"/>
                    <a:pt x="1725" y="161"/>
                  </a:cubicBezTo>
                  <a:cubicBezTo>
                    <a:pt x="1725" y="160"/>
                    <a:pt x="1726" y="160"/>
                    <a:pt x="1726" y="160"/>
                  </a:cubicBezTo>
                  <a:cubicBezTo>
                    <a:pt x="1730" y="160"/>
                    <a:pt x="1730" y="164"/>
                    <a:pt x="1728" y="165"/>
                  </a:cubicBezTo>
                  <a:moveTo>
                    <a:pt x="1712" y="151"/>
                  </a:moveTo>
                  <a:cubicBezTo>
                    <a:pt x="1710" y="154"/>
                    <a:pt x="1711" y="158"/>
                    <a:pt x="1707" y="159"/>
                  </a:cubicBezTo>
                  <a:cubicBezTo>
                    <a:pt x="1702" y="154"/>
                    <a:pt x="1695" y="152"/>
                    <a:pt x="1688" y="152"/>
                  </a:cubicBezTo>
                  <a:cubicBezTo>
                    <a:pt x="1678" y="152"/>
                    <a:pt x="1669" y="158"/>
                    <a:pt x="1670" y="171"/>
                  </a:cubicBezTo>
                  <a:cubicBezTo>
                    <a:pt x="1672" y="175"/>
                    <a:pt x="1677" y="176"/>
                    <a:pt x="1683" y="176"/>
                  </a:cubicBezTo>
                  <a:cubicBezTo>
                    <a:pt x="1688" y="176"/>
                    <a:pt x="1694" y="175"/>
                    <a:pt x="1697" y="173"/>
                  </a:cubicBezTo>
                  <a:cubicBezTo>
                    <a:pt x="1702" y="173"/>
                    <a:pt x="1706" y="174"/>
                    <a:pt x="1710" y="174"/>
                  </a:cubicBezTo>
                  <a:cubicBezTo>
                    <a:pt x="1713" y="174"/>
                    <a:pt x="1716" y="174"/>
                    <a:pt x="1718" y="172"/>
                  </a:cubicBezTo>
                  <a:cubicBezTo>
                    <a:pt x="1721" y="174"/>
                    <a:pt x="1724" y="175"/>
                    <a:pt x="1728" y="175"/>
                  </a:cubicBezTo>
                  <a:cubicBezTo>
                    <a:pt x="1735" y="167"/>
                    <a:pt x="1754" y="174"/>
                    <a:pt x="1751" y="158"/>
                  </a:cubicBezTo>
                  <a:cubicBezTo>
                    <a:pt x="1746" y="149"/>
                    <a:pt x="1725" y="153"/>
                    <a:pt x="1712" y="151"/>
                  </a:cubicBezTo>
                  <a:moveTo>
                    <a:pt x="1258" y="133"/>
                  </a:moveTo>
                  <a:cubicBezTo>
                    <a:pt x="1254" y="133"/>
                    <a:pt x="1249" y="137"/>
                    <a:pt x="1253" y="141"/>
                  </a:cubicBezTo>
                  <a:cubicBezTo>
                    <a:pt x="1254" y="141"/>
                    <a:pt x="1254" y="141"/>
                    <a:pt x="1255" y="141"/>
                  </a:cubicBezTo>
                  <a:cubicBezTo>
                    <a:pt x="1260" y="141"/>
                    <a:pt x="1263" y="139"/>
                    <a:pt x="1263" y="135"/>
                  </a:cubicBezTo>
                  <a:cubicBezTo>
                    <a:pt x="1262" y="133"/>
                    <a:pt x="1260" y="133"/>
                    <a:pt x="1258" y="133"/>
                  </a:cubicBezTo>
                  <a:moveTo>
                    <a:pt x="1571" y="217"/>
                  </a:moveTo>
                  <a:cubicBezTo>
                    <a:pt x="1568" y="217"/>
                    <a:pt x="1565" y="216"/>
                    <a:pt x="1563" y="215"/>
                  </a:cubicBezTo>
                  <a:cubicBezTo>
                    <a:pt x="1562" y="210"/>
                    <a:pt x="1568" y="209"/>
                    <a:pt x="1574" y="209"/>
                  </a:cubicBezTo>
                  <a:cubicBezTo>
                    <a:pt x="1578" y="209"/>
                    <a:pt x="1584" y="210"/>
                    <a:pt x="1585" y="212"/>
                  </a:cubicBezTo>
                  <a:cubicBezTo>
                    <a:pt x="1584" y="215"/>
                    <a:pt x="1577" y="217"/>
                    <a:pt x="1571" y="217"/>
                  </a:cubicBezTo>
                  <a:moveTo>
                    <a:pt x="1334" y="125"/>
                  </a:moveTo>
                  <a:cubicBezTo>
                    <a:pt x="1333" y="125"/>
                    <a:pt x="1332" y="125"/>
                    <a:pt x="1332" y="125"/>
                  </a:cubicBezTo>
                  <a:cubicBezTo>
                    <a:pt x="1325" y="129"/>
                    <a:pt x="1316" y="134"/>
                    <a:pt x="1311" y="137"/>
                  </a:cubicBezTo>
                  <a:cubicBezTo>
                    <a:pt x="1313" y="146"/>
                    <a:pt x="1328" y="143"/>
                    <a:pt x="1332" y="150"/>
                  </a:cubicBezTo>
                  <a:cubicBezTo>
                    <a:pt x="1330" y="152"/>
                    <a:pt x="1328" y="152"/>
                    <a:pt x="1326" y="152"/>
                  </a:cubicBezTo>
                  <a:cubicBezTo>
                    <a:pt x="1323" y="152"/>
                    <a:pt x="1319" y="151"/>
                    <a:pt x="1315" y="149"/>
                  </a:cubicBezTo>
                  <a:cubicBezTo>
                    <a:pt x="1311" y="147"/>
                    <a:pt x="1306" y="146"/>
                    <a:pt x="1301" y="146"/>
                  </a:cubicBezTo>
                  <a:cubicBezTo>
                    <a:pt x="1299" y="146"/>
                    <a:pt x="1297" y="146"/>
                    <a:pt x="1295" y="147"/>
                  </a:cubicBezTo>
                  <a:cubicBezTo>
                    <a:pt x="1295" y="152"/>
                    <a:pt x="1307" y="154"/>
                    <a:pt x="1300" y="160"/>
                  </a:cubicBezTo>
                  <a:cubicBezTo>
                    <a:pt x="1292" y="157"/>
                    <a:pt x="1286" y="150"/>
                    <a:pt x="1280" y="150"/>
                  </a:cubicBezTo>
                  <a:cubicBezTo>
                    <a:pt x="1277" y="150"/>
                    <a:pt x="1273" y="152"/>
                    <a:pt x="1270" y="155"/>
                  </a:cubicBezTo>
                  <a:cubicBezTo>
                    <a:pt x="1267" y="151"/>
                    <a:pt x="1258" y="149"/>
                    <a:pt x="1248" y="149"/>
                  </a:cubicBezTo>
                  <a:cubicBezTo>
                    <a:pt x="1245" y="149"/>
                    <a:pt x="1241" y="149"/>
                    <a:pt x="1237" y="150"/>
                  </a:cubicBezTo>
                  <a:cubicBezTo>
                    <a:pt x="1237" y="498"/>
                    <a:pt x="1237" y="498"/>
                    <a:pt x="1237" y="498"/>
                  </a:cubicBezTo>
                  <a:cubicBezTo>
                    <a:pt x="1705" y="498"/>
                    <a:pt x="1705" y="498"/>
                    <a:pt x="1705" y="498"/>
                  </a:cubicBezTo>
                  <a:cubicBezTo>
                    <a:pt x="1705" y="490"/>
                    <a:pt x="1705" y="483"/>
                    <a:pt x="1715" y="479"/>
                  </a:cubicBezTo>
                  <a:cubicBezTo>
                    <a:pt x="1718" y="484"/>
                    <a:pt x="1719" y="491"/>
                    <a:pt x="1719" y="498"/>
                  </a:cubicBezTo>
                  <a:cubicBezTo>
                    <a:pt x="1737" y="498"/>
                    <a:pt x="1737" y="498"/>
                    <a:pt x="1737" y="498"/>
                  </a:cubicBezTo>
                  <a:cubicBezTo>
                    <a:pt x="1737" y="496"/>
                    <a:pt x="1738" y="493"/>
                    <a:pt x="1737" y="491"/>
                  </a:cubicBezTo>
                  <a:cubicBezTo>
                    <a:pt x="1736" y="487"/>
                    <a:pt x="1732" y="484"/>
                    <a:pt x="1732" y="480"/>
                  </a:cubicBezTo>
                  <a:cubicBezTo>
                    <a:pt x="1731" y="477"/>
                    <a:pt x="1734" y="474"/>
                    <a:pt x="1734" y="471"/>
                  </a:cubicBezTo>
                  <a:cubicBezTo>
                    <a:pt x="1734" y="467"/>
                    <a:pt x="1730" y="458"/>
                    <a:pt x="1726" y="455"/>
                  </a:cubicBezTo>
                  <a:cubicBezTo>
                    <a:pt x="1726" y="455"/>
                    <a:pt x="1726" y="455"/>
                    <a:pt x="1726" y="455"/>
                  </a:cubicBezTo>
                  <a:cubicBezTo>
                    <a:pt x="1717" y="455"/>
                    <a:pt x="1721" y="466"/>
                    <a:pt x="1716" y="469"/>
                  </a:cubicBezTo>
                  <a:cubicBezTo>
                    <a:pt x="1708" y="464"/>
                    <a:pt x="1706" y="455"/>
                    <a:pt x="1694" y="455"/>
                  </a:cubicBezTo>
                  <a:cubicBezTo>
                    <a:pt x="1694" y="455"/>
                    <a:pt x="1694" y="455"/>
                    <a:pt x="1694" y="455"/>
                  </a:cubicBezTo>
                  <a:cubicBezTo>
                    <a:pt x="1687" y="455"/>
                    <a:pt x="1682" y="461"/>
                    <a:pt x="1674" y="462"/>
                  </a:cubicBezTo>
                  <a:cubicBezTo>
                    <a:pt x="1668" y="457"/>
                    <a:pt x="1655" y="455"/>
                    <a:pt x="1655" y="448"/>
                  </a:cubicBezTo>
                  <a:cubicBezTo>
                    <a:pt x="1655" y="443"/>
                    <a:pt x="1664" y="444"/>
                    <a:pt x="1671" y="439"/>
                  </a:cubicBezTo>
                  <a:cubicBezTo>
                    <a:pt x="1676" y="435"/>
                    <a:pt x="1679" y="426"/>
                    <a:pt x="1687" y="426"/>
                  </a:cubicBezTo>
                  <a:cubicBezTo>
                    <a:pt x="1688" y="426"/>
                    <a:pt x="1689" y="426"/>
                    <a:pt x="1691" y="427"/>
                  </a:cubicBezTo>
                  <a:cubicBezTo>
                    <a:pt x="1702" y="412"/>
                    <a:pt x="1721" y="394"/>
                    <a:pt x="1746" y="394"/>
                  </a:cubicBezTo>
                  <a:cubicBezTo>
                    <a:pt x="1753" y="394"/>
                    <a:pt x="1760" y="395"/>
                    <a:pt x="1768" y="398"/>
                  </a:cubicBezTo>
                  <a:cubicBezTo>
                    <a:pt x="1772" y="396"/>
                    <a:pt x="1777" y="395"/>
                    <a:pt x="1782" y="395"/>
                  </a:cubicBezTo>
                  <a:cubicBezTo>
                    <a:pt x="1783" y="395"/>
                    <a:pt x="1783" y="395"/>
                    <a:pt x="1783" y="395"/>
                  </a:cubicBezTo>
                  <a:cubicBezTo>
                    <a:pt x="1784" y="395"/>
                    <a:pt x="1784" y="395"/>
                    <a:pt x="1784" y="395"/>
                  </a:cubicBezTo>
                  <a:cubicBezTo>
                    <a:pt x="1786" y="395"/>
                    <a:pt x="1788" y="395"/>
                    <a:pt x="1790" y="395"/>
                  </a:cubicBezTo>
                  <a:cubicBezTo>
                    <a:pt x="1791" y="390"/>
                    <a:pt x="1799" y="387"/>
                    <a:pt x="1806" y="387"/>
                  </a:cubicBezTo>
                  <a:cubicBezTo>
                    <a:pt x="1812" y="387"/>
                    <a:pt x="1817" y="389"/>
                    <a:pt x="1820" y="392"/>
                  </a:cubicBezTo>
                  <a:cubicBezTo>
                    <a:pt x="1821" y="397"/>
                    <a:pt x="1812" y="394"/>
                    <a:pt x="1813" y="400"/>
                  </a:cubicBezTo>
                  <a:cubicBezTo>
                    <a:pt x="1815" y="401"/>
                    <a:pt x="1817" y="402"/>
                    <a:pt x="1819" y="402"/>
                  </a:cubicBezTo>
                  <a:cubicBezTo>
                    <a:pt x="1825" y="402"/>
                    <a:pt x="1830" y="397"/>
                    <a:pt x="1836" y="397"/>
                  </a:cubicBezTo>
                  <a:cubicBezTo>
                    <a:pt x="1836" y="397"/>
                    <a:pt x="1836" y="397"/>
                    <a:pt x="1836" y="397"/>
                  </a:cubicBezTo>
                  <a:cubicBezTo>
                    <a:pt x="1839" y="397"/>
                    <a:pt x="1841" y="398"/>
                    <a:pt x="1844" y="398"/>
                  </a:cubicBezTo>
                  <a:cubicBezTo>
                    <a:pt x="1846" y="399"/>
                    <a:pt x="1849" y="400"/>
                    <a:pt x="1851" y="400"/>
                  </a:cubicBezTo>
                  <a:cubicBezTo>
                    <a:pt x="1853" y="400"/>
                    <a:pt x="1855" y="399"/>
                    <a:pt x="1857" y="397"/>
                  </a:cubicBezTo>
                  <a:cubicBezTo>
                    <a:pt x="1860" y="392"/>
                    <a:pt x="1846" y="393"/>
                    <a:pt x="1843" y="389"/>
                  </a:cubicBezTo>
                  <a:cubicBezTo>
                    <a:pt x="1857" y="384"/>
                    <a:pt x="1864" y="374"/>
                    <a:pt x="1871" y="364"/>
                  </a:cubicBezTo>
                  <a:cubicBezTo>
                    <a:pt x="1875" y="363"/>
                    <a:pt x="1879" y="362"/>
                    <a:pt x="1883" y="362"/>
                  </a:cubicBezTo>
                  <a:cubicBezTo>
                    <a:pt x="1891" y="362"/>
                    <a:pt x="1899" y="364"/>
                    <a:pt x="1904" y="367"/>
                  </a:cubicBezTo>
                  <a:cubicBezTo>
                    <a:pt x="1904" y="372"/>
                    <a:pt x="1898" y="372"/>
                    <a:pt x="1899" y="378"/>
                  </a:cubicBezTo>
                  <a:cubicBezTo>
                    <a:pt x="1902" y="380"/>
                    <a:pt x="1904" y="381"/>
                    <a:pt x="1906" y="381"/>
                  </a:cubicBezTo>
                  <a:cubicBezTo>
                    <a:pt x="1910" y="381"/>
                    <a:pt x="1913" y="379"/>
                    <a:pt x="1917" y="376"/>
                  </a:cubicBezTo>
                  <a:cubicBezTo>
                    <a:pt x="1921" y="374"/>
                    <a:pt x="1925" y="371"/>
                    <a:pt x="1930" y="371"/>
                  </a:cubicBezTo>
                  <a:cubicBezTo>
                    <a:pt x="1930" y="371"/>
                    <a:pt x="1930" y="371"/>
                    <a:pt x="1931" y="371"/>
                  </a:cubicBezTo>
                  <a:cubicBezTo>
                    <a:pt x="1932" y="368"/>
                    <a:pt x="1932" y="365"/>
                    <a:pt x="1931" y="362"/>
                  </a:cubicBezTo>
                  <a:cubicBezTo>
                    <a:pt x="1933" y="359"/>
                    <a:pt x="1939" y="354"/>
                    <a:pt x="1944" y="354"/>
                  </a:cubicBezTo>
                  <a:cubicBezTo>
                    <a:pt x="1946" y="354"/>
                    <a:pt x="1948" y="354"/>
                    <a:pt x="1950" y="356"/>
                  </a:cubicBezTo>
                  <a:cubicBezTo>
                    <a:pt x="1949" y="363"/>
                    <a:pt x="1943" y="365"/>
                    <a:pt x="1943" y="372"/>
                  </a:cubicBezTo>
                  <a:cubicBezTo>
                    <a:pt x="1931" y="380"/>
                    <a:pt x="1917" y="383"/>
                    <a:pt x="1907" y="391"/>
                  </a:cubicBezTo>
                  <a:cubicBezTo>
                    <a:pt x="1903" y="393"/>
                    <a:pt x="1901" y="398"/>
                    <a:pt x="1897" y="401"/>
                  </a:cubicBezTo>
                  <a:cubicBezTo>
                    <a:pt x="1889" y="406"/>
                    <a:pt x="1879" y="409"/>
                    <a:pt x="1869" y="412"/>
                  </a:cubicBezTo>
                  <a:cubicBezTo>
                    <a:pt x="1868" y="424"/>
                    <a:pt x="1855" y="426"/>
                    <a:pt x="1855" y="442"/>
                  </a:cubicBezTo>
                  <a:cubicBezTo>
                    <a:pt x="1854" y="464"/>
                    <a:pt x="1864" y="476"/>
                    <a:pt x="1863" y="493"/>
                  </a:cubicBezTo>
                  <a:cubicBezTo>
                    <a:pt x="1874" y="492"/>
                    <a:pt x="1877" y="485"/>
                    <a:pt x="1887" y="482"/>
                  </a:cubicBezTo>
                  <a:cubicBezTo>
                    <a:pt x="1883" y="469"/>
                    <a:pt x="1895" y="470"/>
                    <a:pt x="1901" y="467"/>
                  </a:cubicBezTo>
                  <a:cubicBezTo>
                    <a:pt x="1904" y="464"/>
                    <a:pt x="1899" y="457"/>
                    <a:pt x="1902" y="454"/>
                  </a:cubicBezTo>
                  <a:cubicBezTo>
                    <a:pt x="1903" y="453"/>
                    <a:pt x="1905" y="453"/>
                    <a:pt x="1906" y="453"/>
                  </a:cubicBezTo>
                  <a:cubicBezTo>
                    <a:pt x="1907" y="453"/>
                    <a:pt x="1909" y="453"/>
                    <a:pt x="1911" y="453"/>
                  </a:cubicBezTo>
                  <a:cubicBezTo>
                    <a:pt x="1912" y="453"/>
                    <a:pt x="1914" y="454"/>
                    <a:pt x="1916" y="454"/>
                  </a:cubicBezTo>
                  <a:cubicBezTo>
                    <a:pt x="1917" y="454"/>
                    <a:pt x="1919" y="453"/>
                    <a:pt x="1920" y="453"/>
                  </a:cubicBezTo>
                  <a:cubicBezTo>
                    <a:pt x="1921" y="445"/>
                    <a:pt x="1915" y="444"/>
                    <a:pt x="1915" y="438"/>
                  </a:cubicBezTo>
                  <a:cubicBezTo>
                    <a:pt x="1917" y="436"/>
                    <a:pt x="1919" y="434"/>
                    <a:pt x="1922" y="433"/>
                  </a:cubicBezTo>
                  <a:cubicBezTo>
                    <a:pt x="1925" y="434"/>
                    <a:pt x="1927" y="436"/>
                    <a:pt x="1930" y="436"/>
                  </a:cubicBezTo>
                  <a:cubicBezTo>
                    <a:pt x="1931" y="436"/>
                    <a:pt x="1932" y="436"/>
                    <a:pt x="1933" y="435"/>
                  </a:cubicBezTo>
                  <a:cubicBezTo>
                    <a:pt x="1936" y="429"/>
                    <a:pt x="1928" y="425"/>
                    <a:pt x="1932" y="417"/>
                  </a:cubicBezTo>
                  <a:cubicBezTo>
                    <a:pt x="1929" y="414"/>
                    <a:pt x="1921" y="414"/>
                    <a:pt x="1920" y="409"/>
                  </a:cubicBezTo>
                  <a:cubicBezTo>
                    <a:pt x="1926" y="401"/>
                    <a:pt x="1931" y="393"/>
                    <a:pt x="1942" y="389"/>
                  </a:cubicBezTo>
                  <a:cubicBezTo>
                    <a:pt x="1944" y="389"/>
                    <a:pt x="1945" y="390"/>
                    <a:pt x="1947" y="390"/>
                  </a:cubicBezTo>
                  <a:cubicBezTo>
                    <a:pt x="1953" y="390"/>
                    <a:pt x="1955" y="384"/>
                    <a:pt x="1961" y="382"/>
                  </a:cubicBezTo>
                  <a:cubicBezTo>
                    <a:pt x="1964" y="383"/>
                    <a:pt x="1963" y="388"/>
                    <a:pt x="1967" y="388"/>
                  </a:cubicBezTo>
                  <a:cubicBezTo>
                    <a:pt x="1967" y="388"/>
                    <a:pt x="1967" y="388"/>
                    <a:pt x="1967" y="388"/>
                  </a:cubicBezTo>
                  <a:cubicBezTo>
                    <a:pt x="1975" y="385"/>
                    <a:pt x="1979" y="379"/>
                    <a:pt x="1989" y="378"/>
                  </a:cubicBezTo>
                  <a:cubicBezTo>
                    <a:pt x="1992" y="384"/>
                    <a:pt x="1994" y="391"/>
                    <a:pt x="2003" y="392"/>
                  </a:cubicBezTo>
                  <a:cubicBezTo>
                    <a:pt x="2011" y="381"/>
                    <a:pt x="2026" y="374"/>
                    <a:pt x="2036" y="365"/>
                  </a:cubicBezTo>
                  <a:cubicBezTo>
                    <a:pt x="2038" y="365"/>
                    <a:pt x="2039" y="365"/>
                    <a:pt x="2040" y="365"/>
                  </a:cubicBezTo>
                  <a:cubicBezTo>
                    <a:pt x="2054" y="365"/>
                    <a:pt x="2061" y="354"/>
                    <a:pt x="2075" y="353"/>
                  </a:cubicBezTo>
                  <a:cubicBezTo>
                    <a:pt x="2079" y="356"/>
                    <a:pt x="2085" y="358"/>
                    <a:pt x="2090" y="358"/>
                  </a:cubicBezTo>
                  <a:cubicBezTo>
                    <a:pt x="2095" y="358"/>
                    <a:pt x="2100" y="355"/>
                    <a:pt x="2100" y="348"/>
                  </a:cubicBezTo>
                  <a:cubicBezTo>
                    <a:pt x="2088" y="344"/>
                    <a:pt x="2089" y="332"/>
                    <a:pt x="2076" y="329"/>
                  </a:cubicBezTo>
                  <a:cubicBezTo>
                    <a:pt x="2076" y="329"/>
                    <a:pt x="2075" y="329"/>
                    <a:pt x="2075" y="329"/>
                  </a:cubicBezTo>
                  <a:cubicBezTo>
                    <a:pt x="2073" y="329"/>
                    <a:pt x="2072" y="330"/>
                    <a:pt x="2071" y="330"/>
                  </a:cubicBezTo>
                  <a:cubicBezTo>
                    <a:pt x="2070" y="330"/>
                    <a:pt x="2069" y="330"/>
                    <a:pt x="2067" y="330"/>
                  </a:cubicBezTo>
                  <a:cubicBezTo>
                    <a:pt x="2066" y="330"/>
                    <a:pt x="2064" y="330"/>
                    <a:pt x="2063" y="328"/>
                  </a:cubicBezTo>
                  <a:cubicBezTo>
                    <a:pt x="2062" y="327"/>
                    <a:pt x="2061" y="326"/>
                    <a:pt x="2062" y="324"/>
                  </a:cubicBezTo>
                  <a:cubicBezTo>
                    <a:pt x="2065" y="320"/>
                    <a:pt x="2068" y="319"/>
                    <a:pt x="2071" y="319"/>
                  </a:cubicBezTo>
                  <a:cubicBezTo>
                    <a:pt x="2075" y="319"/>
                    <a:pt x="2080" y="322"/>
                    <a:pt x="2084" y="324"/>
                  </a:cubicBezTo>
                  <a:cubicBezTo>
                    <a:pt x="2088" y="326"/>
                    <a:pt x="2093" y="329"/>
                    <a:pt x="2097" y="329"/>
                  </a:cubicBezTo>
                  <a:cubicBezTo>
                    <a:pt x="2097" y="329"/>
                    <a:pt x="2098" y="329"/>
                    <a:pt x="2098" y="328"/>
                  </a:cubicBezTo>
                  <a:cubicBezTo>
                    <a:pt x="2104" y="328"/>
                    <a:pt x="2106" y="322"/>
                    <a:pt x="2109" y="317"/>
                  </a:cubicBezTo>
                  <a:cubicBezTo>
                    <a:pt x="2107" y="314"/>
                    <a:pt x="2104" y="312"/>
                    <a:pt x="2104" y="308"/>
                  </a:cubicBezTo>
                  <a:cubicBezTo>
                    <a:pt x="2105" y="306"/>
                    <a:pt x="2108" y="304"/>
                    <a:pt x="2112" y="303"/>
                  </a:cubicBezTo>
                  <a:cubicBezTo>
                    <a:pt x="2116" y="305"/>
                    <a:pt x="2115" y="311"/>
                    <a:pt x="2117" y="315"/>
                  </a:cubicBezTo>
                  <a:cubicBezTo>
                    <a:pt x="2120" y="317"/>
                    <a:pt x="2125" y="317"/>
                    <a:pt x="2131" y="317"/>
                  </a:cubicBezTo>
                  <a:cubicBezTo>
                    <a:pt x="2132" y="317"/>
                    <a:pt x="2133" y="317"/>
                    <a:pt x="2134" y="317"/>
                  </a:cubicBezTo>
                  <a:cubicBezTo>
                    <a:pt x="2135" y="317"/>
                    <a:pt x="2136" y="317"/>
                    <a:pt x="2137" y="317"/>
                  </a:cubicBezTo>
                  <a:cubicBezTo>
                    <a:pt x="2138" y="317"/>
                    <a:pt x="2138" y="317"/>
                    <a:pt x="2138" y="317"/>
                  </a:cubicBezTo>
                  <a:cubicBezTo>
                    <a:pt x="2142" y="326"/>
                    <a:pt x="2154" y="335"/>
                    <a:pt x="2167" y="335"/>
                  </a:cubicBezTo>
                  <a:cubicBezTo>
                    <a:pt x="2170" y="335"/>
                    <a:pt x="2173" y="335"/>
                    <a:pt x="2177" y="333"/>
                  </a:cubicBezTo>
                  <a:cubicBezTo>
                    <a:pt x="2167" y="311"/>
                    <a:pt x="2204" y="317"/>
                    <a:pt x="2203" y="303"/>
                  </a:cubicBezTo>
                  <a:cubicBezTo>
                    <a:pt x="2202" y="302"/>
                    <a:pt x="2201" y="302"/>
                    <a:pt x="2199" y="302"/>
                  </a:cubicBezTo>
                  <a:cubicBezTo>
                    <a:pt x="2199" y="302"/>
                    <a:pt x="2198" y="302"/>
                    <a:pt x="2197" y="302"/>
                  </a:cubicBezTo>
                  <a:cubicBezTo>
                    <a:pt x="2196" y="302"/>
                    <a:pt x="2195" y="302"/>
                    <a:pt x="2195" y="302"/>
                  </a:cubicBezTo>
                  <a:cubicBezTo>
                    <a:pt x="2194" y="302"/>
                    <a:pt x="2193" y="302"/>
                    <a:pt x="2192" y="302"/>
                  </a:cubicBezTo>
                  <a:cubicBezTo>
                    <a:pt x="2192" y="294"/>
                    <a:pt x="2181" y="293"/>
                    <a:pt x="2171" y="293"/>
                  </a:cubicBezTo>
                  <a:cubicBezTo>
                    <a:pt x="2167" y="293"/>
                    <a:pt x="2163" y="293"/>
                    <a:pt x="2160" y="293"/>
                  </a:cubicBezTo>
                  <a:cubicBezTo>
                    <a:pt x="2159" y="298"/>
                    <a:pt x="2166" y="299"/>
                    <a:pt x="2162" y="303"/>
                  </a:cubicBezTo>
                  <a:cubicBezTo>
                    <a:pt x="2161" y="304"/>
                    <a:pt x="2159" y="304"/>
                    <a:pt x="2158" y="304"/>
                  </a:cubicBezTo>
                  <a:cubicBezTo>
                    <a:pt x="2151" y="304"/>
                    <a:pt x="2151" y="294"/>
                    <a:pt x="2152" y="290"/>
                  </a:cubicBezTo>
                  <a:cubicBezTo>
                    <a:pt x="2137" y="278"/>
                    <a:pt x="2109" y="275"/>
                    <a:pt x="2095" y="262"/>
                  </a:cubicBezTo>
                  <a:cubicBezTo>
                    <a:pt x="2094" y="262"/>
                    <a:pt x="2094" y="262"/>
                    <a:pt x="2094" y="262"/>
                  </a:cubicBezTo>
                  <a:cubicBezTo>
                    <a:pt x="2092" y="262"/>
                    <a:pt x="2091" y="262"/>
                    <a:pt x="2090" y="262"/>
                  </a:cubicBezTo>
                  <a:cubicBezTo>
                    <a:pt x="2089" y="262"/>
                    <a:pt x="2088" y="263"/>
                    <a:pt x="2087" y="263"/>
                  </a:cubicBezTo>
                  <a:cubicBezTo>
                    <a:pt x="2086" y="263"/>
                    <a:pt x="2086" y="263"/>
                    <a:pt x="2085" y="263"/>
                  </a:cubicBezTo>
                  <a:cubicBezTo>
                    <a:pt x="2076" y="260"/>
                    <a:pt x="2070" y="253"/>
                    <a:pt x="2059" y="251"/>
                  </a:cubicBezTo>
                  <a:cubicBezTo>
                    <a:pt x="2059" y="251"/>
                    <a:pt x="2058" y="251"/>
                    <a:pt x="2057" y="251"/>
                  </a:cubicBezTo>
                  <a:cubicBezTo>
                    <a:pt x="2053" y="251"/>
                    <a:pt x="2049" y="252"/>
                    <a:pt x="2045" y="253"/>
                  </a:cubicBezTo>
                  <a:cubicBezTo>
                    <a:pt x="2041" y="254"/>
                    <a:pt x="2037" y="254"/>
                    <a:pt x="2033" y="254"/>
                  </a:cubicBezTo>
                  <a:cubicBezTo>
                    <a:pt x="2032" y="254"/>
                    <a:pt x="2031" y="254"/>
                    <a:pt x="2031" y="254"/>
                  </a:cubicBezTo>
                  <a:cubicBezTo>
                    <a:pt x="2022" y="253"/>
                    <a:pt x="2019" y="248"/>
                    <a:pt x="2012" y="248"/>
                  </a:cubicBezTo>
                  <a:cubicBezTo>
                    <a:pt x="2011" y="248"/>
                    <a:pt x="2009" y="248"/>
                    <a:pt x="2007" y="249"/>
                  </a:cubicBezTo>
                  <a:cubicBezTo>
                    <a:pt x="2003" y="253"/>
                    <a:pt x="2009" y="259"/>
                    <a:pt x="2008" y="265"/>
                  </a:cubicBezTo>
                  <a:cubicBezTo>
                    <a:pt x="2006" y="268"/>
                    <a:pt x="2003" y="269"/>
                    <a:pt x="2001" y="269"/>
                  </a:cubicBezTo>
                  <a:cubicBezTo>
                    <a:pt x="1993" y="269"/>
                    <a:pt x="1985" y="259"/>
                    <a:pt x="1979" y="255"/>
                  </a:cubicBezTo>
                  <a:cubicBezTo>
                    <a:pt x="1976" y="256"/>
                    <a:pt x="1974" y="257"/>
                    <a:pt x="1972" y="257"/>
                  </a:cubicBezTo>
                  <a:cubicBezTo>
                    <a:pt x="1969" y="257"/>
                    <a:pt x="1966" y="256"/>
                    <a:pt x="1964" y="256"/>
                  </a:cubicBezTo>
                  <a:cubicBezTo>
                    <a:pt x="1961" y="255"/>
                    <a:pt x="1959" y="255"/>
                    <a:pt x="1956" y="255"/>
                  </a:cubicBezTo>
                  <a:cubicBezTo>
                    <a:pt x="1954" y="255"/>
                    <a:pt x="1951" y="255"/>
                    <a:pt x="1949" y="256"/>
                  </a:cubicBezTo>
                  <a:cubicBezTo>
                    <a:pt x="1945" y="253"/>
                    <a:pt x="1938" y="252"/>
                    <a:pt x="1932" y="252"/>
                  </a:cubicBezTo>
                  <a:cubicBezTo>
                    <a:pt x="1927" y="252"/>
                    <a:pt x="1922" y="253"/>
                    <a:pt x="1919" y="255"/>
                  </a:cubicBezTo>
                  <a:cubicBezTo>
                    <a:pt x="1916" y="259"/>
                    <a:pt x="1918" y="265"/>
                    <a:pt x="1913" y="266"/>
                  </a:cubicBezTo>
                  <a:cubicBezTo>
                    <a:pt x="1909" y="262"/>
                    <a:pt x="1906" y="255"/>
                    <a:pt x="1901" y="251"/>
                  </a:cubicBezTo>
                  <a:cubicBezTo>
                    <a:pt x="1901" y="248"/>
                    <a:pt x="1904" y="247"/>
                    <a:pt x="1903" y="243"/>
                  </a:cubicBezTo>
                  <a:cubicBezTo>
                    <a:pt x="1895" y="235"/>
                    <a:pt x="1876" y="235"/>
                    <a:pt x="1862" y="231"/>
                  </a:cubicBezTo>
                  <a:cubicBezTo>
                    <a:pt x="1856" y="235"/>
                    <a:pt x="1847" y="237"/>
                    <a:pt x="1838" y="237"/>
                  </a:cubicBezTo>
                  <a:cubicBezTo>
                    <a:pt x="1826" y="237"/>
                    <a:pt x="1815" y="234"/>
                    <a:pt x="1811" y="227"/>
                  </a:cubicBezTo>
                  <a:cubicBezTo>
                    <a:pt x="1811" y="227"/>
                    <a:pt x="1811" y="227"/>
                    <a:pt x="1811" y="227"/>
                  </a:cubicBezTo>
                  <a:cubicBezTo>
                    <a:pt x="1809" y="227"/>
                    <a:pt x="1808" y="228"/>
                    <a:pt x="1806" y="228"/>
                  </a:cubicBezTo>
                  <a:cubicBezTo>
                    <a:pt x="1805" y="228"/>
                    <a:pt x="1803" y="228"/>
                    <a:pt x="1802" y="228"/>
                  </a:cubicBezTo>
                  <a:cubicBezTo>
                    <a:pt x="1799" y="228"/>
                    <a:pt x="1796" y="227"/>
                    <a:pt x="1795" y="226"/>
                  </a:cubicBezTo>
                  <a:cubicBezTo>
                    <a:pt x="1795" y="222"/>
                    <a:pt x="1801" y="223"/>
                    <a:pt x="1800" y="219"/>
                  </a:cubicBezTo>
                  <a:cubicBezTo>
                    <a:pt x="1793" y="216"/>
                    <a:pt x="1786" y="212"/>
                    <a:pt x="1775" y="212"/>
                  </a:cubicBezTo>
                  <a:cubicBezTo>
                    <a:pt x="1770" y="218"/>
                    <a:pt x="1761" y="226"/>
                    <a:pt x="1751" y="226"/>
                  </a:cubicBezTo>
                  <a:cubicBezTo>
                    <a:pt x="1751" y="226"/>
                    <a:pt x="1751" y="226"/>
                    <a:pt x="1750" y="226"/>
                  </a:cubicBezTo>
                  <a:cubicBezTo>
                    <a:pt x="1749" y="220"/>
                    <a:pt x="1758" y="215"/>
                    <a:pt x="1760" y="210"/>
                  </a:cubicBezTo>
                  <a:cubicBezTo>
                    <a:pt x="1755" y="207"/>
                    <a:pt x="1744" y="206"/>
                    <a:pt x="1734" y="206"/>
                  </a:cubicBezTo>
                  <a:cubicBezTo>
                    <a:pt x="1725" y="206"/>
                    <a:pt x="1715" y="207"/>
                    <a:pt x="1707" y="207"/>
                  </a:cubicBezTo>
                  <a:cubicBezTo>
                    <a:pt x="1707" y="207"/>
                    <a:pt x="1707" y="207"/>
                    <a:pt x="1707" y="207"/>
                  </a:cubicBezTo>
                  <a:cubicBezTo>
                    <a:pt x="1705" y="207"/>
                    <a:pt x="1704" y="207"/>
                    <a:pt x="1702" y="207"/>
                  </a:cubicBezTo>
                  <a:cubicBezTo>
                    <a:pt x="1701" y="207"/>
                    <a:pt x="1699" y="206"/>
                    <a:pt x="1698" y="206"/>
                  </a:cubicBezTo>
                  <a:cubicBezTo>
                    <a:pt x="1695" y="206"/>
                    <a:pt x="1692" y="207"/>
                    <a:pt x="1692" y="211"/>
                  </a:cubicBezTo>
                  <a:cubicBezTo>
                    <a:pt x="1699" y="212"/>
                    <a:pt x="1701" y="224"/>
                    <a:pt x="1695" y="228"/>
                  </a:cubicBezTo>
                  <a:cubicBezTo>
                    <a:pt x="1686" y="227"/>
                    <a:pt x="1684" y="221"/>
                    <a:pt x="1675" y="220"/>
                  </a:cubicBezTo>
                  <a:cubicBezTo>
                    <a:pt x="1672" y="223"/>
                    <a:pt x="1680" y="227"/>
                    <a:pt x="1676" y="230"/>
                  </a:cubicBezTo>
                  <a:cubicBezTo>
                    <a:pt x="1667" y="229"/>
                    <a:pt x="1666" y="223"/>
                    <a:pt x="1659" y="223"/>
                  </a:cubicBezTo>
                  <a:cubicBezTo>
                    <a:pt x="1658" y="223"/>
                    <a:pt x="1658" y="223"/>
                    <a:pt x="1657" y="223"/>
                  </a:cubicBezTo>
                  <a:cubicBezTo>
                    <a:pt x="1652" y="223"/>
                    <a:pt x="1648" y="231"/>
                    <a:pt x="1641" y="231"/>
                  </a:cubicBezTo>
                  <a:cubicBezTo>
                    <a:pt x="1640" y="231"/>
                    <a:pt x="1639" y="231"/>
                    <a:pt x="1639" y="231"/>
                  </a:cubicBezTo>
                  <a:cubicBezTo>
                    <a:pt x="1632" y="231"/>
                    <a:pt x="1632" y="229"/>
                    <a:pt x="1625" y="224"/>
                  </a:cubicBezTo>
                  <a:cubicBezTo>
                    <a:pt x="1619" y="229"/>
                    <a:pt x="1618" y="239"/>
                    <a:pt x="1609" y="239"/>
                  </a:cubicBezTo>
                  <a:cubicBezTo>
                    <a:pt x="1609" y="239"/>
                    <a:pt x="1609" y="239"/>
                    <a:pt x="1609" y="239"/>
                  </a:cubicBezTo>
                  <a:cubicBezTo>
                    <a:pt x="1602" y="239"/>
                    <a:pt x="1597" y="228"/>
                    <a:pt x="1591" y="223"/>
                  </a:cubicBezTo>
                  <a:cubicBezTo>
                    <a:pt x="1588" y="220"/>
                    <a:pt x="1583" y="222"/>
                    <a:pt x="1584" y="217"/>
                  </a:cubicBezTo>
                  <a:cubicBezTo>
                    <a:pt x="1585" y="217"/>
                    <a:pt x="1586" y="218"/>
                    <a:pt x="1587" y="218"/>
                  </a:cubicBezTo>
                  <a:cubicBezTo>
                    <a:pt x="1591" y="218"/>
                    <a:pt x="1592" y="215"/>
                    <a:pt x="1594" y="213"/>
                  </a:cubicBezTo>
                  <a:cubicBezTo>
                    <a:pt x="1592" y="202"/>
                    <a:pt x="1582" y="195"/>
                    <a:pt x="1569" y="195"/>
                  </a:cubicBezTo>
                  <a:cubicBezTo>
                    <a:pt x="1565" y="195"/>
                    <a:pt x="1561" y="195"/>
                    <a:pt x="1558" y="197"/>
                  </a:cubicBezTo>
                  <a:cubicBezTo>
                    <a:pt x="1551" y="195"/>
                    <a:pt x="1546" y="192"/>
                    <a:pt x="1538" y="191"/>
                  </a:cubicBezTo>
                  <a:cubicBezTo>
                    <a:pt x="1529" y="196"/>
                    <a:pt x="1529" y="206"/>
                    <a:pt x="1531" y="213"/>
                  </a:cubicBezTo>
                  <a:cubicBezTo>
                    <a:pt x="1520" y="207"/>
                    <a:pt x="1501" y="207"/>
                    <a:pt x="1488" y="203"/>
                  </a:cubicBezTo>
                  <a:cubicBezTo>
                    <a:pt x="1487" y="200"/>
                    <a:pt x="1491" y="200"/>
                    <a:pt x="1490" y="196"/>
                  </a:cubicBezTo>
                  <a:cubicBezTo>
                    <a:pt x="1480" y="194"/>
                    <a:pt x="1466" y="189"/>
                    <a:pt x="1453" y="189"/>
                  </a:cubicBezTo>
                  <a:cubicBezTo>
                    <a:pt x="1447" y="189"/>
                    <a:pt x="1441" y="191"/>
                    <a:pt x="1436" y="194"/>
                  </a:cubicBezTo>
                  <a:cubicBezTo>
                    <a:pt x="1428" y="190"/>
                    <a:pt x="1417" y="189"/>
                    <a:pt x="1407" y="186"/>
                  </a:cubicBezTo>
                  <a:cubicBezTo>
                    <a:pt x="1403" y="187"/>
                    <a:pt x="1402" y="191"/>
                    <a:pt x="1401" y="195"/>
                  </a:cubicBezTo>
                  <a:cubicBezTo>
                    <a:pt x="1391" y="198"/>
                    <a:pt x="1381" y="205"/>
                    <a:pt x="1369" y="205"/>
                  </a:cubicBezTo>
                  <a:cubicBezTo>
                    <a:pt x="1369" y="205"/>
                    <a:pt x="1368" y="205"/>
                    <a:pt x="1368" y="205"/>
                  </a:cubicBezTo>
                  <a:cubicBezTo>
                    <a:pt x="1363" y="208"/>
                    <a:pt x="1361" y="213"/>
                    <a:pt x="1354" y="213"/>
                  </a:cubicBezTo>
                  <a:cubicBezTo>
                    <a:pt x="1350" y="205"/>
                    <a:pt x="1361" y="196"/>
                    <a:pt x="1373" y="193"/>
                  </a:cubicBezTo>
                  <a:cubicBezTo>
                    <a:pt x="1376" y="192"/>
                    <a:pt x="1381" y="193"/>
                    <a:pt x="1385" y="191"/>
                  </a:cubicBezTo>
                  <a:cubicBezTo>
                    <a:pt x="1392" y="188"/>
                    <a:pt x="1396" y="181"/>
                    <a:pt x="1403" y="178"/>
                  </a:cubicBezTo>
                  <a:cubicBezTo>
                    <a:pt x="1406" y="177"/>
                    <a:pt x="1409" y="178"/>
                    <a:pt x="1413" y="176"/>
                  </a:cubicBezTo>
                  <a:cubicBezTo>
                    <a:pt x="1419" y="174"/>
                    <a:pt x="1426" y="168"/>
                    <a:pt x="1435" y="168"/>
                  </a:cubicBezTo>
                  <a:cubicBezTo>
                    <a:pt x="1432" y="161"/>
                    <a:pt x="1436" y="159"/>
                    <a:pt x="1438" y="153"/>
                  </a:cubicBezTo>
                  <a:cubicBezTo>
                    <a:pt x="1429" y="150"/>
                    <a:pt x="1421" y="139"/>
                    <a:pt x="1410" y="137"/>
                  </a:cubicBezTo>
                  <a:cubicBezTo>
                    <a:pt x="1410" y="137"/>
                    <a:pt x="1409" y="137"/>
                    <a:pt x="1408" y="137"/>
                  </a:cubicBezTo>
                  <a:cubicBezTo>
                    <a:pt x="1405" y="137"/>
                    <a:pt x="1401" y="138"/>
                    <a:pt x="1398" y="139"/>
                  </a:cubicBezTo>
                  <a:cubicBezTo>
                    <a:pt x="1394" y="140"/>
                    <a:pt x="1390" y="141"/>
                    <a:pt x="1386" y="141"/>
                  </a:cubicBezTo>
                  <a:cubicBezTo>
                    <a:pt x="1386" y="141"/>
                    <a:pt x="1385" y="141"/>
                    <a:pt x="1385" y="141"/>
                  </a:cubicBezTo>
                  <a:cubicBezTo>
                    <a:pt x="1380" y="143"/>
                    <a:pt x="1381" y="151"/>
                    <a:pt x="1374" y="151"/>
                  </a:cubicBezTo>
                  <a:cubicBezTo>
                    <a:pt x="1374" y="151"/>
                    <a:pt x="1373" y="150"/>
                    <a:pt x="1373" y="150"/>
                  </a:cubicBezTo>
                  <a:cubicBezTo>
                    <a:pt x="1370" y="148"/>
                    <a:pt x="1374" y="145"/>
                    <a:pt x="1372" y="142"/>
                  </a:cubicBezTo>
                  <a:cubicBezTo>
                    <a:pt x="1365" y="141"/>
                    <a:pt x="1358" y="140"/>
                    <a:pt x="1356" y="136"/>
                  </a:cubicBezTo>
                  <a:cubicBezTo>
                    <a:pt x="1357" y="134"/>
                    <a:pt x="1362" y="132"/>
                    <a:pt x="1359" y="129"/>
                  </a:cubicBezTo>
                  <a:cubicBezTo>
                    <a:pt x="1358" y="129"/>
                    <a:pt x="1358" y="129"/>
                    <a:pt x="1357" y="129"/>
                  </a:cubicBezTo>
                  <a:cubicBezTo>
                    <a:pt x="1353" y="129"/>
                    <a:pt x="1348" y="128"/>
                    <a:pt x="1344" y="127"/>
                  </a:cubicBezTo>
                  <a:cubicBezTo>
                    <a:pt x="1340" y="126"/>
                    <a:pt x="1336" y="125"/>
                    <a:pt x="1334" y="125"/>
                  </a:cubicBezTo>
                  <a:moveTo>
                    <a:pt x="1328" y="92"/>
                  </a:moveTo>
                  <a:cubicBezTo>
                    <a:pt x="1322" y="92"/>
                    <a:pt x="1315" y="97"/>
                    <a:pt x="1311" y="99"/>
                  </a:cubicBezTo>
                  <a:cubicBezTo>
                    <a:pt x="1310" y="110"/>
                    <a:pt x="1297" y="111"/>
                    <a:pt x="1296" y="122"/>
                  </a:cubicBezTo>
                  <a:cubicBezTo>
                    <a:pt x="1297" y="122"/>
                    <a:pt x="1298" y="122"/>
                    <a:pt x="1300" y="122"/>
                  </a:cubicBezTo>
                  <a:cubicBezTo>
                    <a:pt x="1306" y="122"/>
                    <a:pt x="1310" y="117"/>
                    <a:pt x="1316" y="116"/>
                  </a:cubicBezTo>
                  <a:cubicBezTo>
                    <a:pt x="1318" y="116"/>
                    <a:pt x="1319" y="116"/>
                    <a:pt x="1321" y="116"/>
                  </a:cubicBezTo>
                  <a:cubicBezTo>
                    <a:pt x="1324" y="116"/>
                    <a:pt x="1328" y="116"/>
                    <a:pt x="1331" y="117"/>
                  </a:cubicBezTo>
                  <a:cubicBezTo>
                    <a:pt x="1335" y="117"/>
                    <a:pt x="1339" y="117"/>
                    <a:pt x="1342" y="117"/>
                  </a:cubicBezTo>
                  <a:cubicBezTo>
                    <a:pt x="1347" y="117"/>
                    <a:pt x="1352" y="117"/>
                    <a:pt x="1356" y="114"/>
                  </a:cubicBezTo>
                  <a:cubicBezTo>
                    <a:pt x="1355" y="106"/>
                    <a:pt x="1349" y="103"/>
                    <a:pt x="1345" y="98"/>
                  </a:cubicBezTo>
                  <a:cubicBezTo>
                    <a:pt x="1343" y="97"/>
                    <a:pt x="1340" y="97"/>
                    <a:pt x="1337" y="97"/>
                  </a:cubicBezTo>
                  <a:cubicBezTo>
                    <a:pt x="1337" y="97"/>
                    <a:pt x="1336" y="97"/>
                    <a:pt x="1335" y="97"/>
                  </a:cubicBezTo>
                  <a:cubicBezTo>
                    <a:pt x="1333" y="93"/>
                    <a:pt x="1331" y="92"/>
                    <a:pt x="1328" y="92"/>
                  </a:cubicBezTo>
                  <a:moveTo>
                    <a:pt x="1246" y="80"/>
                  </a:moveTo>
                  <a:cubicBezTo>
                    <a:pt x="1247" y="76"/>
                    <a:pt x="1249" y="75"/>
                    <a:pt x="1253" y="75"/>
                  </a:cubicBezTo>
                  <a:cubicBezTo>
                    <a:pt x="1256" y="75"/>
                    <a:pt x="1259" y="76"/>
                    <a:pt x="1262" y="76"/>
                  </a:cubicBezTo>
                  <a:cubicBezTo>
                    <a:pt x="1261" y="80"/>
                    <a:pt x="1256" y="80"/>
                    <a:pt x="1250" y="80"/>
                  </a:cubicBezTo>
                  <a:cubicBezTo>
                    <a:pt x="1250" y="80"/>
                    <a:pt x="1249" y="80"/>
                    <a:pt x="1249" y="80"/>
                  </a:cubicBezTo>
                  <a:cubicBezTo>
                    <a:pt x="1249" y="80"/>
                    <a:pt x="1248" y="80"/>
                    <a:pt x="1248" y="80"/>
                  </a:cubicBezTo>
                  <a:cubicBezTo>
                    <a:pt x="1247" y="80"/>
                    <a:pt x="1247" y="80"/>
                    <a:pt x="1246" y="80"/>
                  </a:cubicBezTo>
                  <a:moveTo>
                    <a:pt x="1259" y="53"/>
                  </a:moveTo>
                  <a:cubicBezTo>
                    <a:pt x="1254" y="58"/>
                    <a:pt x="1246" y="60"/>
                    <a:pt x="1237" y="62"/>
                  </a:cubicBezTo>
                  <a:cubicBezTo>
                    <a:pt x="1237" y="80"/>
                    <a:pt x="1237" y="80"/>
                    <a:pt x="1237" y="80"/>
                  </a:cubicBezTo>
                  <a:cubicBezTo>
                    <a:pt x="1239" y="81"/>
                    <a:pt x="1242" y="81"/>
                    <a:pt x="1244" y="81"/>
                  </a:cubicBezTo>
                  <a:cubicBezTo>
                    <a:pt x="1244" y="84"/>
                    <a:pt x="1241" y="84"/>
                    <a:pt x="1239" y="85"/>
                  </a:cubicBezTo>
                  <a:cubicBezTo>
                    <a:pt x="1238" y="84"/>
                    <a:pt x="1238" y="84"/>
                    <a:pt x="1237" y="84"/>
                  </a:cubicBezTo>
                  <a:cubicBezTo>
                    <a:pt x="1237" y="92"/>
                    <a:pt x="1237" y="92"/>
                    <a:pt x="1237" y="92"/>
                  </a:cubicBezTo>
                  <a:cubicBezTo>
                    <a:pt x="1238" y="92"/>
                    <a:pt x="1238" y="92"/>
                    <a:pt x="1239" y="92"/>
                  </a:cubicBezTo>
                  <a:cubicBezTo>
                    <a:pt x="1243" y="98"/>
                    <a:pt x="1255" y="99"/>
                    <a:pt x="1262" y="104"/>
                  </a:cubicBezTo>
                  <a:cubicBezTo>
                    <a:pt x="1263" y="104"/>
                    <a:pt x="1264" y="104"/>
                    <a:pt x="1265" y="104"/>
                  </a:cubicBezTo>
                  <a:cubicBezTo>
                    <a:pt x="1269" y="104"/>
                    <a:pt x="1273" y="105"/>
                    <a:pt x="1277" y="106"/>
                  </a:cubicBezTo>
                  <a:cubicBezTo>
                    <a:pt x="1281" y="108"/>
                    <a:pt x="1284" y="109"/>
                    <a:pt x="1288" y="109"/>
                  </a:cubicBezTo>
                  <a:cubicBezTo>
                    <a:pt x="1291" y="109"/>
                    <a:pt x="1294" y="107"/>
                    <a:pt x="1297" y="103"/>
                  </a:cubicBezTo>
                  <a:cubicBezTo>
                    <a:pt x="1295" y="95"/>
                    <a:pt x="1299" y="92"/>
                    <a:pt x="1302" y="86"/>
                  </a:cubicBezTo>
                  <a:cubicBezTo>
                    <a:pt x="1300" y="83"/>
                    <a:pt x="1296" y="81"/>
                    <a:pt x="1292" y="81"/>
                  </a:cubicBezTo>
                  <a:cubicBezTo>
                    <a:pt x="1289" y="81"/>
                    <a:pt x="1285" y="82"/>
                    <a:pt x="1282" y="84"/>
                  </a:cubicBezTo>
                  <a:cubicBezTo>
                    <a:pt x="1279" y="82"/>
                    <a:pt x="1283" y="81"/>
                    <a:pt x="1282" y="77"/>
                  </a:cubicBezTo>
                  <a:cubicBezTo>
                    <a:pt x="1281" y="76"/>
                    <a:pt x="1279" y="76"/>
                    <a:pt x="1278" y="76"/>
                  </a:cubicBezTo>
                  <a:cubicBezTo>
                    <a:pt x="1277" y="76"/>
                    <a:pt x="1275" y="76"/>
                    <a:pt x="1274" y="77"/>
                  </a:cubicBezTo>
                  <a:cubicBezTo>
                    <a:pt x="1273" y="77"/>
                    <a:pt x="1272" y="77"/>
                    <a:pt x="1271" y="77"/>
                  </a:cubicBezTo>
                  <a:cubicBezTo>
                    <a:pt x="1269" y="77"/>
                    <a:pt x="1268" y="77"/>
                    <a:pt x="1267" y="75"/>
                  </a:cubicBezTo>
                  <a:cubicBezTo>
                    <a:pt x="1269" y="70"/>
                    <a:pt x="1281" y="73"/>
                    <a:pt x="1280" y="65"/>
                  </a:cubicBezTo>
                  <a:cubicBezTo>
                    <a:pt x="1271" y="63"/>
                    <a:pt x="1267" y="56"/>
                    <a:pt x="1259" y="53"/>
                  </a:cubicBezTo>
                  <a:moveTo>
                    <a:pt x="3248" y="1479"/>
                  </a:moveTo>
                  <a:cubicBezTo>
                    <a:pt x="3243" y="1479"/>
                    <a:pt x="3242" y="1482"/>
                    <a:pt x="3241" y="1486"/>
                  </a:cubicBezTo>
                  <a:cubicBezTo>
                    <a:pt x="3242" y="1488"/>
                    <a:pt x="3245" y="1488"/>
                    <a:pt x="3247" y="1488"/>
                  </a:cubicBezTo>
                  <a:cubicBezTo>
                    <a:pt x="3250" y="1488"/>
                    <a:pt x="3253" y="1488"/>
                    <a:pt x="3253" y="1486"/>
                  </a:cubicBezTo>
                  <a:cubicBezTo>
                    <a:pt x="3254" y="1482"/>
                    <a:pt x="3252" y="1481"/>
                    <a:pt x="3250" y="1479"/>
                  </a:cubicBezTo>
                  <a:cubicBezTo>
                    <a:pt x="3249" y="1479"/>
                    <a:pt x="3249" y="1479"/>
                    <a:pt x="3248" y="1479"/>
                  </a:cubicBezTo>
                  <a:moveTo>
                    <a:pt x="780" y="1068"/>
                  </a:moveTo>
                  <a:cubicBezTo>
                    <a:pt x="779" y="1068"/>
                    <a:pt x="779" y="1068"/>
                    <a:pt x="779" y="1068"/>
                  </a:cubicBezTo>
                  <a:cubicBezTo>
                    <a:pt x="773" y="1072"/>
                    <a:pt x="776" y="1080"/>
                    <a:pt x="767" y="1083"/>
                  </a:cubicBezTo>
                  <a:cubicBezTo>
                    <a:pt x="766" y="1085"/>
                    <a:pt x="765" y="1088"/>
                    <a:pt x="766" y="1091"/>
                  </a:cubicBezTo>
                  <a:cubicBezTo>
                    <a:pt x="758" y="1098"/>
                    <a:pt x="742" y="1098"/>
                    <a:pt x="733" y="1104"/>
                  </a:cubicBezTo>
                  <a:cubicBezTo>
                    <a:pt x="726" y="1116"/>
                    <a:pt x="736" y="1126"/>
                    <a:pt x="732" y="1137"/>
                  </a:cubicBezTo>
                  <a:cubicBezTo>
                    <a:pt x="731" y="1142"/>
                    <a:pt x="722" y="1145"/>
                    <a:pt x="721" y="1150"/>
                  </a:cubicBezTo>
                  <a:cubicBezTo>
                    <a:pt x="721" y="1153"/>
                    <a:pt x="725" y="1156"/>
                    <a:pt x="726" y="1160"/>
                  </a:cubicBezTo>
                  <a:cubicBezTo>
                    <a:pt x="727" y="1167"/>
                    <a:pt x="724" y="1174"/>
                    <a:pt x="728" y="1180"/>
                  </a:cubicBezTo>
                  <a:cubicBezTo>
                    <a:pt x="733" y="1183"/>
                    <a:pt x="740" y="1187"/>
                    <a:pt x="748" y="1187"/>
                  </a:cubicBezTo>
                  <a:cubicBezTo>
                    <a:pt x="750" y="1187"/>
                    <a:pt x="752" y="1187"/>
                    <a:pt x="755" y="1186"/>
                  </a:cubicBezTo>
                  <a:cubicBezTo>
                    <a:pt x="764" y="1183"/>
                    <a:pt x="769" y="1165"/>
                    <a:pt x="773" y="1154"/>
                  </a:cubicBezTo>
                  <a:cubicBezTo>
                    <a:pt x="775" y="1148"/>
                    <a:pt x="778" y="1142"/>
                    <a:pt x="779" y="1138"/>
                  </a:cubicBezTo>
                  <a:cubicBezTo>
                    <a:pt x="779" y="1135"/>
                    <a:pt x="778" y="1132"/>
                    <a:pt x="779" y="1129"/>
                  </a:cubicBezTo>
                  <a:cubicBezTo>
                    <a:pt x="781" y="1123"/>
                    <a:pt x="787" y="1118"/>
                    <a:pt x="788" y="1113"/>
                  </a:cubicBezTo>
                  <a:cubicBezTo>
                    <a:pt x="788" y="1108"/>
                    <a:pt x="786" y="1105"/>
                    <a:pt x="787" y="1103"/>
                  </a:cubicBezTo>
                  <a:cubicBezTo>
                    <a:pt x="788" y="1096"/>
                    <a:pt x="797" y="1093"/>
                    <a:pt x="797" y="1088"/>
                  </a:cubicBezTo>
                  <a:cubicBezTo>
                    <a:pt x="797" y="1084"/>
                    <a:pt x="786" y="1068"/>
                    <a:pt x="780" y="1068"/>
                  </a:cubicBezTo>
                  <a:moveTo>
                    <a:pt x="733" y="1067"/>
                  </a:moveTo>
                  <a:cubicBezTo>
                    <a:pt x="728" y="1067"/>
                    <a:pt x="723" y="1069"/>
                    <a:pt x="722" y="1074"/>
                  </a:cubicBezTo>
                  <a:cubicBezTo>
                    <a:pt x="729" y="1076"/>
                    <a:pt x="738" y="1076"/>
                    <a:pt x="743" y="1078"/>
                  </a:cubicBezTo>
                  <a:cubicBezTo>
                    <a:pt x="747" y="1071"/>
                    <a:pt x="740" y="1067"/>
                    <a:pt x="733" y="1067"/>
                  </a:cubicBezTo>
                  <a:moveTo>
                    <a:pt x="818" y="1010"/>
                  </a:moveTo>
                  <a:cubicBezTo>
                    <a:pt x="806" y="1010"/>
                    <a:pt x="811" y="1021"/>
                    <a:pt x="813" y="1027"/>
                  </a:cubicBezTo>
                  <a:cubicBezTo>
                    <a:pt x="814" y="1027"/>
                    <a:pt x="815" y="1027"/>
                    <a:pt x="815" y="1027"/>
                  </a:cubicBezTo>
                  <a:cubicBezTo>
                    <a:pt x="817" y="1027"/>
                    <a:pt x="819" y="1026"/>
                    <a:pt x="821" y="1026"/>
                  </a:cubicBezTo>
                  <a:cubicBezTo>
                    <a:pt x="822" y="1022"/>
                    <a:pt x="821" y="1015"/>
                    <a:pt x="820" y="1010"/>
                  </a:cubicBezTo>
                  <a:cubicBezTo>
                    <a:pt x="819" y="1010"/>
                    <a:pt x="819" y="1010"/>
                    <a:pt x="818" y="1010"/>
                  </a:cubicBezTo>
                  <a:moveTo>
                    <a:pt x="687" y="997"/>
                  </a:moveTo>
                  <a:cubicBezTo>
                    <a:pt x="393" y="997"/>
                    <a:pt x="393" y="997"/>
                    <a:pt x="393" y="997"/>
                  </a:cubicBezTo>
                  <a:cubicBezTo>
                    <a:pt x="397" y="1000"/>
                    <a:pt x="401" y="1003"/>
                    <a:pt x="403" y="1007"/>
                  </a:cubicBezTo>
                  <a:cubicBezTo>
                    <a:pt x="405" y="1010"/>
                    <a:pt x="404" y="1013"/>
                    <a:pt x="405" y="1016"/>
                  </a:cubicBezTo>
                  <a:cubicBezTo>
                    <a:pt x="406" y="1023"/>
                    <a:pt x="414" y="1028"/>
                    <a:pt x="416" y="1035"/>
                  </a:cubicBezTo>
                  <a:cubicBezTo>
                    <a:pt x="416" y="1038"/>
                    <a:pt x="415" y="1041"/>
                    <a:pt x="416" y="1045"/>
                  </a:cubicBezTo>
                  <a:cubicBezTo>
                    <a:pt x="417" y="1049"/>
                    <a:pt x="422" y="1052"/>
                    <a:pt x="422" y="1056"/>
                  </a:cubicBezTo>
                  <a:cubicBezTo>
                    <a:pt x="424" y="1069"/>
                    <a:pt x="414" y="1074"/>
                    <a:pt x="411" y="1081"/>
                  </a:cubicBezTo>
                  <a:cubicBezTo>
                    <a:pt x="410" y="1084"/>
                    <a:pt x="411" y="1088"/>
                    <a:pt x="410" y="1090"/>
                  </a:cubicBezTo>
                  <a:cubicBezTo>
                    <a:pt x="408" y="1094"/>
                    <a:pt x="404" y="1096"/>
                    <a:pt x="402" y="1099"/>
                  </a:cubicBezTo>
                  <a:cubicBezTo>
                    <a:pt x="401" y="1103"/>
                    <a:pt x="401" y="1120"/>
                    <a:pt x="402" y="1124"/>
                  </a:cubicBezTo>
                  <a:cubicBezTo>
                    <a:pt x="404" y="1131"/>
                    <a:pt x="420" y="1136"/>
                    <a:pt x="415" y="1144"/>
                  </a:cubicBezTo>
                  <a:cubicBezTo>
                    <a:pt x="429" y="1158"/>
                    <a:pt x="427" y="1184"/>
                    <a:pt x="437" y="1200"/>
                  </a:cubicBezTo>
                  <a:cubicBezTo>
                    <a:pt x="445" y="1215"/>
                    <a:pt x="462" y="1228"/>
                    <a:pt x="467" y="1245"/>
                  </a:cubicBezTo>
                  <a:cubicBezTo>
                    <a:pt x="469" y="1254"/>
                    <a:pt x="466" y="1264"/>
                    <a:pt x="474" y="1270"/>
                  </a:cubicBezTo>
                  <a:cubicBezTo>
                    <a:pt x="481" y="1271"/>
                    <a:pt x="488" y="1272"/>
                    <a:pt x="495" y="1272"/>
                  </a:cubicBezTo>
                  <a:cubicBezTo>
                    <a:pt x="500" y="1272"/>
                    <a:pt x="504" y="1271"/>
                    <a:pt x="509" y="1270"/>
                  </a:cubicBezTo>
                  <a:cubicBezTo>
                    <a:pt x="512" y="1270"/>
                    <a:pt x="515" y="1266"/>
                    <a:pt x="519" y="1266"/>
                  </a:cubicBezTo>
                  <a:cubicBezTo>
                    <a:pt x="521" y="1265"/>
                    <a:pt x="523" y="1265"/>
                    <a:pt x="525" y="1265"/>
                  </a:cubicBezTo>
                  <a:cubicBezTo>
                    <a:pt x="526" y="1265"/>
                    <a:pt x="527" y="1265"/>
                    <a:pt x="528" y="1265"/>
                  </a:cubicBezTo>
                  <a:cubicBezTo>
                    <a:pt x="529" y="1265"/>
                    <a:pt x="530" y="1265"/>
                    <a:pt x="530" y="1265"/>
                  </a:cubicBezTo>
                  <a:cubicBezTo>
                    <a:pt x="532" y="1265"/>
                    <a:pt x="534" y="1265"/>
                    <a:pt x="536" y="1265"/>
                  </a:cubicBezTo>
                  <a:cubicBezTo>
                    <a:pt x="541" y="1264"/>
                    <a:pt x="545" y="1262"/>
                    <a:pt x="550" y="1261"/>
                  </a:cubicBezTo>
                  <a:cubicBezTo>
                    <a:pt x="550" y="1261"/>
                    <a:pt x="551" y="1261"/>
                    <a:pt x="551" y="1261"/>
                  </a:cubicBezTo>
                  <a:cubicBezTo>
                    <a:pt x="552" y="1261"/>
                    <a:pt x="554" y="1261"/>
                    <a:pt x="555" y="1261"/>
                  </a:cubicBezTo>
                  <a:cubicBezTo>
                    <a:pt x="556" y="1261"/>
                    <a:pt x="557" y="1261"/>
                    <a:pt x="558" y="1261"/>
                  </a:cubicBezTo>
                  <a:cubicBezTo>
                    <a:pt x="559" y="1261"/>
                    <a:pt x="560" y="1261"/>
                    <a:pt x="561" y="1261"/>
                  </a:cubicBezTo>
                  <a:cubicBezTo>
                    <a:pt x="570" y="1259"/>
                    <a:pt x="572" y="1249"/>
                    <a:pt x="580" y="1243"/>
                  </a:cubicBezTo>
                  <a:cubicBezTo>
                    <a:pt x="586" y="1239"/>
                    <a:pt x="593" y="1240"/>
                    <a:pt x="596" y="1234"/>
                  </a:cubicBezTo>
                  <a:cubicBezTo>
                    <a:pt x="597" y="1230"/>
                    <a:pt x="595" y="1227"/>
                    <a:pt x="594" y="1224"/>
                  </a:cubicBezTo>
                  <a:cubicBezTo>
                    <a:pt x="600" y="1217"/>
                    <a:pt x="613" y="1215"/>
                    <a:pt x="616" y="1205"/>
                  </a:cubicBezTo>
                  <a:cubicBezTo>
                    <a:pt x="617" y="1201"/>
                    <a:pt x="615" y="1197"/>
                    <a:pt x="616" y="1194"/>
                  </a:cubicBezTo>
                  <a:cubicBezTo>
                    <a:pt x="618" y="1186"/>
                    <a:pt x="627" y="1184"/>
                    <a:pt x="636" y="1181"/>
                  </a:cubicBezTo>
                  <a:cubicBezTo>
                    <a:pt x="640" y="1173"/>
                    <a:pt x="646" y="1161"/>
                    <a:pt x="642" y="1149"/>
                  </a:cubicBezTo>
                  <a:cubicBezTo>
                    <a:pt x="640" y="1145"/>
                    <a:pt x="635" y="1143"/>
                    <a:pt x="636" y="1139"/>
                  </a:cubicBezTo>
                  <a:cubicBezTo>
                    <a:pt x="637" y="1135"/>
                    <a:pt x="647" y="1129"/>
                    <a:pt x="650" y="1127"/>
                  </a:cubicBezTo>
                  <a:cubicBezTo>
                    <a:pt x="655" y="1123"/>
                    <a:pt x="661" y="1117"/>
                    <a:pt x="666" y="1115"/>
                  </a:cubicBezTo>
                  <a:cubicBezTo>
                    <a:pt x="679" y="1108"/>
                    <a:pt x="695" y="1105"/>
                    <a:pt x="697" y="1090"/>
                  </a:cubicBezTo>
                  <a:cubicBezTo>
                    <a:pt x="698" y="1084"/>
                    <a:pt x="694" y="1072"/>
                    <a:pt x="694" y="1064"/>
                  </a:cubicBezTo>
                  <a:cubicBezTo>
                    <a:pt x="693" y="1054"/>
                    <a:pt x="689" y="1054"/>
                    <a:pt x="687" y="1045"/>
                  </a:cubicBezTo>
                  <a:cubicBezTo>
                    <a:pt x="686" y="1042"/>
                    <a:pt x="689" y="1036"/>
                    <a:pt x="688" y="1032"/>
                  </a:cubicBezTo>
                  <a:cubicBezTo>
                    <a:pt x="687" y="1027"/>
                    <a:pt x="680" y="1023"/>
                    <a:pt x="679" y="1017"/>
                  </a:cubicBezTo>
                  <a:cubicBezTo>
                    <a:pt x="678" y="1010"/>
                    <a:pt x="682" y="1003"/>
                    <a:pt x="687" y="997"/>
                  </a:cubicBezTo>
                  <a:moveTo>
                    <a:pt x="3157" y="1349"/>
                  </a:moveTo>
                  <a:cubicBezTo>
                    <a:pt x="3154" y="1348"/>
                    <a:pt x="3153" y="1346"/>
                    <a:pt x="3154" y="1343"/>
                  </a:cubicBezTo>
                  <a:cubicBezTo>
                    <a:pt x="3157" y="1343"/>
                    <a:pt x="3157" y="1343"/>
                    <a:pt x="3157" y="1343"/>
                  </a:cubicBezTo>
                  <a:cubicBezTo>
                    <a:pt x="3159" y="1344"/>
                    <a:pt x="3159" y="1348"/>
                    <a:pt x="3157" y="1349"/>
                  </a:cubicBezTo>
                  <a:moveTo>
                    <a:pt x="3372" y="1235"/>
                  </a:moveTo>
                  <a:cubicBezTo>
                    <a:pt x="3371" y="1235"/>
                    <a:pt x="3371" y="1235"/>
                    <a:pt x="3371" y="1235"/>
                  </a:cubicBezTo>
                  <a:cubicBezTo>
                    <a:pt x="3371" y="1230"/>
                    <a:pt x="3375" y="1228"/>
                    <a:pt x="3376" y="1225"/>
                  </a:cubicBezTo>
                  <a:cubicBezTo>
                    <a:pt x="3377" y="1225"/>
                    <a:pt x="3378" y="1226"/>
                    <a:pt x="3380" y="1226"/>
                  </a:cubicBezTo>
                  <a:cubicBezTo>
                    <a:pt x="3381" y="1232"/>
                    <a:pt x="3375" y="1235"/>
                    <a:pt x="3372" y="1235"/>
                  </a:cubicBezTo>
                  <a:moveTo>
                    <a:pt x="3508" y="997"/>
                  </a:moveTo>
                  <a:cubicBezTo>
                    <a:pt x="3081" y="997"/>
                    <a:pt x="3081" y="997"/>
                    <a:pt x="3081" y="997"/>
                  </a:cubicBezTo>
                  <a:cubicBezTo>
                    <a:pt x="3078" y="1004"/>
                    <a:pt x="3073" y="1011"/>
                    <a:pt x="3079" y="1015"/>
                  </a:cubicBezTo>
                  <a:cubicBezTo>
                    <a:pt x="3082" y="1016"/>
                    <a:pt x="3085" y="1017"/>
                    <a:pt x="3088" y="1018"/>
                  </a:cubicBezTo>
                  <a:cubicBezTo>
                    <a:pt x="3097" y="1029"/>
                    <a:pt x="3105" y="1040"/>
                    <a:pt x="3110" y="1051"/>
                  </a:cubicBezTo>
                  <a:cubicBezTo>
                    <a:pt x="3111" y="1055"/>
                    <a:pt x="3111" y="1060"/>
                    <a:pt x="3113" y="1064"/>
                  </a:cubicBezTo>
                  <a:cubicBezTo>
                    <a:pt x="3115" y="1067"/>
                    <a:pt x="3119" y="1070"/>
                    <a:pt x="3122" y="1074"/>
                  </a:cubicBezTo>
                  <a:cubicBezTo>
                    <a:pt x="3123" y="1077"/>
                    <a:pt x="3123" y="1081"/>
                    <a:pt x="3125" y="1084"/>
                  </a:cubicBezTo>
                  <a:cubicBezTo>
                    <a:pt x="3130" y="1092"/>
                    <a:pt x="3143" y="1102"/>
                    <a:pt x="3150" y="1105"/>
                  </a:cubicBezTo>
                  <a:cubicBezTo>
                    <a:pt x="3156" y="1108"/>
                    <a:pt x="3163" y="1107"/>
                    <a:pt x="3170" y="1111"/>
                  </a:cubicBezTo>
                  <a:cubicBezTo>
                    <a:pt x="3182" y="1117"/>
                    <a:pt x="3185" y="1141"/>
                    <a:pt x="3184" y="1156"/>
                  </a:cubicBezTo>
                  <a:cubicBezTo>
                    <a:pt x="3183" y="1166"/>
                    <a:pt x="3187" y="1175"/>
                    <a:pt x="3187" y="1182"/>
                  </a:cubicBezTo>
                  <a:cubicBezTo>
                    <a:pt x="3187" y="1194"/>
                    <a:pt x="3175" y="1198"/>
                    <a:pt x="3173" y="1209"/>
                  </a:cubicBezTo>
                  <a:cubicBezTo>
                    <a:pt x="3168" y="1227"/>
                    <a:pt x="3179" y="1247"/>
                    <a:pt x="3173" y="1264"/>
                  </a:cubicBezTo>
                  <a:cubicBezTo>
                    <a:pt x="3166" y="1283"/>
                    <a:pt x="3148" y="1294"/>
                    <a:pt x="3157" y="1318"/>
                  </a:cubicBezTo>
                  <a:cubicBezTo>
                    <a:pt x="3156" y="1322"/>
                    <a:pt x="3149" y="1327"/>
                    <a:pt x="3147" y="1333"/>
                  </a:cubicBezTo>
                  <a:cubicBezTo>
                    <a:pt x="3147" y="1335"/>
                    <a:pt x="3149" y="1338"/>
                    <a:pt x="3148" y="1340"/>
                  </a:cubicBezTo>
                  <a:cubicBezTo>
                    <a:pt x="3147" y="1347"/>
                    <a:pt x="3140" y="1351"/>
                    <a:pt x="3148" y="1356"/>
                  </a:cubicBezTo>
                  <a:cubicBezTo>
                    <a:pt x="3149" y="1356"/>
                    <a:pt x="3149" y="1356"/>
                    <a:pt x="3150" y="1356"/>
                  </a:cubicBezTo>
                  <a:cubicBezTo>
                    <a:pt x="3152" y="1356"/>
                    <a:pt x="3153" y="1355"/>
                    <a:pt x="3155" y="1354"/>
                  </a:cubicBezTo>
                  <a:cubicBezTo>
                    <a:pt x="3156" y="1354"/>
                    <a:pt x="3158" y="1353"/>
                    <a:pt x="3160" y="1353"/>
                  </a:cubicBezTo>
                  <a:cubicBezTo>
                    <a:pt x="3160" y="1353"/>
                    <a:pt x="3160" y="1353"/>
                    <a:pt x="3160" y="1353"/>
                  </a:cubicBezTo>
                  <a:cubicBezTo>
                    <a:pt x="3165" y="1364"/>
                    <a:pt x="3150" y="1366"/>
                    <a:pt x="3156" y="1377"/>
                  </a:cubicBezTo>
                  <a:cubicBezTo>
                    <a:pt x="3155" y="1384"/>
                    <a:pt x="3143" y="1383"/>
                    <a:pt x="3139" y="1388"/>
                  </a:cubicBezTo>
                  <a:cubicBezTo>
                    <a:pt x="3141" y="1398"/>
                    <a:pt x="3148" y="1402"/>
                    <a:pt x="3152" y="1410"/>
                  </a:cubicBezTo>
                  <a:cubicBezTo>
                    <a:pt x="3144" y="1415"/>
                    <a:pt x="3150" y="1427"/>
                    <a:pt x="3144" y="1434"/>
                  </a:cubicBezTo>
                  <a:cubicBezTo>
                    <a:pt x="3148" y="1449"/>
                    <a:pt x="3156" y="1460"/>
                    <a:pt x="3172" y="1466"/>
                  </a:cubicBezTo>
                  <a:cubicBezTo>
                    <a:pt x="3172" y="1469"/>
                    <a:pt x="3173" y="1471"/>
                    <a:pt x="3174" y="1473"/>
                  </a:cubicBezTo>
                  <a:cubicBezTo>
                    <a:pt x="3178" y="1475"/>
                    <a:pt x="3188" y="1473"/>
                    <a:pt x="3189" y="1477"/>
                  </a:cubicBezTo>
                  <a:cubicBezTo>
                    <a:pt x="3184" y="1480"/>
                    <a:pt x="3176" y="1481"/>
                    <a:pt x="3176" y="1488"/>
                  </a:cubicBezTo>
                  <a:cubicBezTo>
                    <a:pt x="3177" y="1489"/>
                    <a:pt x="3179" y="1489"/>
                    <a:pt x="3180" y="1489"/>
                  </a:cubicBezTo>
                  <a:cubicBezTo>
                    <a:pt x="3182" y="1489"/>
                    <a:pt x="3183" y="1488"/>
                    <a:pt x="3185" y="1487"/>
                  </a:cubicBezTo>
                  <a:cubicBezTo>
                    <a:pt x="3186" y="1485"/>
                    <a:pt x="3188" y="1484"/>
                    <a:pt x="3191" y="1484"/>
                  </a:cubicBezTo>
                  <a:cubicBezTo>
                    <a:pt x="3192" y="1484"/>
                    <a:pt x="3193" y="1484"/>
                    <a:pt x="3194" y="1484"/>
                  </a:cubicBezTo>
                  <a:cubicBezTo>
                    <a:pt x="3194" y="1488"/>
                    <a:pt x="3188" y="1489"/>
                    <a:pt x="3191" y="1492"/>
                  </a:cubicBezTo>
                  <a:cubicBezTo>
                    <a:pt x="3193" y="1492"/>
                    <a:pt x="3194" y="1492"/>
                    <a:pt x="3195" y="1492"/>
                  </a:cubicBezTo>
                  <a:cubicBezTo>
                    <a:pt x="3196" y="1492"/>
                    <a:pt x="3197" y="1492"/>
                    <a:pt x="3198" y="1492"/>
                  </a:cubicBezTo>
                  <a:cubicBezTo>
                    <a:pt x="3199" y="1492"/>
                    <a:pt x="3200" y="1492"/>
                    <a:pt x="3201" y="1492"/>
                  </a:cubicBezTo>
                  <a:cubicBezTo>
                    <a:pt x="3206" y="1492"/>
                    <a:pt x="3210" y="1492"/>
                    <a:pt x="3214" y="1495"/>
                  </a:cubicBezTo>
                  <a:cubicBezTo>
                    <a:pt x="3218" y="1487"/>
                    <a:pt x="3237" y="1492"/>
                    <a:pt x="3237" y="1481"/>
                  </a:cubicBezTo>
                  <a:cubicBezTo>
                    <a:pt x="3234" y="1476"/>
                    <a:pt x="3229" y="1478"/>
                    <a:pt x="3224" y="1475"/>
                  </a:cubicBezTo>
                  <a:cubicBezTo>
                    <a:pt x="3214" y="1470"/>
                    <a:pt x="3208" y="1461"/>
                    <a:pt x="3197" y="1461"/>
                  </a:cubicBezTo>
                  <a:cubicBezTo>
                    <a:pt x="3196" y="1461"/>
                    <a:pt x="3196" y="1461"/>
                    <a:pt x="3195" y="1461"/>
                  </a:cubicBezTo>
                  <a:cubicBezTo>
                    <a:pt x="3190" y="1462"/>
                    <a:pt x="3189" y="1466"/>
                    <a:pt x="3184" y="1466"/>
                  </a:cubicBezTo>
                  <a:cubicBezTo>
                    <a:pt x="3183" y="1466"/>
                    <a:pt x="3182" y="1466"/>
                    <a:pt x="3180" y="1465"/>
                  </a:cubicBezTo>
                  <a:cubicBezTo>
                    <a:pt x="3181" y="1456"/>
                    <a:pt x="3193" y="1456"/>
                    <a:pt x="3202" y="1456"/>
                  </a:cubicBezTo>
                  <a:cubicBezTo>
                    <a:pt x="3203" y="1456"/>
                    <a:pt x="3204" y="1456"/>
                    <a:pt x="3205" y="1456"/>
                  </a:cubicBezTo>
                  <a:cubicBezTo>
                    <a:pt x="3202" y="1449"/>
                    <a:pt x="3185" y="1437"/>
                    <a:pt x="3201" y="1429"/>
                  </a:cubicBezTo>
                  <a:cubicBezTo>
                    <a:pt x="3204" y="1429"/>
                    <a:pt x="3205" y="1432"/>
                    <a:pt x="3208" y="1432"/>
                  </a:cubicBezTo>
                  <a:cubicBezTo>
                    <a:pt x="3208" y="1432"/>
                    <a:pt x="3209" y="1432"/>
                    <a:pt x="3209" y="1432"/>
                  </a:cubicBezTo>
                  <a:cubicBezTo>
                    <a:pt x="3209" y="1416"/>
                    <a:pt x="3225" y="1414"/>
                    <a:pt x="3235" y="1406"/>
                  </a:cubicBezTo>
                  <a:cubicBezTo>
                    <a:pt x="3233" y="1394"/>
                    <a:pt x="3216" y="1398"/>
                    <a:pt x="3215" y="1388"/>
                  </a:cubicBezTo>
                  <a:cubicBezTo>
                    <a:pt x="3214" y="1378"/>
                    <a:pt x="3230" y="1378"/>
                    <a:pt x="3237" y="1370"/>
                  </a:cubicBezTo>
                  <a:cubicBezTo>
                    <a:pt x="3231" y="1357"/>
                    <a:pt x="3247" y="1356"/>
                    <a:pt x="3246" y="1344"/>
                  </a:cubicBezTo>
                  <a:cubicBezTo>
                    <a:pt x="3238" y="1341"/>
                    <a:pt x="3232" y="1342"/>
                    <a:pt x="3232" y="1335"/>
                  </a:cubicBezTo>
                  <a:cubicBezTo>
                    <a:pt x="3233" y="1331"/>
                    <a:pt x="3235" y="1330"/>
                    <a:pt x="3237" y="1330"/>
                  </a:cubicBezTo>
                  <a:cubicBezTo>
                    <a:pt x="3240" y="1330"/>
                    <a:pt x="3244" y="1331"/>
                    <a:pt x="3247" y="1333"/>
                  </a:cubicBezTo>
                  <a:cubicBezTo>
                    <a:pt x="3251" y="1335"/>
                    <a:pt x="3254" y="1336"/>
                    <a:pt x="3256" y="1336"/>
                  </a:cubicBezTo>
                  <a:cubicBezTo>
                    <a:pt x="3256" y="1336"/>
                    <a:pt x="3257" y="1336"/>
                    <a:pt x="3257" y="1336"/>
                  </a:cubicBezTo>
                  <a:cubicBezTo>
                    <a:pt x="3269" y="1334"/>
                    <a:pt x="3261" y="1318"/>
                    <a:pt x="3263" y="1310"/>
                  </a:cubicBezTo>
                  <a:cubicBezTo>
                    <a:pt x="3265" y="1310"/>
                    <a:pt x="3266" y="1310"/>
                    <a:pt x="3267" y="1310"/>
                  </a:cubicBezTo>
                  <a:cubicBezTo>
                    <a:pt x="3270" y="1310"/>
                    <a:pt x="3272" y="1310"/>
                    <a:pt x="3273" y="1311"/>
                  </a:cubicBezTo>
                  <a:cubicBezTo>
                    <a:pt x="3275" y="1311"/>
                    <a:pt x="3277" y="1312"/>
                    <a:pt x="3280" y="1312"/>
                  </a:cubicBezTo>
                  <a:cubicBezTo>
                    <a:pt x="3280" y="1312"/>
                    <a:pt x="3280" y="1312"/>
                    <a:pt x="3280" y="1312"/>
                  </a:cubicBezTo>
                  <a:cubicBezTo>
                    <a:pt x="3289" y="1312"/>
                    <a:pt x="3295" y="1305"/>
                    <a:pt x="3302" y="1305"/>
                  </a:cubicBezTo>
                  <a:cubicBezTo>
                    <a:pt x="3304" y="1305"/>
                    <a:pt x="3306" y="1306"/>
                    <a:pt x="3308" y="1306"/>
                  </a:cubicBezTo>
                  <a:cubicBezTo>
                    <a:pt x="3315" y="1303"/>
                    <a:pt x="3322" y="1299"/>
                    <a:pt x="3323" y="1292"/>
                  </a:cubicBezTo>
                  <a:cubicBezTo>
                    <a:pt x="3325" y="1279"/>
                    <a:pt x="3307" y="1275"/>
                    <a:pt x="3307" y="1266"/>
                  </a:cubicBezTo>
                  <a:cubicBezTo>
                    <a:pt x="3307" y="1266"/>
                    <a:pt x="3307" y="1266"/>
                    <a:pt x="3307" y="1266"/>
                  </a:cubicBezTo>
                  <a:cubicBezTo>
                    <a:pt x="3318" y="1266"/>
                    <a:pt x="3322" y="1271"/>
                    <a:pt x="3330" y="1274"/>
                  </a:cubicBezTo>
                  <a:cubicBezTo>
                    <a:pt x="3349" y="1269"/>
                    <a:pt x="3359" y="1257"/>
                    <a:pt x="3367" y="1243"/>
                  </a:cubicBezTo>
                  <a:cubicBezTo>
                    <a:pt x="3383" y="1241"/>
                    <a:pt x="3386" y="1229"/>
                    <a:pt x="3394" y="1219"/>
                  </a:cubicBezTo>
                  <a:cubicBezTo>
                    <a:pt x="3398" y="1215"/>
                    <a:pt x="3404" y="1210"/>
                    <a:pt x="3404" y="1206"/>
                  </a:cubicBezTo>
                  <a:cubicBezTo>
                    <a:pt x="3405" y="1199"/>
                    <a:pt x="3399" y="1194"/>
                    <a:pt x="3401" y="1187"/>
                  </a:cubicBezTo>
                  <a:cubicBezTo>
                    <a:pt x="3405" y="1172"/>
                    <a:pt x="3437" y="1170"/>
                    <a:pt x="3447" y="1161"/>
                  </a:cubicBezTo>
                  <a:cubicBezTo>
                    <a:pt x="3450" y="1161"/>
                    <a:pt x="3453" y="1161"/>
                    <a:pt x="3455" y="1161"/>
                  </a:cubicBezTo>
                  <a:cubicBezTo>
                    <a:pt x="3462" y="1161"/>
                    <a:pt x="3467" y="1160"/>
                    <a:pt x="3473" y="1158"/>
                  </a:cubicBezTo>
                  <a:cubicBezTo>
                    <a:pt x="3476" y="1152"/>
                    <a:pt x="3480" y="1147"/>
                    <a:pt x="3481" y="1139"/>
                  </a:cubicBezTo>
                  <a:cubicBezTo>
                    <a:pt x="3502" y="1125"/>
                    <a:pt x="3493" y="1093"/>
                    <a:pt x="3501" y="1072"/>
                  </a:cubicBezTo>
                  <a:cubicBezTo>
                    <a:pt x="3502" y="1067"/>
                    <a:pt x="3509" y="1067"/>
                    <a:pt x="3513" y="1064"/>
                  </a:cubicBezTo>
                  <a:cubicBezTo>
                    <a:pt x="3519" y="1058"/>
                    <a:pt x="3522" y="1049"/>
                    <a:pt x="3527" y="1042"/>
                  </a:cubicBezTo>
                  <a:cubicBezTo>
                    <a:pt x="3533" y="1035"/>
                    <a:pt x="3541" y="1028"/>
                    <a:pt x="3541" y="1020"/>
                  </a:cubicBezTo>
                  <a:cubicBezTo>
                    <a:pt x="3537" y="1017"/>
                    <a:pt x="3537" y="1013"/>
                    <a:pt x="3537" y="1008"/>
                  </a:cubicBezTo>
                  <a:cubicBezTo>
                    <a:pt x="3527" y="1006"/>
                    <a:pt x="3517" y="1002"/>
                    <a:pt x="3508" y="997"/>
                  </a:cubicBezTo>
                  <a:moveTo>
                    <a:pt x="1591" y="984"/>
                  </a:moveTo>
                  <a:cubicBezTo>
                    <a:pt x="1581" y="984"/>
                    <a:pt x="1570" y="988"/>
                    <a:pt x="1574" y="995"/>
                  </a:cubicBezTo>
                  <a:cubicBezTo>
                    <a:pt x="1578" y="996"/>
                    <a:pt x="1583" y="996"/>
                    <a:pt x="1588" y="996"/>
                  </a:cubicBezTo>
                  <a:cubicBezTo>
                    <a:pt x="1597" y="996"/>
                    <a:pt x="1606" y="994"/>
                    <a:pt x="1607" y="989"/>
                  </a:cubicBezTo>
                  <a:cubicBezTo>
                    <a:pt x="1605" y="986"/>
                    <a:pt x="1598" y="984"/>
                    <a:pt x="1591" y="984"/>
                  </a:cubicBezTo>
                  <a:moveTo>
                    <a:pt x="1808" y="980"/>
                  </a:moveTo>
                  <a:cubicBezTo>
                    <a:pt x="1805" y="980"/>
                    <a:pt x="1803" y="981"/>
                    <a:pt x="1801" y="984"/>
                  </a:cubicBezTo>
                  <a:cubicBezTo>
                    <a:pt x="1805" y="990"/>
                    <a:pt x="1814" y="991"/>
                    <a:pt x="1818" y="997"/>
                  </a:cubicBezTo>
                  <a:cubicBezTo>
                    <a:pt x="1829" y="997"/>
                    <a:pt x="1829" y="997"/>
                    <a:pt x="1829" y="997"/>
                  </a:cubicBezTo>
                  <a:cubicBezTo>
                    <a:pt x="1826" y="990"/>
                    <a:pt x="1816" y="980"/>
                    <a:pt x="1808" y="980"/>
                  </a:cubicBezTo>
                  <a:moveTo>
                    <a:pt x="1546" y="972"/>
                  </a:moveTo>
                  <a:cubicBezTo>
                    <a:pt x="1541" y="972"/>
                    <a:pt x="1537" y="974"/>
                    <a:pt x="1538" y="979"/>
                  </a:cubicBezTo>
                  <a:cubicBezTo>
                    <a:pt x="1539" y="981"/>
                    <a:pt x="1541" y="982"/>
                    <a:pt x="1544" y="982"/>
                  </a:cubicBezTo>
                  <a:cubicBezTo>
                    <a:pt x="1546" y="982"/>
                    <a:pt x="1547" y="981"/>
                    <a:pt x="1549" y="981"/>
                  </a:cubicBezTo>
                  <a:cubicBezTo>
                    <a:pt x="1551" y="981"/>
                    <a:pt x="1553" y="981"/>
                    <a:pt x="1555" y="981"/>
                  </a:cubicBezTo>
                  <a:cubicBezTo>
                    <a:pt x="1556" y="981"/>
                    <a:pt x="1558" y="981"/>
                    <a:pt x="1559" y="981"/>
                  </a:cubicBezTo>
                  <a:cubicBezTo>
                    <a:pt x="1559" y="979"/>
                    <a:pt x="1560" y="978"/>
                    <a:pt x="1560" y="975"/>
                  </a:cubicBezTo>
                  <a:cubicBezTo>
                    <a:pt x="1557" y="973"/>
                    <a:pt x="1551" y="972"/>
                    <a:pt x="1546" y="972"/>
                  </a:cubicBezTo>
                  <a:moveTo>
                    <a:pt x="1619" y="964"/>
                  </a:moveTo>
                  <a:cubicBezTo>
                    <a:pt x="1613" y="964"/>
                    <a:pt x="1609" y="966"/>
                    <a:pt x="1607" y="971"/>
                  </a:cubicBezTo>
                  <a:cubicBezTo>
                    <a:pt x="1606" y="977"/>
                    <a:pt x="1614" y="980"/>
                    <a:pt x="1619" y="985"/>
                  </a:cubicBezTo>
                  <a:cubicBezTo>
                    <a:pt x="1618" y="988"/>
                    <a:pt x="1619" y="994"/>
                    <a:pt x="1621" y="997"/>
                  </a:cubicBezTo>
                  <a:cubicBezTo>
                    <a:pt x="1631" y="997"/>
                    <a:pt x="1631" y="997"/>
                    <a:pt x="1631" y="997"/>
                  </a:cubicBezTo>
                  <a:cubicBezTo>
                    <a:pt x="1632" y="997"/>
                    <a:pt x="1633" y="996"/>
                    <a:pt x="1634" y="996"/>
                  </a:cubicBezTo>
                  <a:cubicBezTo>
                    <a:pt x="1635" y="996"/>
                    <a:pt x="1635" y="997"/>
                    <a:pt x="1636" y="997"/>
                  </a:cubicBezTo>
                  <a:cubicBezTo>
                    <a:pt x="1746" y="997"/>
                    <a:pt x="1746" y="997"/>
                    <a:pt x="1746" y="997"/>
                  </a:cubicBezTo>
                  <a:cubicBezTo>
                    <a:pt x="1742" y="995"/>
                    <a:pt x="1738" y="993"/>
                    <a:pt x="1734" y="990"/>
                  </a:cubicBezTo>
                  <a:cubicBezTo>
                    <a:pt x="1732" y="991"/>
                    <a:pt x="1730" y="991"/>
                    <a:pt x="1728" y="991"/>
                  </a:cubicBezTo>
                  <a:cubicBezTo>
                    <a:pt x="1717" y="991"/>
                    <a:pt x="1713" y="984"/>
                    <a:pt x="1706" y="982"/>
                  </a:cubicBezTo>
                  <a:cubicBezTo>
                    <a:pt x="1702" y="981"/>
                    <a:pt x="1696" y="981"/>
                    <a:pt x="1692" y="980"/>
                  </a:cubicBezTo>
                  <a:cubicBezTo>
                    <a:pt x="1684" y="978"/>
                    <a:pt x="1680" y="975"/>
                    <a:pt x="1676" y="975"/>
                  </a:cubicBezTo>
                  <a:cubicBezTo>
                    <a:pt x="1675" y="975"/>
                    <a:pt x="1675" y="975"/>
                    <a:pt x="1674" y="976"/>
                  </a:cubicBezTo>
                  <a:cubicBezTo>
                    <a:pt x="1665" y="977"/>
                    <a:pt x="1662" y="986"/>
                    <a:pt x="1652" y="988"/>
                  </a:cubicBezTo>
                  <a:cubicBezTo>
                    <a:pt x="1646" y="983"/>
                    <a:pt x="1638" y="980"/>
                    <a:pt x="1639" y="969"/>
                  </a:cubicBezTo>
                  <a:cubicBezTo>
                    <a:pt x="1633" y="966"/>
                    <a:pt x="1626" y="964"/>
                    <a:pt x="1619" y="964"/>
                  </a:cubicBezTo>
                  <a:moveTo>
                    <a:pt x="1548" y="948"/>
                  </a:moveTo>
                  <a:cubicBezTo>
                    <a:pt x="1542" y="948"/>
                    <a:pt x="1537" y="953"/>
                    <a:pt x="1532" y="953"/>
                  </a:cubicBezTo>
                  <a:cubicBezTo>
                    <a:pt x="1531" y="953"/>
                    <a:pt x="1531" y="953"/>
                    <a:pt x="1530" y="953"/>
                  </a:cubicBezTo>
                  <a:cubicBezTo>
                    <a:pt x="1527" y="953"/>
                    <a:pt x="1525" y="953"/>
                    <a:pt x="1523" y="952"/>
                  </a:cubicBezTo>
                  <a:cubicBezTo>
                    <a:pt x="1520" y="952"/>
                    <a:pt x="1518" y="951"/>
                    <a:pt x="1516" y="951"/>
                  </a:cubicBezTo>
                  <a:cubicBezTo>
                    <a:pt x="1516" y="951"/>
                    <a:pt x="1516" y="951"/>
                    <a:pt x="1516" y="951"/>
                  </a:cubicBezTo>
                  <a:cubicBezTo>
                    <a:pt x="1485" y="952"/>
                    <a:pt x="1493" y="973"/>
                    <a:pt x="1483" y="989"/>
                  </a:cubicBezTo>
                  <a:cubicBezTo>
                    <a:pt x="1485" y="993"/>
                    <a:pt x="1488" y="994"/>
                    <a:pt x="1490" y="997"/>
                  </a:cubicBezTo>
                  <a:cubicBezTo>
                    <a:pt x="1501" y="997"/>
                    <a:pt x="1501" y="997"/>
                    <a:pt x="1501" y="997"/>
                  </a:cubicBezTo>
                  <a:cubicBezTo>
                    <a:pt x="1501" y="993"/>
                    <a:pt x="1502" y="990"/>
                    <a:pt x="1506" y="989"/>
                  </a:cubicBezTo>
                  <a:cubicBezTo>
                    <a:pt x="1507" y="991"/>
                    <a:pt x="1508" y="994"/>
                    <a:pt x="1509" y="997"/>
                  </a:cubicBezTo>
                  <a:cubicBezTo>
                    <a:pt x="1524" y="997"/>
                    <a:pt x="1524" y="997"/>
                    <a:pt x="1524" y="997"/>
                  </a:cubicBezTo>
                  <a:cubicBezTo>
                    <a:pt x="1525" y="991"/>
                    <a:pt x="1519" y="983"/>
                    <a:pt x="1514" y="979"/>
                  </a:cubicBezTo>
                  <a:cubicBezTo>
                    <a:pt x="1516" y="976"/>
                    <a:pt x="1520" y="976"/>
                    <a:pt x="1523" y="976"/>
                  </a:cubicBezTo>
                  <a:cubicBezTo>
                    <a:pt x="1524" y="976"/>
                    <a:pt x="1525" y="976"/>
                    <a:pt x="1526" y="976"/>
                  </a:cubicBezTo>
                  <a:cubicBezTo>
                    <a:pt x="1526" y="976"/>
                    <a:pt x="1527" y="976"/>
                    <a:pt x="1528" y="976"/>
                  </a:cubicBezTo>
                  <a:cubicBezTo>
                    <a:pt x="1529" y="976"/>
                    <a:pt x="1531" y="976"/>
                    <a:pt x="1532" y="976"/>
                  </a:cubicBezTo>
                  <a:cubicBezTo>
                    <a:pt x="1535" y="970"/>
                    <a:pt x="1530" y="967"/>
                    <a:pt x="1527" y="964"/>
                  </a:cubicBezTo>
                  <a:cubicBezTo>
                    <a:pt x="1521" y="965"/>
                    <a:pt x="1514" y="971"/>
                    <a:pt x="1508" y="971"/>
                  </a:cubicBezTo>
                  <a:cubicBezTo>
                    <a:pt x="1506" y="971"/>
                    <a:pt x="1504" y="970"/>
                    <a:pt x="1502" y="968"/>
                  </a:cubicBezTo>
                  <a:cubicBezTo>
                    <a:pt x="1505" y="962"/>
                    <a:pt x="1512" y="960"/>
                    <a:pt x="1520" y="960"/>
                  </a:cubicBezTo>
                  <a:cubicBezTo>
                    <a:pt x="1522" y="960"/>
                    <a:pt x="1525" y="960"/>
                    <a:pt x="1528" y="961"/>
                  </a:cubicBezTo>
                  <a:cubicBezTo>
                    <a:pt x="1531" y="961"/>
                    <a:pt x="1533" y="961"/>
                    <a:pt x="1536" y="961"/>
                  </a:cubicBezTo>
                  <a:cubicBezTo>
                    <a:pt x="1545" y="961"/>
                    <a:pt x="1552" y="959"/>
                    <a:pt x="1550" y="948"/>
                  </a:cubicBezTo>
                  <a:cubicBezTo>
                    <a:pt x="1549" y="948"/>
                    <a:pt x="1549" y="948"/>
                    <a:pt x="1548" y="948"/>
                  </a:cubicBezTo>
                  <a:moveTo>
                    <a:pt x="1572" y="944"/>
                  </a:moveTo>
                  <a:cubicBezTo>
                    <a:pt x="1572" y="944"/>
                    <a:pt x="1572" y="944"/>
                    <a:pt x="1572" y="944"/>
                  </a:cubicBezTo>
                  <a:cubicBezTo>
                    <a:pt x="1569" y="951"/>
                    <a:pt x="1561" y="971"/>
                    <a:pt x="1574" y="973"/>
                  </a:cubicBezTo>
                  <a:cubicBezTo>
                    <a:pt x="1579" y="969"/>
                    <a:pt x="1581" y="964"/>
                    <a:pt x="1588" y="962"/>
                  </a:cubicBezTo>
                  <a:cubicBezTo>
                    <a:pt x="1588" y="951"/>
                    <a:pt x="1588" y="951"/>
                    <a:pt x="1588" y="951"/>
                  </a:cubicBezTo>
                  <a:cubicBezTo>
                    <a:pt x="1583" y="948"/>
                    <a:pt x="1580" y="944"/>
                    <a:pt x="1572" y="944"/>
                  </a:cubicBezTo>
                  <a:moveTo>
                    <a:pt x="1253" y="915"/>
                  </a:moveTo>
                  <a:cubicBezTo>
                    <a:pt x="1250" y="915"/>
                    <a:pt x="1249" y="916"/>
                    <a:pt x="1247" y="919"/>
                  </a:cubicBezTo>
                  <a:cubicBezTo>
                    <a:pt x="1245" y="925"/>
                    <a:pt x="1261" y="934"/>
                    <a:pt x="1267" y="939"/>
                  </a:cubicBezTo>
                  <a:cubicBezTo>
                    <a:pt x="1277" y="948"/>
                    <a:pt x="1284" y="954"/>
                    <a:pt x="1286" y="962"/>
                  </a:cubicBezTo>
                  <a:cubicBezTo>
                    <a:pt x="1299" y="967"/>
                    <a:pt x="1298" y="981"/>
                    <a:pt x="1307" y="990"/>
                  </a:cubicBezTo>
                  <a:cubicBezTo>
                    <a:pt x="1309" y="993"/>
                    <a:pt x="1312" y="995"/>
                    <a:pt x="1315" y="997"/>
                  </a:cubicBezTo>
                  <a:cubicBezTo>
                    <a:pt x="1354" y="997"/>
                    <a:pt x="1354" y="997"/>
                    <a:pt x="1354" y="997"/>
                  </a:cubicBezTo>
                  <a:cubicBezTo>
                    <a:pt x="1354" y="996"/>
                    <a:pt x="1353" y="994"/>
                    <a:pt x="1353" y="992"/>
                  </a:cubicBezTo>
                  <a:cubicBezTo>
                    <a:pt x="1364" y="989"/>
                    <a:pt x="1368" y="976"/>
                    <a:pt x="1353" y="974"/>
                  </a:cubicBezTo>
                  <a:cubicBezTo>
                    <a:pt x="1352" y="974"/>
                    <a:pt x="1352" y="974"/>
                    <a:pt x="1351" y="974"/>
                  </a:cubicBezTo>
                  <a:cubicBezTo>
                    <a:pt x="1350" y="974"/>
                    <a:pt x="1349" y="974"/>
                    <a:pt x="1348" y="975"/>
                  </a:cubicBezTo>
                  <a:cubicBezTo>
                    <a:pt x="1348" y="976"/>
                    <a:pt x="1347" y="976"/>
                    <a:pt x="1345" y="976"/>
                  </a:cubicBezTo>
                  <a:cubicBezTo>
                    <a:pt x="1345" y="976"/>
                    <a:pt x="1345" y="976"/>
                    <a:pt x="1345" y="976"/>
                  </a:cubicBezTo>
                  <a:cubicBezTo>
                    <a:pt x="1339" y="972"/>
                    <a:pt x="1330" y="971"/>
                    <a:pt x="1325" y="964"/>
                  </a:cubicBezTo>
                  <a:cubicBezTo>
                    <a:pt x="1323" y="962"/>
                    <a:pt x="1323" y="958"/>
                    <a:pt x="1321" y="955"/>
                  </a:cubicBezTo>
                  <a:cubicBezTo>
                    <a:pt x="1317" y="950"/>
                    <a:pt x="1310" y="950"/>
                    <a:pt x="1304" y="946"/>
                  </a:cubicBezTo>
                  <a:cubicBezTo>
                    <a:pt x="1301" y="944"/>
                    <a:pt x="1299" y="940"/>
                    <a:pt x="1296" y="938"/>
                  </a:cubicBezTo>
                  <a:cubicBezTo>
                    <a:pt x="1293" y="935"/>
                    <a:pt x="1289" y="935"/>
                    <a:pt x="1286" y="933"/>
                  </a:cubicBezTo>
                  <a:cubicBezTo>
                    <a:pt x="1281" y="929"/>
                    <a:pt x="1281" y="923"/>
                    <a:pt x="1273" y="920"/>
                  </a:cubicBezTo>
                  <a:cubicBezTo>
                    <a:pt x="1273" y="920"/>
                    <a:pt x="1273" y="920"/>
                    <a:pt x="1273" y="920"/>
                  </a:cubicBezTo>
                  <a:cubicBezTo>
                    <a:pt x="1270" y="920"/>
                    <a:pt x="1266" y="919"/>
                    <a:pt x="1263" y="918"/>
                  </a:cubicBezTo>
                  <a:cubicBezTo>
                    <a:pt x="1259" y="916"/>
                    <a:pt x="1256" y="915"/>
                    <a:pt x="1253" y="915"/>
                  </a:cubicBezTo>
                  <a:moveTo>
                    <a:pt x="1468" y="904"/>
                  </a:moveTo>
                  <a:cubicBezTo>
                    <a:pt x="1461" y="904"/>
                    <a:pt x="1459" y="910"/>
                    <a:pt x="1455" y="915"/>
                  </a:cubicBezTo>
                  <a:cubicBezTo>
                    <a:pt x="1452" y="921"/>
                    <a:pt x="1449" y="926"/>
                    <a:pt x="1440" y="926"/>
                  </a:cubicBezTo>
                  <a:cubicBezTo>
                    <a:pt x="1440" y="926"/>
                    <a:pt x="1439" y="926"/>
                    <a:pt x="1439" y="926"/>
                  </a:cubicBezTo>
                  <a:cubicBezTo>
                    <a:pt x="1431" y="937"/>
                    <a:pt x="1416" y="942"/>
                    <a:pt x="1404" y="950"/>
                  </a:cubicBezTo>
                  <a:cubicBezTo>
                    <a:pt x="1401" y="949"/>
                    <a:pt x="1399" y="945"/>
                    <a:pt x="1397" y="945"/>
                  </a:cubicBezTo>
                  <a:cubicBezTo>
                    <a:pt x="1396" y="945"/>
                    <a:pt x="1395" y="945"/>
                    <a:pt x="1395" y="946"/>
                  </a:cubicBezTo>
                  <a:cubicBezTo>
                    <a:pt x="1387" y="949"/>
                    <a:pt x="1383" y="957"/>
                    <a:pt x="1384" y="962"/>
                  </a:cubicBezTo>
                  <a:cubicBezTo>
                    <a:pt x="1384" y="965"/>
                    <a:pt x="1391" y="977"/>
                    <a:pt x="1397" y="983"/>
                  </a:cubicBezTo>
                  <a:cubicBezTo>
                    <a:pt x="1405" y="991"/>
                    <a:pt x="1414" y="988"/>
                    <a:pt x="1427" y="990"/>
                  </a:cubicBezTo>
                  <a:cubicBezTo>
                    <a:pt x="1436" y="992"/>
                    <a:pt x="1442" y="996"/>
                    <a:pt x="1448" y="996"/>
                  </a:cubicBezTo>
                  <a:cubicBezTo>
                    <a:pt x="1448" y="996"/>
                    <a:pt x="1449" y="996"/>
                    <a:pt x="1449" y="996"/>
                  </a:cubicBezTo>
                  <a:cubicBezTo>
                    <a:pt x="1458" y="995"/>
                    <a:pt x="1464" y="983"/>
                    <a:pt x="1465" y="975"/>
                  </a:cubicBezTo>
                  <a:cubicBezTo>
                    <a:pt x="1470" y="966"/>
                    <a:pt x="1478" y="960"/>
                    <a:pt x="1486" y="953"/>
                  </a:cubicBezTo>
                  <a:cubicBezTo>
                    <a:pt x="1479" y="949"/>
                    <a:pt x="1476" y="941"/>
                    <a:pt x="1476" y="931"/>
                  </a:cubicBezTo>
                  <a:cubicBezTo>
                    <a:pt x="1480" y="925"/>
                    <a:pt x="1489" y="923"/>
                    <a:pt x="1491" y="915"/>
                  </a:cubicBezTo>
                  <a:cubicBezTo>
                    <a:pt x="1490" y="914"/>
                    <a:pt x="1489" y="914"/>
                    <a:pt x="1488" y="914"/>
                  </a:cubicBezTo>
                  <a:cubicBezTo>
                    <a:pt x="1487" y="914"/>
                    <a:pt x="1486" y="914"/>
                    <a:pt x="1484" y="914"/>
                  </a:cubicBezTo>
                  <a:cubicBezTo>
                    <a:pt x="1483" y="914"/>
                    <a:pt x="1482" y="914"/>
                    <a:pt x="1481" y="914"/>
                  </a:cubicBezTo>
                  <a:cubicBezTo>
                    <a:pt x="1480" y="914"/>
                    <a:pt x="1480" y="914"/>
                    <a:pt x="1479" y="914"/>
                  </a:cubicBezTo>
                  <a:cubicBezTo>
                    <a:pt x="1476" y="913"/>
                    <a:pt x="1477" y="909"/>
                    <a:pt x="1476" y="906"/>
                  </a:cubicBezTo>
                  <a:cubicBezTo>
                    <a:pt x="1473" y="905"/>
                    <a:pt x="1470" y="904"/>
                    <a:pt x="1468" y="904"/>
                  </a:cubicBezTo>
                  <a:moveTo>
                    <a:pt x="1555" y="882"/>
                  </a:moveTo>
                  <a:cubicBezTo>
                    <a:pt x="1549" y="882"/>
                    <a:pt x="1546" y="891"/>
                    <a:pt x="1538" y="891"/>
                  </a:cubicBezTo>
                  <a:cubicBezTo>
                    <a:pt x="1535" y="890"/>
                    <a:pt x="1534" y="887"/>
                    <a:pt x="1531" y="887"/>
                  </a:cubicBezTo>
                  <a:cubicBezTo>
                    <a:pt x="1530" y="887"/>
                    <a:pt x="1530" y="887"/>
                    <a:pt x="1530" y="887"/>
                  </a:cubicBezTo>
                  <a:cubicBezTo>
                    <a:pt x="1525" y="892"/>
                    <a:pt x="1518" y="894"/>
                    <a:pt x="1514" y="900"/>
                  </a:cubicBezTo>
                  <a:cubicBezTo>
                    <a:pt x="1516" y="902"/>
                    <a:pt x="1517" y="906"/>
                    <a:pt x="1521" y="906"/>
                  </a:cubicBezTo>
                  <a:cubicBezTo>
                    <a:pt x="1525" y="904"/>
                    <a:pt x="1528" y="900"/>
                    <a:pt x="1534" y="900"/>
                  </a:cubicBezTo>
                  <a:cubicBezTo>
                    <a:pt x="1540" y="902"/>
                    <a:pt x="1536" y="908"/>
                    <a:pt x="1538" y="912"/>
                  </a:cubicBezTo>
                  <a:cubicBezTo>
                    <a:pt x="1541" y="915"/>
                    <a:pt x="1548" y="915"/>
                    <a:pt x="1553" y="916"/>
                  </a:cubicBezTo>
                  <a:cubicBezTo>
                    <a:pt x="1560" y="910"/>
                    <a:pt x="1570" y="888"/>
                    <a:pt x="1559" y="883"/>
                  </a:cubicBezTo>
                  <a:cubicBezTo>
                    <a:pt x="1557" y="882"/>
                    <a:pt x="1556" y="882"/>
                    <a:pt x="1555" y="882"/>
                  </a:cubicBezTo>
                  <a:moveTo>
                    <a:pt x="1541" y="877"/>
                  </a:moveTo>
                  <a:cubicBezTo>
                    <a:pt x="1540" y="879"/>
                    <a:pt x="1536" y="879"/>
                    <a:pt x="1537" y="883"/>
                  </a:cubicBezTo>
                  <a:cubicBezTo>
                    <a:pt x="1538" y="883"/>
                    <a:pt x="1540" y="884"/>
                    <a:pt x="1542" y="884"/>
                  </a:cubicBezTo>
                  <a:cubicBezTo>
                    <a:pt x="1543" y="884"/>
                    <a:pt x="1544" y="884"/>
                    <a:pt x="1544" y="883"/>
                  </a:cubicBezTo>
                  <a:cubicBezTo>
                    <a:pt x="1545" y="880"/>
                    <a:pt x="1543" y="878"/>
                    <a:pt x="1541" y="877"/>
                  </a:cubicBezTo>
                  <a:moveTo>
                    <a:pt x="1544" y="866"/>
                  </a:moveTo>
                  <a:cubicBezTo>
                    <a:pt x="1543" y="866"/>
                    <a:pt x="1541" y="866"/>
                    <a:pt x="1540" y="867"/>
                  </a:cubicBezTo>
                  <a:cubicBezTo>
                    <a:pt x="1540" y="871"/>
                    <a:pt x="1543" y="873"/>
                    <a:pt x="1544" y="876"/>
                  </a:cubicBezTo>
                  <a:cubicBezTo>
                    <a:pt x="1545" y="876"/>
                    <a:pt x="1546" y="876"/>
                    <a:pt x="1546" y="876"/>
                  </a:cubicBezTo>
                  <a:cubicBezTo>
                    <a:pt x="1550" y="876"/>
                    <a:pt x="1551" y="874"/>
                    <a:pt x="1552" y="872"/>
                  </a:cubicBezTo>
                  <a:cubicBezTo>
                    <a:pt x="1551" y="869"/>
                    <a:pt x="1548" y="866"/>
                    <a:pt x="1544" y="866"/>
                  </a:cubicBezTo>
                  <a:moveTo>
                    <a:pt x="1523" y="864"/>
                  </a:moveTo>
                  <a:cubicBezTo>
                    <a:pt x="1516" y="864"/>
                    <a:pt x="1510" y="870"/>
                    <a:pt x="1513" y="875"/>
                  </a:cubicBezTo>
                  <a:cubicBezTo>
                    <a:pt x="1514" y="875"/>
                    <a:pt x="1514" y="876"/>
                    <a:pt x="1514" y="876"/>
                  </a:cubicBezTo>
                  <a:cubicBezTo>
                    <a:pt x="1516" y="876"/>
                    <a:pt x="1517" y="875"/>
                    <a:pt x="1518" y="874"/>
                  </a:cubicBezTo>
                  <a:cubicBezTo>
                    <a:pt x="1519" y="874"/>
                    <a:pt x="1520" y="873"/>
                    <a:pt x="1521" y="873"/>
                  </a:cubicBezTo>
                  <a:cubicBezTo>
                    <a:pt x="1521" y="873"/>
                    <a:pt x="1522" y="873"/>
                    <a:pt x="1522" y="874"/>
                  </a:cubicBezTo>
                  <a:cubicBezTo>
                    <a:pt x="1522" y="878"/>
                    <a:pt x="1521" y="883"/>
                    <a:pt x="1524" y="885"/>
                  </a:cubicBezTo>
                  <a:cubicBezTo>
                    <a:pt x="1525" y="885"/>
                    <a:pt x="1525" y="885"/>
                    <a:pt x="1525" y="885"/>
                  </a:cubicBezTo>
                  <a:cubicBezTo>
                    <a:pt x="1532" y="885"/>
                    <a:pt x="1533" y="879"/>
                    <a:pt x="1532" y="873"/>
                  </a:cubicBezTo>
                  <a:cubicBezTo>
                    <a:pt x="1532" y="872"/>
                    <a:pt x="1531" y="872"/>
                    <a:pt x="1530" y="872"/>
                  </a:cubicBezTo>
                  <a:cubicBezTo>
                    <a:pt x="1530" y="872"/>
                    <a:pt x="1529" y="872"/>
                    <a:pt x="1528" y="872"/>
                  </a:cubicBezTo>
                  <a:cubicBezTo>
                    <a:pt x="1528" y="872"/>
                    <a:pt x="1527" y="872"/>
                    <a:pt x="1527" y="872"/>
                  </a:cubicBezTo>
                  <a:cubicBezTo>
                    <a:pt x="1526" y="872"/>
                    <a:pt x="1526" y="872"/>
                    <a:pt x="1525" y="872"/>
                  </a:cubicBezTo>
                  <a:cubicBezTo>
                    <a:pt x="1527" y="870"/>
                    <a:pt x="1526" y="867"/>
                    <a:pt x="1527" y="864"/>
                  </a:cubicBezTo>
                  <a:cubicBezTo>
                    <a:pt x="1525" y="864"/>
                    <a:pt x="1524" y="864"/>
                    <a:pt x="1523" y="864"/>
                  </a:cubicBezTo>
                  <a:moveTo>
                    <a:pt x="1506" y="851"/>
                  </a:moveTo>
                  <a:cubicBezTo>
                    <a:pt x="1500" y="851"/>
                    <a:pt x="1492" y="857"/>
                    <a:pt x="1494" y="864"/>
                  </a:cubicBezTo>
                  <a:cubicBezTo>
                    <a:pt x="1491" y="865"/>
                    <a:pt x="1488" y="866"/>
                    <a:pt x="1486" y="867"/>
                  </a:cubicBezTo>
                  <a:cubicBezTo>
                    <a:pt x="1484" y="878"/>
                    <a:pt x="1465" y="882"/>
                    <a:pt x="1471" y="894"/>
                  </a:cubicBezTo>
                  <a:cubicBezTo>
                    <a:pt x="1484" y="891"/>
                    <a:pt x="1487" y="879"/>
                    <a:pt x="1496" y="873"/>
                  </a:cubicBezTo>
                  <a:cubicBezTo>
                    <a:pt x="1496" y="866"/>
                    <a:pt x="1496" y="866"/>
                    <a:pt x="1496" y="866"/>
                  </a:cubicBezTo>
                  <a:cubicBezTo>
                    <a:pt x="1501" y="863"/>
                    <a:pt x="1503" y="857"/>
                    <a:pt x="1512" y="857"/>
                  </a:cubicBezTo>
                  <a:cubicBezTo>
                    <a:pt x="1512" y="857"/>
                    <a:pt x="1512" y="857"/>
                    <a:pt x="1512" y="857"/>
                  </a:cubicBezTo>
                  <a:cubicBezTo>
                    <a:pt x="1512" y="853"/>
                    <a:pt x="1509" y="851"/>
                    <a:pt x="1506" y="851"/>
                  </a:cubicBezTo>
                  <a:moveTo>
                    <a:pt x="1514" y="803"/>
                  </a:moveTo>
                  <a:cubicBezTo>
                    <a:pt x="1507" y="803"/>
                    <a:pt x="1500" y="809"/>
                    <a:pt x="1502" y="821"/>
                  </a:cubicBezTo>
                  <a:cubicBezTo>
                    <a:pt x="1500" y="826"/>
                    <a:pt x="1494" y="825"/>
                    <a:pt x="1493" y="830"/>
                  </a:cubicBezTo>
                  <a:cubicBezTo>
                    <a:pt x="1492" y="843"/>
                    <a:pt x="1513" y="845"/>
                    <a:pt x="1524" y="849"/>
                  </a:cubicBezTo>
                  <a:cubicBezTo>
                    <a:pt x="1531" y="852"/>
                    <a:pt x="1535" y="857"/>
                    <a:pt x="1540" y="857"/>
                  </a:cubicBezTo>
                  <a:cubicBezTo>
                    <a:pt x="1541" y="857"/>
                    <a:pt x="1542" y="857"/>
                    <a:pt x="1543" y="857"/>
                  </a:cubicBezTo>
                  <a:cubicBezTo>
                    <a:pt x="1545" y="839"/>
                    <a:pt x="1519" y="844"/>
                    <a:pt x="1514" y="831"/>
                  </a:cubicBezTo>
                  <a:cubicBezTo>
                    <a:pt x="1518" y="824"/>
                    <a:pt x="1527" y="822"/>
                    <a:pt x="1527" y="813"/>
                  </a:cubicBezTo>
                  <a:cubicBezTo>
                    <a:pt x="1526" y="807"/>
                    <a:pt x="1520" y="803"/>
                    <a:pt x="1514" y="803"/>
                  </a:cubicBezTo>
                  <a:moveTo>
                    <a:pt x="1561" y="666"/>
                  </a:moveTo>
                  <a:cubicBezTo>
                    <a:pt x="1559" y="666"/>
                    <a:pt x="1557" y="668"/>
                    <a:pt x="1557" y="671"/>
                  </a:cubicBezTo>
                  <a:cubicBezTo>
                    <a:pt x="1558" y="673"/>
                    <a:pt x="1559" y="675"/>
                    <a:pt x="1564" y="675"/>
                  </a:cubicBezTo>
                  <a:cubicBezTo>
                    <a:pt x="1564" y="675"/>
                    <a:pt x="1564" y="675"/>
                    <a:pt x="1564" y="675"/>
                  </a:cubicBezTo>
                  <a:cubicBezTo>
                    <a:pt x="1568" y="671"/>
                    <a:pt x="1564" y="666"/>
                    <a:pt x="1561" y="666"/>
                  </a:cubicBezTo>
                  <a:moveTo>
                    <a:pt x="1717" y="594"/>
                  </a:moveTo>
                  <a:cubicBezTo>
                    <a:pt x="1706" y="595"/>
                    <a:pt x="1697" y="597"/>
                    <a:pt x="1695" y="605"/>
                  </a:cubicBezTo>
                  <a:cubicBezTo>
                    <a:pt x="1694" y="608"/>
                    <a:pt x="1698" y="611"/>
                    <a:pt x="1697" y="614"/>
                  </a:cubicBezTo>
                  <a:cubicBezTo>
                    <a:pt x="1696" y="621"/>
                    <a:pt x="1690" y="622"/>
                    <a:pt x="1683" y="626"/>
                  </a:cubicBezTo>
                  <a:cubicBezTo>
                    <a:pt x="1681" y="628"/>
                    <a:pt x="1683" y="633"/>
                    <a:pt x="1681" y="635"/>
                  </a:cubicBezTo>
                  <a:cubicBezTo>
                    <a:pt x="1680" y="635"/>
                    <a:pt x="1679" y="635"/>
                    <a:pt x="1678" y="635"/>
                  </a:cubicBezTo>
                  <a:cubicBezTo>
                    <a:pt x="1675" y="635"/>
                    <a:pt x="1672" y="635"/>
                    <a:pt x="1670" y="634"/>
                  </a:cubicBezTo>
                  <a:cubicBezTo>
                    <a:pt x="1662" y="638"/>
                    <a:pt x="1661" y="647"/>
                    <a:pt x="1652" y="649"/>
                  </a:cubicBezTo>
                  <a:cubicBezTo>
                    <a:pt x="1650" y="650"/>
                    <a:pt x="1649" y="650"/>
                    <a:pt x="1648" y="650"/>
                  </a:cubicBezTo>
                  <a:cubicBezTo>
                    <a:pt x="1645" y="650"/>
                    <a:pt x="1642" y="649"/>
                    <a:pt x="1640" y="649"/>
                  </a:cubicBezTo>
                  <a:cubicBezTo>
                    <a:pt x="1637" y="648"/>
                    <a:pt x="1634" y="648"/>
                    <a:pt x="1632" y="648"/>
                  </a:cubicBezTo>
                  <a:cubicBezTo>
                    <a:pt x="1630" y="648"/>
                    <a:pt x="1629" y="648"/>
                    <a:pt x="1627" y="648"/>
                  </a:cubicBezTo>
                  <a:cubicBezTo>
                    <a:pt x="1618" y="650"/>
                    <a:pt x="1617" y="658"/>
                    <a:pt x="1607" y="658"/>
                  </a:cubicBezTo>
                  <a:cubicBezTo>
                    <a:pt x="1608" y="670"/>
                    <a:pt x="1591" y="666"/>
                    <a:pt x="1591" y="677"/>
                  </a:cubicBezTo>
                  <a:cubicBezTo>
                    <a:pt x="1597" y="682"/>
                    <a:pt x="1599" y="694"/>
                    <a:pt x="1608" y="694"/>
                  </a:cubicBezTo>
                  <a:cubicBezTo>
                    <a:pt x="1608" y="694"/>
                    <a:pt x="1608" y="694"/>
                    <a:pt x="1609" y="694"/>
                  </a:cubicBezTo>
                  <a:cubicBezTo>
                    <a:pt x="1620" y="693"/>
                    <a:pt x="1619" y="674"/>
                    <a:pt x="1611" y="668"/>
                  </a:cubicBezTo>
                  <a:cubicBezTo>
                    <a:pt x="1618" y="667"/>
                    <a:pt x="1630" y="661"/>
                    <a:pt x="1639" y="661"/>
                  </a:cubicBezTo>
                  <a:cubicBezTo>
                    <a:pt x="1643" y="661"/>
                    <a:pt x="1647" y="663"/>
                    <a:pt x="1648" y="667"/>
                  </a:cubicBezTo>
                  <a:cubicBezTo>
                    <a:pt x="1647" y="667"/>
                    <a:pt x="1647" y="668"/>
                    <a:pt x="1646" y="669"/>
                  </a:cubicBezTo>
                  <a:cubicBezTo>
                    <a:pt x="1642" y="667"/>
                    <a:pt x="1638" y="665"/>
                    <a:pt x="1631" y="665"/>
                  </a:cubicBezTo>
                  <a:cubicBezTo>
                    <a:pt x="1630" y="665"/>
                    <a:pt x="1629" y="665"/>
                    <a:pt x="1627" y="665"/>
                  </a:cubicBezTo>
                  <a:cubicBezTo>
                    <a:pt x="1623" y="669"/>
                    <a:pt x="1619" y="677"/>
                    <a:pt x="1627" y="680"/>
                  </a:cubicBezTo>
                  <a:cubicBezTo>
                    <a:pt x="1632" y="676"/>
                    <a:pt x="1639" y="675"/>
                    <a:pt x="1644" y="671"/>
                  </a:cubicBezTo>
                  <a:cubicBezTo>
                    <a:pt x="1647" y="672"/>
                    <a:pt x="1647" y="675"/>
                    <a:pt x="1650" y="675"/>
                  </a:cubicBezTo>
                  <a:cubicBezTo>
                    <a:pt x="1651" y="675"/>
                    <a:pt x="1651" y="675"/>
                    <a:pt x="1652" y="675"/>
                  </a:cubicBezTo>
                  <a:cubicBezTo>
                    <a:pt x="1663" y="673"/>
                    <a:pt x="1665" y="660"/>
                    <a:pt x="1675" y="658"/>
                  </a:cubicBezTo>
                  <a:cubicBezTo>
                    <a:pt x="1675" y="658"/>
                    <a:pt x="1676" y="658"/>
                    <a:pt x="1676" y="658"/>
                  </a:cubicBezTo>
                  <a:cubicBezTo>
                    <a:pt x="1678" y="658"/>
                    <a:pt x="1680" y="659"/>
                    <a:pt x="1682" y="660"/>
                  </a:cubicBezTo>
                  <a:cubicBezTo>
                    <a:pt x="1683" y="661"/>
                    <a:pt x="1685" y="661"/>
                    <a:pt x="1687" y="661"/>
                  </a:cubicBezTo>
                  <a:cubicBezTo>
                    <a:pt x="1687" y="661"/>
                    <a:pt x="1687" y="661"/>
                    <a:pt x="1687" y="661"/>
                  </a:cubicBezTo>
                  <a:cubicBezTo>
                    <a:pt x="1692" y="661"/>
                    <a:pt x="1694" y="657"/>
                    <a:pt x="1698" y="657"/>
                  </a:cubicBezTo>
                  <a:cubicBezTo>
                    <a:pt x="1699" y="657"/>
                    <a:pt x="1700" y="658"/>
                    <a:pt x="1702" y="658"/>
                  </a:cubicBezTo>
                  <a:cubicBezTo>
                    <a:pt x="1710" y="639"/>
                    <a:pt x="1723" y="617"/>
                    <a:pt x="1717" y="594"/>
                  </a:cubicBezTo>
                  <a:moveTo>
                    <a:pt x="1784" y="550"/>
                  </a:moveTo>
                  <a:cubicBezTo>
                    <a:pt x="1773" y="550"/>
                    <a:pt x="1762" y="564"/>
                    <a:pt x="1754" y="569"/>
                  </a:cubicBezTo>
                  <a:cubicBezTo>
                    <a:pt x="1737" y="567"/>
                    <a:pt x="1730" y="558"/>
                    <a:pt x="1719" y="552"/>
                  </a:cubicBezTo>
                  <a:cubicBezTo>
                    <a:pt x="1716" y="555"/>
                    <a:pt x="1716" y="558"/>
                    <a:pt x="1717" y="563"/>
                  </a:cubicBezTo>
                  <a:cubicBezTo>
                    <a:pt x="1714" y="571"/>
                    <a:pt x="1688" y="577"/>
                    <a:pt x="1693" y="589"/>
                  </a:cubicBezTo>
                  <a:cubicBezTo>
                    <a:pt x="1694" y="592"/>
                    <a:pt x="1696" y="594"/>
                    <a:pt x="1698" y="594"/>
                  </a:cubicBezTo>
                  <a:cubicBezTo>
                    <a:pt x="1704" y="594"/>
                    <a:pt x="1711" y="586"/>
                    <a:pt x="1714" y="583"/>
                  </a:cubicBezTo>
                  <a:cubicBezTo>
                    <a:pt x="1722" y="584"/>
                    <a:pt x="1726" y="588"/>
                    <a:pt x="1733" y="590"/>
                  </a:cubicBezTo>
                  <a:cubicBezTo>
                    <a:pt x="1738" y="581"/>
                    <a:pt x="1753" y="579"/>
                    <a:pt x="1758" y="569"/>
                  </a:cubicBezTo>
                  <a:cubicBezTo>
                    <a:pt x="1766" y="569"/>
                    <a:pt x="1766" y="569"/>
                    <a:pt x="1766" y="569"/>
                  </a:cubicBezTo>
                  <a:cubicBezTo>
                    <a:pt x="1769" y="560"/>
                    <a:pt x="1789" y="564"/>
                    <a:pt x="1791" y="553"/>
                  </a:cubicBezTo>
                  <a:cubicBezTo>
                    <a:pt x="1789" y="551"/>
                    <a:pt x="1786" y="550"/>
                    <a:pt x="1784" y="550"/>
                  </a:cubicBezTo>
                  <a:moveTo>
                    <a:pt x="1705" y="498"/>
                  </a:moveTo>
                  <a:cubicBezTo>
                    <a:pt x="1237" y="498"/>
                    <a:pt x="1237" y="498"/>
                    <a:pt x="1237" y="498"/>
                  </a:cubicBezTo>
                  <a:cubicBezTo>
                    <a:pt x="1237" y="800"/>
                    <a:pt x="1237" y="800"/>
                    <a:pt x="1237" y="800"/>
                  </a:cubicBezTo>
                  <a:cubicBezTo>
                    <a:pt x="1238" y="801"/>
                    <a:pt x="1238" y="801"/>
                    <a:pt x="1239" y="802"/>
                  </a:cubicBezTo>
                  <a:cubicBezTo>
                    <a:pt x="1240" y="808"/>
                    <a:pt x="1238" y="814"/>
                    <a:pt x="1237" y="820"/>
                  </a:cubicBezTo>
                  <a:cubicBezTo>
                    <a:pt x="1237" y="828"/>
                    <a:pt x="1237" y="828"/>
                    <a:pt x="1237" y="828"/>
                  </a:cubicBezTo>
                  <a:cubicBezTo>
                    <a:pt x="1237" y="828"/>
                    <a:pt x="1237" y="829"/>
                    <a:pt x="1238" y="829"/>
                  </a:cubicBezTo>
                  <a:cubicBezTo>
                    <a:pt x="1239" y="830"/>
                    <a:pt x="1241" y="830"/>
                    <a:pt x="1244" y="830"/>
                  </a:cubicBezTo>
                  <a:cubicBezTo>
                    <a:pt x="1245" y="830"/>
                    <a:pt x="1247" y="830"/>
                    <a:pt x="1248" y="830"/>
                  </a:cubicBezTo>
                  <a:cubicBezTo>
                    <a:pt x="1249" y="830"/>
                    <a:pt x="1250" y="830"/>
                    <a:pt x="1252" y="830"/>
                  </a:cubicBezTo>
                  <a:cubicBezTo>
                    <a:pt x="1253" y="830"/>
                    <a:pt x="1253" y="830"/>
                    <a:pt x="1254" y="830"/>
                  </a:cubicBezTo>
                  <a:cubicBezTo>
                    <a:pt x="1259" y="828"/>
                    <a:pt x="1259" y="821"/>
                    <a:pt x="1266" y="821"/>
                  </a:cubicBezTo>
                  <a:cubicBezTo>
                    <a:pt x="1266" y="827"/>
                    <a:pt x="1273" y="832"/>
                    <a:pt x="1274" y="837"/>
                  </a:cubicBezTo>
                  <a:cubicBezTo>
                    <a:pt x="1274" y="838"/>
                    <a:pt x="1272" y="841"/>
                    <a:pt x="1273" y="842"/>
                  </a:cubicBezTo>
                  <a:cubicBezTo>
                    <a:pt x="1275" y="847"/>
                    <a:pt x="1281" y="849"/>
                    <a:pt x="1282" y="854"/>
                  </a:cubicBezTo>
                  <a:cubicBezTo>
                    <a:pt x="1285" y="865"/>
                    <a:pt x="1275" y="876"/>
                    <a:pt x="1278" y="891"/>
                  </a:cubicBezTo>
                  <a:cubicBezTo>
                    <a:pt x="1286" y="899"/>
                    <a:pt x="1295" y="907"/>
                    <a:pt x="1296" y="921"/>
                  </a:cubicBezTo>
                  <a:cubicBezTo>
                    <a:pt x="1302" y="924"/>
                    <a:pt x="1303" y="934"/>
                    <a:pt x="1311" y="940"/>
                  </a:cubicBezTo>
                  <a:cubicBezTo>
                    <a:pt x="1312" y="942"/>
                    <a:pt x="1317" y="943"/>
                    <a:pt x="1319" y="944"/>
                  </a:cubicBezTo>
                  <a:cubicBezTo>
                    <a:pt x="1327" y="949"/>
                    <a:pt x="1330" y="959"/>
                    <a:pt x="1339" y="959"/>
                  </a:cubicBezTo>
                  <a:cubicBezTo>
                    <a:pt x="1341" y="959"/>
                    <a:pt x="1343" y="959"/>
                    <a:pt x="1346" y="957"/>
                  </a:cubicBezTo>
                  <a:cubicBezTo>
                    <a:pt x="1346" y="946"/>
                    <a:pt x="1334" y="941"/>
                    <a:pt x="1332" y="931"/>
                  </a:cubicBezTo>
                  <a:cubicBezTo>
                    <a:pt x="1330" y="926"/>
                    <a:pt x="1333" y="920"/>
                    <a:pt x="1328" y="915"/>
                  </a:cubicBezTo>
                  <a:cubicBezTo>
                    <a:pt x="1319" y="911"/>
                    <a:pt x="1306" y="909"/>
                    <a:pt x="1302" y="900"/>
                  </a:cubicBezTo>
                  <a:cubicBezTo>
                    <a:pt x="1306" y="889"/>
                    <a:pt x="1293" y="890"/>
                    <a:pt x="1291" y="880"/>
                  </a:cubicBezTo>
                  <a:cubicBezTo>
                    <a:pt x="1290" y="879"/>
                    <a:pt x="1293" y="863"/>
                    <a:pt x="1295" y="861"/>
                  </a:cubicBezTo>
                  <a:cubicBezTo>
                    <a:pt x="1298" y="856"/>
                    <a:pt x="1301" y="854"/>
                    <a:pt x="1304" y="854"/>
                  </a:cubicBezTo>
                  <a:cubicBezTo>
                    <a:pt x="1312" y="854"/>
                    <a:pt x="1319" y="864"/>
                    <a:pt x="1324" y="868"/>
                  </a:cubicBezTo>
                  <a:cubicBezTo>
                    <a:pt x="1330" y="873"/>
                    <a:pt x="1338" y="873"/>
                    <a:pt x="1340" y="879"/>
                  </a:cubicBezTo>
                  <a:cubicBezTo>
                    <a:pt x="1337" y="887"/>
                    <a:pt x="1340" y="894"/>
                    <a:pt x="1346" y="895"/>
                  </a:cubicBezTo>
                  <a:cubicBezTo>
                    <a:pt x="1346" y="895"/>
                    <a:pt x="1346" y="895"/>
                    <a:pt x="1347" y="895"/>
                  </a:cubicBezTo>
                  <a:cubicBezTo>
                    <a:pt x="1353" y="895"/>
                    <a:pt x="1358" y="884"/>
                    <a:pt x="1364" y="880"/>
                  </a:cubicBezTo>
                  <a:cubicBezTo>
                    <a:pt x="1374" y="873"/>
                    <a:pt x="1383" y="872"/>
                    <a:pt x="1388" y="868"/>
                  </a:cubicBezTo>
                  <a:cubicBezTo>
                    <a:pt x="1397" y="855"/>
                    <a:pt x="1395" y="836"/>
                    <a:pt x="1385" y="826"/>
                  </a:cubicBezTo>
                  <a:cubicBezTo>
                    <a:pt x="1379" y="821"/>
                    <a:pt x="1371" y="820"/>
                    <a:pt x="1366" y="814"/>
                  </a:cubicBezTo>
                  <a:cubicBezTo>
                    <a:pt x="1363" y="810"/>
                    <a:pt x="1358" y="803"/>
                    <a:pt x="1358" y="799"/>
                  </a:cubicBezTo>
                  <a:cubicBezTo>
                    <a:pt x="1358" y="789"/>
                    <a:pt x="1377" y="778"/>
                    <a:pt x="1388" y="777"/>
                  </a:cubicBezTo>
                  <a:cubicBezTo>
                    <a:pt x="1395" y="779"/>
                    <a:pt x="1392" y="789"/>
                    <a:pt x="1400" y="790"/>
                  </a:cubicBezTo>
                  <a:cubicBezTo>
                    <a:pt x="1405" y="784"/>
                    <a:pt x="1411" y="783"/>
                    <a:pt x="1423" y="781"/>
                  </a:cubicBezTo>
                  <a:cubicBezTo>
                    <a:pt x="1438" y="778"/>
                    <a:pt x="1444" y="766"/>
                    <a:pt x="1458" y="766"/>
                  </a:cubicBezTo>
                  <a:cubicBezTo>
                    <a:pt x="1460" y="766"/>
                    <a:pt x="1463" y="766"/>
                    <a:pt x="1466" y="767"/>
                  </a:cubicBezTo>
                  <a:cubicBezTo>
                    <a:pt x="1475" y="764"/>
                    <a:pt x="1476" y="754"/>
                    <a:pt x="1486" y="751"/>
                  </a:cubicBezTo>
                  <a:cubicBezTo>
                    <a:pt x="1491" y="739"/>
                    <a:pt x="1498" y="734"/>
                    <a:pt x="1507" y="723"/>
                  </a:cubicBezTo>
                  <a:cubicBezTo>
                    <a:pt x="1512" y="717"/>
                    <a:pt x="1527" y="703"/>
                    <a:pt x="1524" y="693"/>
                  </a:cubicBezTo>
                  <a:cubicBezTo>
                    <a:pt x="1523" y="687"/>
                    <a:pt x="1509" y="681"/>
                    <a:pt x="1504" y="671"/>
                  </a:cubicBezTo>
                  <a:cubicBezTo>
                    <a:pt x="1503" y="668"/>
                    <a:pt x="1503" y="664"/>
                    <a:pt x="1502" y="662"/>
                  </a:cubicBezTo>
                  <a:cubicBezTo>
                    <a:pt x="1500" y="658"/>
                    <a:pt x="1494" y="658"/>
                    <a:pt x="1494" y="653"/>
                  </a:cubicBezTo>
                  <a:cubicBezTo>
                    <a:pt x="1495" y="646"/>
                    <a:pt x="1511" y="644"/>
                    <a:pt x="1511" y="639"/>
                  </a:cubicBezTo>
                  <a:cubicBezTo>
                    <a:pt x="1513" y="639"/>
                    <a:pt x="1514" y="639"/>
                    <a:pt x="1516" y="639"/>
                  </a:cubicBezTo>
                  <a:cubicBezTo>
                    <a:pt x="1521" y="639"/>
                    <a:pt x="1524" y="638"/>
                    <a:pt x="1523" y="633"/>
                  </a:cubicBezTo>
                  <a:cubicBezTo>
                    <a:pt x="1519" y="631"/>
                    <a:pt x="1515" y="631"/>
                    <a:pt x="1510" y="631"/>
                  </a:cubicBezTo>
                  <a:cubicBezTo>
                    <a:pt x="1507" y="631"/>
                    <a:pt x="1504" y="631"/>
                    <a:pt x="1501" y="631"/>
                  </a:cubicBezTo>
                  <a:cubicBezTo>
                    <a:pt x="1498" y="631"/>
                    <a:pt x="1495" y="632"/>
                    <a:pt x="1493" y="632"/>
                  </a:cubicBezTo>
                  <a:cubicBezTo>
                    <a:pt x="1483" y="632"/>
                    <a:pt x="1475" y="630"/>
                    <a:pt x="1475" y="619"/>
                  </a:cubicBezTo>
                  <a:cubicBezTo>
                    <a:pt x="1475" y="619"/>
                    <a:pt x="1475" y="619"/>
                    <a:pt x="1475" y="619"/>
                  </a:cubicBezTo>
                  <a:cubicBezTo>
                    <a:pt x="1483" y="619"/>
                    <a:pt x="1488" y="614"/>
                    <a:pt x="1494" y="610"/>
                  </a:cubicBezTo>
                  <a:cubicBezTo>
                    <a:pt x="1499" y="605"/>
                    <a:pt x="1504" y="601"/>
                    <a:pt x="1512" y="601"/>
                  </a:cubicBezTo>
                  <a:cubicBezTo>
                    <a:pt x="1514" y="601"/>
                    <a:pt x="1516" y="601"/>
                    <a:pt x="1518" y="602"/>
                  </a:cubicBezTo>
                  <a:cubicBezTo>
                    <a:pt x="1518" y="609"/>
                    <a:pt x="1509" y="612"/>
                    <a:pt x="1513" y="620"/>
                  </a:cubicBezTo>
                  <a:cubicBezTo>
                    <a:pt x="1520" y="617"/>
                    <a:pt x="1532" y="610"/>
                    <a:pt x="1541" y="610"/>
                  </a:cubicBezTo>
                  <a:cubicBezTo>
                    <a:pt x="1545" y="610"/>
                    <a:pt x="1549" y="612"/>
                    <a:pt x="1552" y="617"/>
                  </a:cubicBezTo>
                  <a:cubicBezTo>
                    <a:pt x="1550" y="619"/>
                    <a:pt x="1549" y="622"/>
                    <a:pt x="1548" y="625"/>
                  </a:cubicBezTo>
                  <a:cubicBezTo>
                    <a:pt x="1560" y="632"/>
                    <a:pt x="1570" y="646"/>
                    <a:pt x="1561" y="660"/>
                  </a:cubicBezTo>
                  <a:cubicBezTo>
                    <a:pt x="1563" y="662"/>
                    <a:pt x="1567" y="663"/>
                    <a:pt x="1570" y="663"/>
                  </a:cubicBezTo>
                  <a:cubicBezTo>
                    <a:pt x="1578" y="663"/>
                    <a:pt x="1588" y="660"/>
                    <a:pt x="1592" y="657"/>
                  </a:cubicBezTo>
                  <a:cubicBezTo>
                    <a:pt x="1588" y="646"/>
                    <a:pt x="1595" y="644"/>
                    <a:pt x="1592" y="634"/>
                  </a:cubicBezTo>
                  <a:cubicBezTo>
                    <a:pt x="1589" y="625"/>
                    <a:pt x="1572" y="622"/>
                    <a:pt x="1574" y="613"/>
                  </a:cubicBezTo>
                  <a:cubicBezTo>
                    <a:pt x="1575" y="610"/>
                    <a:pt x="1580" y="610"/>
                    <a:pt x="1584" y="607"/>
                  </a:cubicBezTo>
                  <a:cubicBezTo>
                    <a:pt x="1585" y="606"/>
                    <a:pt x="1585" y="603"/>
                    <a:pt x="1588" y="601"/>
                  </a:cubicBezTo>
                  <a:cubicBezTo>
                    <a:pt x="1590" y="598"/>
                    <a:pt x="1596" y="596"/>
                    <a:pt x="1599" y="594"/>
                  </a:cubicBezTo>
                  <a:cubicBezTo>
                    <a:pt x="1606" y="586"/>
                    <a:pt x="1607" y="579"/>
                    <a:pt x="1619" y="577"/>
                  </a:cubicBezTo>
                  <a:cubicBezTo>
                    <a:pt x="1624" y="578"/>
                    <a:pt x="1624" y="583"/>
                    <a:pt x="1631" y="583"/>
                  </a:cubicBezTo>
                  <a:cubicBezTo>
                    <a:pt x="1647" y="576"/>
                    <a:pt x="1663" y="569"/>
                    <a:pt x="1668" y="553"/>
                  </a:cubicBezTo>
                  <a:cubicBezTo>
                    <a:pt x="1677" y="551"/>
                    <a:pt x="1677" y="543"/>
                    <a:pt x="1683" y="536"/>
                  </a:cubicBezTo>
                  <a:cubicBezTo>
                    <a:pt x="1689" y="529"/>
                    <a:pt x="1701" y="522"/>
                    <a:pt x="1704" y="515"/>
                  </a:cubicBezTo>
                  <a:cubicBezTo>
                    <a:pt x="1706" y="509"/>
                    <a:pt x="1705" y="503"/>
                    <a:pt x="1705" y="498"/>
                  </a:cubicBezTo>
                  <a:moveTo>
                    <a:pt x="1737" y="498"/>
                  </a:moveTo>
                  <a:cubicBezTo>
                    <a:pt x="1719" y="498"/>
                    <a:pt x="1719" y="498"/>
                    <a:pt x="1719" y="498"/>
                  </a:cubicBezTo>
                  <a:cubicBezTo>
                    <a:pt x="1719" y="502"/>
                    <a:pt x="1719" y="506"/>
                    <a:pt x="1718" y="509"/>
                  </a:cubicBezTo>
                  <a:cubicBezTo>
                    <a:pt x="1716" y="523"/>
                    <a:pt x="1707" y="541"/>
                    <a:pt x="1720" y="548"/>
                  </a:cubicBezTo>
                  <a:cubicBezTo>
                    <a:pt x="1724" y="543"/>
                    <a:pt x="1729" y="543"/>
                    <a:pt x="1736" y="543"/>
                  </a:cubicBezTo>
                  <a:cubicBezTo>
                    <a:pt x="1738" y="534"/>
                    <a:pt x="1714" y="522"/>
                    <a:pt x="1729" y="511"/>
                  </a:cubicBezTo>
                  <a:cubicBezTo>
                    <a:pt x="1734" y="512"/>
                    <a:pt x="1738" y="516"/>
                    <a:pt x="1742" y="516"/>
                  </a:cubicBezTo>
                  <a:cubicBezTo>
                    <a:pt x="1744" y="516"/>
                    <a:pt x="1745" y="516"/>
                    <a:pt x="1747" y="515"/>
                  </a:cubicBezTo>
                  <a:cubicBezTo>
                    <a:pt x="1747" y="509"/>
                    <a:pt x="1739" y="506"/>
                    <a:pt x="1737" y="500"/>
                  </a:cubicBezTo>
                  <a:cubicBezTo>
                    <a:pt x="1737" y="499"/>
                    <a:pt x="1737" y="499"/>
                    <a:pt x="1737" y="498"/>
                  </a:cubicBezTo>
                  <a:moveTo>
                    <a:pt x="3255" y="494"/>
                  </a:moveTo>
                  <a:cubicBezTo>
                    <a:pt x="3252" y="494"/>
                    <a:pt x="3250" y="494"/>
                    <a:pt x="3248" y="496"/>
                  </a:cubicBezTo>
                  <a:cubicBezTo>
                    <a:pt x="3248" y="497"/>
                    <a:pt x="3248" y="497"/>
                    <a:pt x="3249" y="498"/>
                  </a:cubicBezTo>
                  <a:cubicBezTo>
                    <a:pt x="3271" y="498"/>
                    <a:pt x="3271" y="498"/>
                    <a:pt x="3271" y="498"/>
                  </a:cubicBezTo>
                  <a:cubicBezTo>
                    <a:pt x="3266" y="496"/>
                    <a:pt x="3260" y="494"/>
                    <a:pt x="3255" y="494"/>
                  </a:cubicBezTo>
                  <a:moveTo>
                    <a:pt x="2613" y="491"/>
                  </a:moveTo>
                  <a:cubicBezTo>
                    <a:pt x="2612" y="491"/>
                    <a:pt x="2611" y="491"/>
                    <a:pt x="2610" y="491"/>
                  </a:cubicBezTo>
                  <a:cubicBezTo>
                    <a:pt x="2610" y="494"/>
                    <a:pt x="2612" y="496"/>
                    <a:pt x="2614" y="498"/>
                  </a:cubicBezTo>
                  <a:cubicBezTo>
                    <a:pt x="2640" y="498"/>
                    <a:pt x="2640" y="498"/>
                    <a:pt x="2640" y="498"/>
                  </a:cubicBezTo>
                  <a:cubicBezTo>
                    <a:pt x="2633" y="493"/>
                    <a:pt x="2624" y="491"/>
                    <a:pt x="2613" y="491"/>
                  </a:cubicBezTo>
                  <a:moveTo>
                    <a:pt x="3329" y="474"/>
                  </a:moveTo>
                  <a:cubicBezTo>
                    <a:pt x="3329" y="474"/>
                    <a:pt x="3328" y="474"/>
                    <a:pt x="3328" y="474"/>
                  </a:cubicBezTo>
                  <a:cubicBezTo>
                    <a:pt x="3323" y="476"/>
                    <a:pt x="3320" y="480"/>
                    <a:pt x="3317" y="482"/>
                  </a:cubicBezTo>
                  <a:cubicBezTo>
                    <a:pt x="3316" y="489"/>
                    <a:pt x="3312" y="494"/>
                    <a:pt x="3308" y="498"/>
                  </a:cubicBezTo>
                  <a:cubicBezTo>
                    <a:pt x="3334" y="498"/>
                    <a:pt x="3334" y="498"/>
                    <a:pt x="3334" y="498"/>
                  </a:cubicBezTo>
                  <a:cubicBezTo>
                    <a:pt x="3330" y="496"/>
                    <a:pt x="3326" y="494"/>
                    <a:pt x="3324" y="491"/>
                  </a:cubicBezTo>
                  <a:cubicBezTo>
                    <a:pt x="3324" y="483"/>
                    <a:pt x="3333" y="483"/>
                    <a:pt x="3333" y="476"/>
                  </a:cubicBezTo>
                  <a:cubicBezTo>
                    <a:pt x="3331" y="475"/>
                    <a:pt x="3331" y="474"/>
                    <a:pt x="3329" y="474"/>
                  </a:cubicBezTo>
                  <a:moveTo>
                    <a:pt x="208" y="446"/>
                  </a:moveTo>
                  <a:cubicBezTo>
                    <a:pt x="206" y="446"/>
                    <a:pt x="203" y="447"/>
                    <a:pt x="201" y="448"/>
                  </a:cubicBezTo>
                  <a:cubicBezTo>
                    <a:pt x="195" y="451"/>
                    <a:pt x="199" y="456"/>
                    <a:pt x="194" y="460"/>
                  </a:cubicBezTo>
                  <a:cubicBezTo>
                    <a:pt x="192" y="462"/>
                    <a:pt x="187" y="460"/>
                    <a:pt x="185" y="462"/>
                  </a:cubicBezTo>
                  <a:cubicBezTo>
                    <a:pt x="179" y="470"/>
                    <a:pt x="173" y="493"/>
                    <a:pt x="187" y="494"/>
                  </a:cubicBezTo>
                  <a:cubicBezTo>
                    <a:pt x="188" y="494"/>
                    <a:pt x="188" y="494"/>
                    <a:pt x="188" y="494"/>
                  </a:cubicBezTo>
                  <a:cubicBezTo>
                    <a:pt x="192" y="494"/>
                    <a:pt x="200" y="492"/>
                    <a:pt x="204" y="491"/>
                  </a:cubicBezTo>
                  <a:cubicBezTo>
                    <a:pt x="212" y="488"/>
                    <a:pt x="218" y="484"/>
                    <a:pt x="223" y="480"/>
                  </a:cubicBezTo>
                  <a:cubicBezTo>
                    <a:pt x="225" y="472"/>
                    <a:pt x="226" y="466"/>
                    <a:pt x="227" y="458"/>
                  </a:cubicBezTo>
                  <a:cubicBezTo>
                    <a:pt x="225" y="452"/>
                    <a:pt x="217" y="446"/>
                    <a:pt x="208" y="446"/>
                  </a:cubicBezTo>
                  <a:moveTo>
                    <a:pt x="477" y="415"/>
                  </a:moveTo>
                  <a:cubicBezTo>
                    <a:pt x="469" y="415"/>
                    <a:pt x="468" y="425"/>
                    <a:pt x="470" y="429"/>
                  </a:cubicBezTo>
                  <a:cubicBezTo>
                    <a:pt x="471" y="430"/>
                    <a:pt x="471" y="430"/>
                    <a:pt x="472" y="430"/>
                  </a:cubicBezTo>
                  <a:cubicBezTo>
                    <a:pt x="480" y="430"/>
                    <a:pt x="479" y="420"/>
                    <a:pt x="478" y="415"/>
                  </a:cubicBezTo>
                  <a:cubicBezTo>
                    <a:pt x="477" y="415"/>
                    <a:pt x="477" y="415"/>
                    <a:pt x="477" y="415"/>
                  </a:cubicBezTo>
                  <a:moveTo>
                    <a:pt x="217" y="407"/>
                  </a:moveTo>
                  <a:cubicBezTo>
                    <a:pt x="212" y="407"/>
                    <a:pt x="209" y="412"/>
                    <a:pt x="208" y="417"/>
                  </a:cubicBezTo>
                  <a:cubicBezTo>
                    <a:pt x="211" y="418"/>
                    <a:pt x="213" y="419"/>
                    <a:pt x="216" y="419"/>
                  </a:cubicBezTo>
                  <a:cubicBezTo>
                    <a:pt x="217" y="419"/>
                    <a:pt x="218" y="419"/>
                    <a:pt x="218" y="419"/>
                  </a:cubicBezTo>
                  <a:cubicBezTo>
                    <a:pt x="219" y="416"/>
                    <a:pt x="221" y="413"/>
                    <a:pt x="222" y="410"/>
                  </a:cubicBezTo>
                  <a:cubicBezTo>
                    <a:pt x="220" y="408"/>
                    <a:pt x="218" y="407"/>
                    <a:pt x="217" y="407"/>
                  </a:cubicBezTo>
                  <a:moveTo>
                    <a:pt x="517" y="400"/>
                  </a:moveTo>
                  <a:cubicBezTo>
                    <a:pt x="511" y="400"/>
                    <a:pt x="503" y="408"/>
                    <a:pt x="517" y="411"/>
                  </a:cubicBezTo>
                  <a:cubicBezTo>
                    <a:pt x="518" y="410"/>
                    <a:pt x="518" y="410"/>
                    <a:pt x="519" y="410"/>
                  </a:cubicBezTo>
                  <a:cubicBezTo>
                    <a:pt x="519" y="410"/>
                    <a:pt x="520" y="410"/>
                    <a:pt x="520" y="410"/>
                  </a:cubicBezTo>
                  <a:cubicBezTo>
                    <a:pt x="522" y="403"/>
                    <a:pt x="520" y="400"/>
                    <a:pt x="517" y="400"/>
                  </a:cubicBezTo>
                  <a:moveTo>
                    <a:pt x="252" y="396"/>
                  </a:moveTo>
                  <a:cubicBezTo>
                    <a:pt x="252" y="396"/>
                    <a:pt x="252" y="396"/>
                    <a:pt x="252" y="396"/>
                  </a:cubicBezTo>
                  <a:cubicBezTo>
                    <a:pt x="253" y="404"/>
                    <a:pt x="245" y="408"/>
                    <a:pt x="234" y="408"/>
                  </a:cubicBezTo>
                  <a:cubicBezTo>
                    <a:pt x="233" y="417"/>
                    <a:pt x="216" y="417"/>
                    <a:pt x="218" y="426"/>
                  </a:cubicBezTo>
                  <a:cubicBezTo>
                    <a:pt x="219" y="426"/>
                    <a:pt x="220" y="426"/>
                    <a:pt x="220" y="426"/>
                  </a:cubicBezTo>
                  <a:cubicBezTo>
                    <a:pt x="222" y="426"/>
                    <a:pt x="223" y="425"/>
                    <a:pt x="224" y="424"/>
                  </a:cubicBezTo>
                  <a:cubicBezTo>
                    <a:pt x="224" y="423"/>
                    <a:pt x="225" y="422"/>
                    <a:pt x="227" y="422"/>
                  </a:cubicBezTo>
                  <a:cubicBezTo>
                    <a:pt x="227" y="422"/>
                    <a:pt x="227" y="422"/>
                    <a:pt x="227" y="422"/>
                  </a:cubicBezTo>
                  <a:cubicBezTo>
                    <a:pt x="232" y="428"/>
                    <a:pt x="220" y="434"/>
                    <a:pt x="223" y="444"/>
                  </a:cubicBezTo>
                  <a:cubicBezTo>
                    <a:pt x="231" y="454"/>
                    <a:pt x="254" y="451"/>
                    <a:pt x="256" y="467"/>
                  </a:cubicBezTo>
                  <a:cubicBezTo>
                    <a:pt x="256" y="474"/>
                    <a:pt x="240" y="469"/>
                    <a:pt x="237" y="474"/>
                  </a:cubicBezTo>
                  <a:cubicBezTo>
                    <a:pt x="236" y="479"/>
                    <a:pt x="240" y="479"/>
                    <a:pt x="239" y="482"/>
                  </a:cubicBezTo>
                  <a:cubicBezTo>
                    <a:pt x="238" y="484"/>
                    <a:pt x="234" y="485"/>
                    <a:pt x="232" y="486"/>
                  </a:cubicBezTo>
                  <a:cubicBezTo>
                    <a:pt x="233" y="491"/>
                    <a:pt x="240" y="489"/>
                    <a:pt x="241" y="494"/>
                  </a:cubicBezTo>
                  <a:cubicBezTo>
                    <a:pt x="240" y="496"/>
                    <a:pt x="239" y="497"/>
                    <a:pt x="238" y="498"/>
                  </a:cubicBezTo>
                  <a:cubicBezTo>
                    <a:pt x="293" y="498"/>
                    <a:pt x="293" y="498"/>
                    <a:pt x="293" y="498"/>
                  </a:cubicBezTo>
                  <a:cubicBezTo>
                    <a:pt x="300" y="495"/>
                    <a:pt x="304" y="490"/>
                    <a:pt x="304" y="481"/>
                  </a:cubicBezTo>
                  <a:cubicBezTo>
                    <a:pt x="296" y="474"/>
                    <a:pt x="281" y="473"/>
                    <a:pt x="283" y="458"/>
                  </a:cubicBezTo>
                  <a:cubicBezTo>
                    <a:pt x="275" y="453"/>
                    <a:pt x="256" y="444"/>
                    <a:pt x="257" y="436"/>
                  </a:cubicBezTo>
                  <a:cubicBezTo>
                    <a:pt x="258" y="428"/>
                    <a:pt x="271" y="433"/>
                    <a:pt x="270" y="422"/>
                  </a:cubicBezTo>
                  <a:cubicBezTo>
                    <a:pt x="269" y="421"/>
                    <a:pt x="266" y="421"/>
                    <a:pt x="264" y="421"/>
                  </a:cubicBezTo>
                  <a:cubicBezTo>
                    <a:pt x="262" y="421"/>
                    <a:pt x="261" y="421"/>
                    <a:pt x="260" y="421"/>
                  </a:cubicBezTo>
                  <a:cubicBezTo>
                    <a:pt x="258" y="421"/>
                    <a:pt x="257" y="421"/>
                    <a:pt x="255" y="421"/>
                  </a:cubicBezTo>
                  <a:cubicBezTo>
                    <a:pt x="252" y="421"/>
                    <a:pt x="249" y="421"/>
                    <a:pt x="247" y="419"/>
                  </a:cubicBezTo>
                  <a:cubicBezTo>
                    <a:pt x="254" y="412"/>
                    <a:pt x="254" y="405"/>
                    <a:pt x="262" y="400"/>
                  </a:cubicBezTo>
                  <a:cubicBezTo>
                    <a:pt x="258" y="399"/>
                    <a:pt x="256" y="396"/>
                    <a:pt x="252" y="396"/>
                  </a:cubicBezTo>
                  <a:moveTo>
                    <a:pt x="489" y="385"/>
                  </a:moveTo>
                  <a:cubicBezTo>
                    <a:pt x="487" y="385"/>
                    <a:pt x="484" y="386"/>
                    <a:pt x="484" y="389"/>
                  </a:cubicBezTo>
                  <a:cubicBezTo>
                    <a:pt x="484" y="391"/>
                    <a:pt x="487" y="392"/>
                    <a:pt x="489" y="392"/>
                  </a:cubicBezTo>
                  <a:cubicBezTo>
                    <a:pt x="491" y="392"/>
                    <a:pt x="492" y="391"/>
                    <a:pt x="493" y="391"/>
                  </a:cubicBezTo>
                  <a:cubicBezTo>
                    <a:pt x="494" y="388"/>
                    <a:pt x="494" y="389"/>
                    <a:pt x="493" y="386"/>
                  </a:cubicBezTo>
                  <a:cubicBezTo>
                    <a:pt x="492" y="385"/>
                    <a:pt x="491" y="385"/>
                    <a:pt x="489" y="385"/>
                  </a:cubicBezTo>
                  <a:moveTo>
                    <a:pt x="270" y="382"/>
                  </a:moveTo>
                  <a:cubicBezTo>
                    <a:pt x="267" y="382"/>
                    <a:pt x="265" y="385"/>
                    <a:pt x="265" y="388"/>
                  </a:cubicBezTo>
                  <a:cubicBezTo>
                    <a:pt x="265" y="391"/>
                    <a:pt x="268" y="394"/>
                    <a:pt x="273" y="394"/>
                  </a:cubicBezTo>
                  <a:cubicBezTo>
                    <a:pt x="274" y="394"/>
                    <a:pt x="275" y="394"/>
                    <a:pt x="276" y="394"/>
                  </a:cubicBezTo>
                  <a:cubicBezTo>
                    <a:pt x="278" y="391"/>
                    <a:pt x="278" y="387"/>
                    <a:pt x="276" y="384"/>
                  </a:cubicBezTo>
                  <a:cubicBezTo>
                    <a:pt x="274" y="383"/>
                    <a:pt x="272" y="382"/>
                    <a:pt x="270" y="382"/>
                  </a:cubicBezTo>
                  <a:moveTo>
                    <a:pt x="3064" y="335"/>
                  </a:moveTo>
                  <a:cubicBezTo>
                    <a:pt x="3059" y="335"/>
                    <a:pt x="3053" y="337"/>
                    <a:pt x="3051" y="340"/>
                  </a:cubicBezTo>
                  <a:cubicBezTo>
                    <a:pt x="3050" y="345"/>
                    <a:pt x="3054" y="347"/>
                    <a:pt x="3058" y="347"/>
                  </a:cubicBezTo>
                  <a:cubicBezTo>
                    <a:pt x="3064" y="347"/>
                    <a:pt x="3071" y="344"/>
                    <a:pt x="3072" y="339"/>
                  </a:cubicBezTo>
                  <a:cubicBezTo>
                    <a:pt x="3070" y="336"/>
                    <a:pt x="3067" y="335"/>
                    <a:pt x="3064" y="335"/>
                  </a:cubicBezTo>
                  <a:moveTo>
                    <a:pt x="3034" y="302"/>
                  </a:moveTo>
                  <a:cubicBezTo>
                    <a:pt x="3033" y="302"/>
                    <a:pt x="3033" y="302"/>
                    <a:pt x="3032" y="302"/>
                  </a:cubicBezTo>
                  <a:cubicBezTo>
                    <a:pt x="3028" y="309"/>
                    <a:pt x="3023" y="320"/>
                    <a:pt x="3025" y="328"/>
                  </a:cubicBezTo>
                  <a:cubicBezTo>
                    <a:pt x="3031" y="331"/>
                    <a:pt x="3036" y="333"/>
                    <a:pt x="3043" y="335"/>
                  </a:cubicBezTo>
                  <a:cubicBezTo>
                    <a:pt x="3049" y="331"/>
                    <a:pt x="3047" y="326"/>
                    <a:pt x="3054" y="325"/>
                  </a:cubicBezTo>
                  <a:cubicBezTo>
                    <a:pt x="3055" y="325"/>
                    <a:pt x="3056" y="324"/>
                    <a:pt x="3057" y="324"/>
                  </a:cubicBezTo>
                  <a:cubicBezTo>
                    <a:pt x="3060" y="324"/>
                    <a:pt x="3064" y="326"/>
                    <a:pt x="3068" y="327"/>
                  </a:cubicBezTo>
                  <a:cubicBezTo>
                    <a:pt x="3071" y="328"/>
                    <a:pt x="3075" y="329"/>
                    <a:pt x="3078" y="329"/>
                  </a:cubicBezTo>
                  <a:cubicBezTo>
                    <a:pt x="3082" y="329"/>
                    <a:pt x="3085" y="327"/>
                    <a:pt x="3085" y="318"/>
                  </a:cubicBezTo>
                  <a:cubicBezTo>
                    <a:pt x="3068" y="313"/>
                    <a:pt x="3056" y="302"/>
                    <a:pt x="3034" y="302"/>
                  </a:cubicBezTo>
                  <a:moveTo>
                    <a:pt x="55" y="302"/>
                  </a:moveTo>
                  <a:cubicBezTo>
                    <a:pt x="53" y="302"/>
                    <a:pt x="51" y="302"/>
                    <a:pt x="50" y="302"/>
                  </a:cubicBezTo>
                  <a:cubicBezTo>
                    <a:pt x="50" y="306"/>
                    <a:pt x="52" y="307"/>
                    <a:pt x="53" y="309"/>
                  </a:cubicBezTo>
                  <a:cubicBezTo>
                    <a:pt x="49" y="313"/>
                    <a:pt x="40" y="314"/>
                    <a:pt x="37" y="319"/>
                  </a:cubicBezTo>
                  <a:cubicBezTo>
                    <a:pt x="37" y="322"/>
                    <a:pt x="37" y="322"/>
                    <a:pt x="37" y="322"/>
                  </a:cubicBezTo>
                  <a:cubicBezTo>
                    <a:pt x="37" y="325"/>
                    <a:pt x="44" y="324"/>
                    <a:pt x="45" y="327"/>
                  </a:cubicBezTo>
                  <a:cubicBezTo>
                    <a:pt x="44" y="330"/>
                    <a:pt x="42" y="330"/>
                    <a:pt x="43" y="333"/>
                  </a:cubicBezTo>
                  <a:cubicBezTo>
                    <a:pt x="44" y="333"/>
                    <a:pt x="45" y="333"/>
                    <a:pt x="45" y="333"/>
                  </a:cubicBezTo>
                  <a:cubicBezTo>
                    <a:pt x="46" y="333"/>
                    <a:pt x="47" y="333"/>
                    <a:pt x="48" y="333"/>
                  </a:cubicBezTo>
                  <a:cubicBezTo>
                    <a:pt x="49" y="333"/>
                    <a:pt x="50" y="333"/>
                    <a:pt x="51" y="333"/>
                  </a:cubicBezTo>
                  <a:cubicBezTo>
                    <a:pt x="54" y="333"/>
                    <a:pt x="57" y="333"/>
                    <a:pt x="58" y="336"/>
                  </a:cubicBezTo>
                  <a:cubicBezTo>
                    <a:pt x="55" y="338"/>
                    <a:pt x="55" y="343"/>
                    <a:pt x="58" y="345"/>
                  </a:cubicBezTo>
                  <a:cubicBezTo>
                    <a:pt x="59" y="345"/>
                    <a:pt x="61" y="345"/>
                    <a:pt x="63" y="345"/>
                  </a:cubicBezTo>
                  <a:cubicBezTo>
                    <a:pt x="68" y="345"/>
                    <a:pt x="74" y="346"/>
                    <a:pt x="79" y="347"/>
                  </a:cubicBezTo>
                  <a:cubicBezTo>
                    <a:pt x="85" y="348"/>
                    <a:pt x="91" y="350"/>
                    <a:pt x="96" y="350"/>
                  </a:cubicBezTo>
                  <a:cubicBezTo>
                    <a:pt x="101" y="350"/>
                    <a:pt x="107" y="348"/>
                    <a:pt x="111" y="343"/>
                  </a:cubicBezTo>
                  <a:cubicBezTo>
                    <a:pt x="129" y="342"/>
                    <a:pt x="137" y="334"/>
                    <a:pt x="149" y="328"/>
                  </a:cubicBezTo>
                  <a:cubicBezTo>
                    <a:pt x="145" y="319"/>
                    <a:pt x="139" y="312"/>
                    <a:pt x="131" y="307"/>
                  </a:cubicBezTo>
                  <a:cubicBezTo>
                    <a:pt x="127" y="308"/>
                    <a:pt x="124" y="308"/>
                    <a:pt x="120" y="308"/>
                  </a:cubicBezTo>
                  <a:cubicBezTo>
                    <a:pt x="117" y="308"/>
                    <a:pt x="114" y="308"/>
                    <a:pt x="111" y="308"/>
                  </a:cubicBezTo>
                  <a:cubicBezTo>
                    <a:pt x="108" y="308"/>
                    <a:pt x="105" y="307"/>
                    <a:pt x="102" y="307"/>
                  </a:cubicBezTo>
                  <a:cubicBezTo>
                    <a:pt x="99" y="307"/>
                    <a:pt x="97" y="308"/>
                    <a:pt x="94" y="308"/>
                  </a:cubicBezTo>
                  <a:cubicBezTo>
                    <a:pt x="84" y="310"/>
                    <a:pt x="84" y="319"/>
                    <a:pt x="76" y="321"/>
                  </a:cubicBezTo>
                  <a:cubicBezTo>
                    <a:pt x="67" y="317"/>
                    <a:pt x="66" y="306"/>
                    <a:pt x="58" y="302"/>
                  </a:cubicBezTo>
                  <a:cubicBezTo>
                    <a:pt x="57" y="302"/>
                    <a:pt x="56" y="302"/>
                    <a:pt x="55" y="302"/>
                  </a:cubicBezTo>
                  <a:moveTo>
                    <a:pt x="433" y="279"/>
                  </a:moveTo>
                  <a:cubicBezTo>
                    <a:pt x="423" y="279"/>
                    <a:pt x="412" y="283"/>
                    <a:pt x="416" y="292"/>
                  </a:cubicBezTo>
                  <a:cubicBezTo>
                    <a:pt x="421" y="291"/>
                    <a:pt x="426" y="289"/>
                    <a:pt x="432" y="289"/>
                  </a:cubicBezTo>
                  <a:cubicBezTo>
                    <a:pt x="434" y="286"/>
                    <a:pt x="435" y="282"/>
                    <a:pt x="433" y="279"/>
                  </a:cubicBezTo>
                  <a:moveTo>
                    <a:pt x="3732" y="279"/>
                  </a:moveTo>
                  <a:cubicBezTo>
                    <a:pt x="3725" y="281"/>
                    <a:pt x="3718" y="281"/>
                    <a:pt x="3710" y="281"/>
                  </a:cubicBezTo>
                  <a:cubicBezTo>
                    <a:pt x="3709" y="281"/>
                    <a:pt x="3709" y="281"/>
                    <a:pt x="3708" y="281"/>
                  </a:cubicBezTo>
                  <a:cubicBezTo>
                    <a:pt x="3707" y="281"/>
                    <a:pt x="3706" y="281"/>
                    <a:pt x="3705" y="281"/>
                  </a:cubicBezTo>
                  <a:cubicBezTo>
                    <a:pt x="3692" y="281"/>
                    <a:pt x="3679" y="281"/>
                    <a:pt x="3673" y="289"/>
                  </a:cubicBezTo>
                  <a:cubicBezTo>
                    <a:pt x="3668" y="287"/>
                    <a:pt x="3667" y="281"/>
                    <a:pt x="3660" y="281"/>
                  </a:cubicBezTo>
                  <a:cubicBezTo>
                    <a:pt x="3660" y="281"/>
                    <a:pt x="3659" y="281"/>
                    <a:pt x="3659" y="281"/>
                  </a:cubicBezTo>
                  <a:cubicBezTo>
                    <a:pt x="3655" y="287"/>
                    <a:pt x="3647" y="290"/>
                    <a:pt x="3645" y="298"/>
                  </a:cubicBezTo>
                  <a:cubicBezTo>
                    <a:pt x="3649" y="304"/>
                    <a:pt x="3655" y="310"/>
                    <a:pt x="3663" y="314"/>
                  </a:cubicBezTo>
                  <a:cubicBezTo>
                    <a:pt x="3661" y="316"/>
                    <a:pt x="3658" y="318"/>
                    <a:pt x="3659" y="324"/>
                  </a:cubicBezTo>
                  <a:cubicBezTo>
                    <a:pt x="3661" y="325"/>
                    <a:pt x="3662" y="325"/>
                    <a:pt x="3664" y="325"/>
                  </a:cubicBezTo>
                  <a:cubicBezTo>
                    <a:pt x="3670" y="325"/>
                    <a:pt x="3673" y="319"/>
                    <a:pt x="3679" y="318"/>
                  </a:cubicBezTo>
                  <a:cubicBezTo>
                    <a:pt x="3683" y="320"/>
                    <a:pt x="3688" y="321"/>
                    <a:pt x="3692" y="321"/>
                  </a:cubicBezTo>
                  <a:cubicBezTo>
                    <a:pt x="3701" y="321"/>
                    <a:pt x="3710" y="318"/>
                    <a:pt x="3717" y="316"/>
                  </a:cubicBezTo>
                  <a:cubicBezTo>
                    <a:pt x="3733" y="313"/>
                    <a:pt x="3754" y="314"/>
                    <a:pt x="3758" y="301"/>
                  </a:cubicBezTo>
                  <a:cubicBezTo>
                    <a:pt x="3751" y="292"/>
                    <a:pt x="3742" y="285"/>
                    <a:pt x="3732" y="279"/>
                  </a:cubicBezTo>
                  <a:moveTo>
                    <a:pt x="3132" y="261"/>
                  </a:moveTo>
                  <a:cubicBezTo>
                    <a:pt x="3126" y="261"/>
                    <a:pt x="3117" y="266"/>
                    <a:pt x="3114" y="270"/>
                  </a:cubicBezTo>
                  <a:cubicBezTo>
                    <a:pt x="3113" y="277"/>
                    <a:pt x="3115" y="281"/>
                    <a:pt x="3122" y="282"/>
                  </a:cubicBezTo>
                  <a:cubicBezTo>
                    <a:pt x="3127" y="277"/>
                    <a:pt x="3141" y="274"/>
                    <a:pt x="3138" y="265"/>
                  </a:cubicBezTo>
                  <a:cubicBezTo>
                    <a:pt x="3137" y="262"/>
                    <a:pt x="3135" y="261"/>
                    <a:pt x="3132" y="261"/>
                  </a:cubicBezTo>
                  <a:moveTo>
                    <a:pt x="465" y="257"/>
                  </a:moveTo>
                  <a:cubicBezTo>
                    <a:pt x="464" y="257"/>
                    <a:pt x="464" y="257"/>
                    <a:pt x="463" y="257"/>
                  </a:cubicBezTo>
                  <a:cubicBezTo>
                    <a:pt x="461" y="259"/>
                    <a:pt x="459" y="262"/>
                    <a:pt x="459" y="265"/>
                  </a:cubicBezTo>
                  <a:cubicBezTo>
                    <a:pt x="460" y="266"/>
                    <a:pt x="460" y="266"/>
                    <a:pt x="461" y="266"/>
                  </a:cubicBezTo>
                  <a:cubicBezTo>
                    <a:pt x="466" y="266"/>
                    <a:pt x="468" y="262"/>
                    <a:pt x="469" y="259"/>
                  </a:cubicBezTo>
                  <a:cubicBezTo>
                    <a:pt x="467" y="259"/>
                    <a:pt x="467" y="257"/>
                    <a:pt x="465" y="257"/>
                  </a:cubicBezTo>
                  <a:moveTo>
                    <a:pt x="785" y="256"/>
                  </a:moveTo>
                  <a:cubicBezTo>
                    <a:pt x="784" y="256"/>
                    <a:pt x="782" y="256"/>
                    <a:pt x="781" y="256"/>
                  </a:cubicBezTo>
                  <a:cubicBezTo>
                    <a:pt x="768" y="259"/>
                    <a:pt x="773" y="275"/>
                    <a:pt x="783" y="275"/>
                  </a:cubicBezTo>
                  <a:cubicBezTo>
                    <a:pt x="783" y="275"/>
                    <a:pt x="783" y="275"/>
                    <a:pt x="783" y="275"/>
                  </a:cubicBezTo>
                  <a:cubicBezTo>
                    <a:pt x="793" y="274"/>
                    <a:pt x="798" y="256"/>
                    <a:pt x="785" y="256"/>
                  </a:cubicBezTo>
                  <a:moveTo>
                    <a:pt x="489" y="245"/>
                  </a:moveTo>
                  <a:cubicBezTo>
                    <a:pt x="484" y="245"/>
                    <a:pt x="481" y="249"/>
                    <a:pt x="479" y="252"/>
                  </a:cubicBezTo>
                  <a:cubicBezTo>
                    <a:pt x="480" y="254"/>
                    <a:pt x="482" y="254"/>
                    <a:pt x="484" y="254"/>
                  </a:cubicBezTo>
                  <a:cubicBezTo>
                    <a:pt x="488" y="254"/>
                    <a:pt x="493" y="250"/>
                    <a:pt x="492" y="246"/>
                  </a:cubicBezTo>
                  <a:cubicBezTo>
                    <a:pt x="491" y="245"/>
                    <a:pt x="490" y="245"/>
                    <a:pt x="489" y="245"/>
                  </a:cubicBezTo>
                  <a:moveTo>
                    <a:pt x="2912" y="241"/>
                  </a:moveTo>
                  <a:cubicBezTo>
                    <a:pt x="2904" y="241"/>
                    <a:pt x="2897" y="244"/>
                    <a:pt x="2896" y="252"/>
                  </a:cubicBezTo>
                  <a:cubicBezTo>
                    <a:pt x="2906" y="253"/>
                    <a:pt x="2916" y="258"/>
                    <a:pt x="2926" y="258"/>
                  </a:cubicBezTo>
                  <a:cubicBezTo>
                    <a:pt x="2930" y="258"/>
                    <a:pt x="2934" y="257"/>
                    <a:pt x="2938" y="254"/>
                  </a:cubicBezTo>
                  <a:cubicBezTo>
                    <a:pt x="2936" y="247"/>
                    <a:pt x="2923" y="241"/>
                    <a:pt x="2912" y="241"/>
                  </a:cubicBezTo>
                  <a:moveTo>
                    <a:pt x="23" y="237"/>
                  </a:moveTo>
                  <a:cubicBezTo>
                    <a:pt x="16" y="237"/>
                    <a:pt x="6" y="240"/>
                    <a:pt x="0" y="241"/>
                  </a:cubicBezTo>
                  <a:cubicBezTo>
                    <a:pt x="2" y="247"/>
                    <a:pt x="8" y="249"/>
                    <a:pt x="15" y="249"/>
                  </a:cubicBezTo>
                  <a:cubicBezTo>
                    <a:pt x="22" y="249"/>
                    <a:pt x="30" y="247"/>
                    <a:pt x="33" y="243"/>
                  </a:cubicBezTo>
                  <a:cubicBezTo>
                    <a:pt x="32" y="239"/>
                    <a:pt x="28" y="237"/>
                    <a:pt x="23" y="237"/>
                  </a:cubicBezTo>
                  <a:moveTo>
                    <a:pt x="2951" y="212"/>
                  </a:moveTo>
                  <a:cubicBezTo>
                    <a:pt x="2938" y="212"/>
                    <a:pt x="2927" y="214"/>
                    <a:pt x="2926" y="223"/>
                  </a:cubicBezTo>
                  <a:cubicBezTo>
                    <a:pt x="2925" y="227"/>
                    <a:pt x="2931" y="233"/>
                    <a:pt x="2929" y="239"/>
                  </a:cubicBezTo>
                  <a:cubicBezTo>
                    <a:pt x="2936" y="241"/>
                    <a:pt x="2946" y="241"/>
                    <a:pt x="2951" y="246"/>
                  </a:cubicBezTo>
                  <a:cubicBezTo>
                    <a:pt x="2951" y="250"/>
                    <a:pt x="2944" y="248"/>
                    <a:pt x="2946" y="253"/>
                  </a:cubicBezTo>
                  <a:cubicBezTo>
                    <a:pt x="2946" y="257"/>
                    <a:pt x="2953" y="255"/>
                    <a:pt x="2952" y="260"/>
                  </a:cubicBezTo>
                  <a:cubicBezTo>
                    <a:pt x="2949" y="264"/>
                    <a:pt x="2940" y="264"/>
                    <a:pt x="2938" y="269"/>
                  </a:cubicBezTo>
                  <a:cubicBezTo>
                    <a:pt x="2939" y="273"/>
                    <a:pt x="2943" y="282"/>
                    <a:pt x="2935" y="282"/>
                  </a:cubicBezTo>
                  <a:cubicBezTo>
                    <a:pt x="2935" y="282"/>
                    <a:pt x="2934" y="282"/>
                    <a:pt x="2933" y="282"/>
                  </a:cubicBezTo>
                  <a:cubicBezTo>
                    <a:pt x="2929" y="279"/>
                    <a:pt x="2931" y="271"/>
                    <a:pt x="2929" y="266"/>
                  </a:cubicBezTo>
                  <a:cubicBezTo>
                    <a:pt x="2927" y="266"/>
                    <a:pt x="2925" y="265"/>
                    <a:pt x="2923" y="265"/>
                  </a:cubicBezTo>
                  <a:cubicBezTo>
                    <a:pt x="2922" y="265"/>
                    <a:pt x="2922" y="265"/>
                    <a:pt x="2921" y="265"/>
                  </a:cubicBezTo>
                  <a:cubicBezTo>
                    <a:pt x="2917" y="267"/>
                    <a:pt x="2920" y="274"/>
                    <a:pt x="2915" y="274"/>
                  </a:cubicBezTo>
                  <a:cubicBezTo>
                    <a:pt x="2915" y="274"/>
                    <a:pt x="2915" y="274"/>
                    <a:pt x="2915" y="274"/>
                  </a:cubicBezTo>
                  <a:cubicBezTo>
                    <a:pt x="2909" y="273"/>
                    <a:pt x="2909" y="268"/>
                    <a:pt x="2903" y="267"/>
                  </a:cubicBezTo>
                  <a:cubicBezTo>
                    <a:pt x="2898" y="270"/>
                    <a:pt x="2893" y="271"/>
                    <a:pt x="2887" y="271"/>
                  </a:cubicBezTo>
                  <a:cubicBezTo>
                    <a:pt x="2880" y="271"/>
                    <a:pt x="2872" y="270"/>
                    <a:pt x="2865" y="268"/>
                  </a:cubicBezTo>
                  <a:cubicBezTo>
                    <a:pt x="2858" y="267"/>
                    <a:pt x="2851" y="265"/>
                    <a:pt x="2845" y="265"/>
                  </a:cubicBezTo>
                  <a:cubicBezTo>
                    <a:pt x="2844" y="265"/>
                    <a:pt x="2843" y="265"/>
                    <a:pt x="2843" y="265"/>
                  </a:cubicBezTo>
                  <a:cubicBezTo>
                    <a:pt x="2837" y="263"/>
                    <a:pt x="2835" y="257"/>
                    <a:pt x="2828" y="255"/>
                  </a:cubicBezTo>
                  <a:cubicBezTo>
                    <a:pt x="2821" y="260"/>
                    <a:pt x="2811" y="258"/>
                    <a:pt x="2807" y="264"/>
                  </a:cubicBezTo>
                  <a:cubicBezTo>
                    <a:pt x="2808" y="266"/>
                    <a:pt x="2810" y="267"/>
                    <a:pt x="2812" y="267"/>
                  </a:cubicBezTo>
                  <a:cubicBezTo>
                    <a:pt x="2814" y="267"/>
                    <a:pt x="2816" y="266"/>
                    <a:pt x="2818" y="265"/>
                  </a:cubicBezTo>
                  <a:cubicBezTo>
                    <a:pt x="2821" y="264"/>
                    <a:pt x="2823" y="263"/>
                    <a:pt x="2825" y="263"/>
                  </a:cubicBezTo>
                  <a:cubicBezTo>
                    <a:pt x="2826" y="263"/>
                    <a:pt x="2827" y="263"/>
                    <a:pt x="2828" y="264"/>
                  </a:cubicBezTo>
                  <a:cubicBezTo>
                    <a:pt x="2825" y="269"/>
                    <a:pt x="2818" y="270"/>
                    <a:pt x="2813" y="272"/>
                  </a:cubicBezTo>
                  <a:cubicBezTo>
                    <a:pt x="2817" y="276"/>
                    <a:pt x="2823" y="288"/>
                    <a:pt x="2810" y="288"/>
                  </a:cubicBezTo>
                  <a:cubicBezTo>
                    <a:pt x="2809" y="288"/>
                    <a:pt x="2809" y="288"/>
                    <a:pt x="2808" y="288"/>
                  </a:cubicBezTo>
                  <a:cubicBezTo>
                    <a:pt x="2805" y="284"/>
                    <a:pt x="2810" y="280"/>
                    <a:pt x="2807" y="277"/>
                  </a:cubicBezTo>
                  <a:cubicBezTo>
                    <a:pt x="2801" y="275"/>
                    <a:pt x="2797" y="268"/>
                    <a:pt x="2788" y="268"/>
                  </a:cubicBezTo>
                  <a:cubicBezTo>
                    <a:pt x="2788" y="268"/>
                    <a:pt x="2788" y="268"/>
                    <a:pt x="2788" y="268"/>
                  </a:cubicBezTo>
                  <a:cubicBezTo>
                    <a:pt x="2785" y="268"/>
                    <a:pt x="2780" y="271"/>
                    <a:pt x="2776" y="272"/>
                  </a:cubicBezTo>
                  <a:cubicBezTo>
                    <a:pt x="2772" y="272"/>
                    <a:pt x="2768" y="273"/>
                    <a:pt x="2764" y="273"/>
                  </a:cubicBezTo>
                  <a:cubicBezTo>
                    <a:pt x="2756" y="273"/>
                    <a:pt x="2748" y="272"/>
                    <a:pt x="2742" y="269"/>
                  </a:cubicBezTo>
                  <a:cubicBezTo>
                    <a:pt x="2741" y="264"/>
                    <a:pt x="2747" y="265"/>
                    <a:pt x="2747" y="262"/>
                  </a:cubicBezTo>
                  <a:cubicBezTo>
                    <a:pt x="2744" y="258"/>
                    <a:pt x="2741" y="257"/>
                    <a:pt x="2738" y="257"/>
                  </a:cubicBezTo>
                  <a:cubicBezTo>
                    <a:pt x="2734" y="257"/>
                    <a:pt x="2731" y="258"/>
                    <a:pt x="2727" y="258"/>
                  </a:cubicBezTo>
                  <a:cubicBezTo>
                    <a:pt x="2727" y="258"/>
                    <a:pt x="2727" y="258"/>
                    <a:pt x="2727" y="258"/>
                  </a:cubicBezTo>
                  <a:cubicBezTo>
                    <a:pt x="2718" y="258"/>
                    <a:pt x="2714" y="252"/>
                    <a:pt x="2705" y="249"/>
                  </a:cubicBezTo>
                  <a:cubicBezTo>
                    <a:pt x="2692" y="245"/>
                    <a:pt x="2677" y="247"/>
                    <a:pt x="2662" y="244"/>
                  </a:cubicBezTo>
                  <a:cubicBezTo>
                    <a:pt x="2658" y="245"/>
                    <a:pt x="2659" y="250"/>
                    <a:pt x="2654" y="250"/>
                  </a:cubicBezTo>
                  <a:cubicBezTo>
                    <a:pt x="2654" y="250"/>
                    <a:pt x="2654" y="250"/>
                    <a:pt x="2654" y="250"/>
                  </a:cubicBezTo>
                  <a:cubicBezTo>
                    <a:pt x="2648" y="248"/>
                    <a:pt x="2650" y="239"/>
                    <a:pt x="2642" y="239"/>
                  </a:cubicBezTo>
                  <a:cubicBezTo>
                    <a:pt x="2638" y="241"/>
                    <a:pt x="2642" y="250"/>
                    <a:pt x="2636" y="250"/>
                  </a:cubicBezTo>
                  <a:cubicBezTo>
                    <a:pt x="2636" y="250"/>
                    <a:pt x="2636" y="250"/>
                    <a:pt x="2635" y="250"/>
                  </a:cubicBezTo>
                  <a:cubicBezTo>
                    <a:pt x="2627" y="249"/>
                    <a:pt x="2627" y="231"/>
                    <a:pt x="2619" y="230"/>
                  </a:cubicBezTo>
                  <a:cubicBezTo>
                    <a:pt x="2618" y="230"/>
                    <a:pt x="2618" y="230"/>
                    <a:pt x="2617" y="230"/>
                  </a:cubicBezTo>
                  <a:cubicBezTo>
                    <a:pt x="2611" y="230"/>
                    <a:pt x="2610" y="235"/>
                    <a:pt x="2609" y="242"/>
                  </a:cubicBezTo>
                  <a:cubicBezTo>
                    <a:pt x="2603" y="245"/>
                    <a:pt x="2594" y="251"/>
                    <a:pt x="2587" y="251"/>
                  </a:cubicBezTo>
                  <a:cubicBezTo>
                    <a:pt x="2585" y="251"/>
                    <a:pt x="2583" y="250"/>
                    <a:pt x="2581" y="250"/>
                  </a:cubicBezTo>
                  <a:cubicBezTo>
                    <a:pt x="2575" y="253"/>
                    <a:pt x="2572" y="261"/>
                    <a:pt x="2564" y="261"/>
                  </a:cubicBezTo>
                  <a:cubicBezTo>
                    <a:pt x="2563" y="261"/>
                    <a:pt x="2561" y="261"/>
                    <a:pt x="2560" y="261"/>
                  </a:cubicBezTo>
                  <a:cubicBezTo>
                    <a:pt x="2562" y="244"/>
                    <a:pt x="2592" y="251"/>
                    <a:pt x="2596" y="237"/>
                  </a:cubicBezTo>
                  <a:cubicBezTo>
                    <a:pt x="2583" y="238"/>
                    <a:pt x="2568" y="245"/>
                    <a:pt x="2555" y="249"/>
                  </a:cubicBezTo>
                  <a:cubicBezTo>
                    <a:pt x="2552" y="247"/>
                    <a:pt x="2549" y="246"/>
                    <a:pt x="2546" y="246"/>
                  </a:cubicBezTo>
                  <a:cubicBezTo>
                    <a:pt x="2541" y="246"/>
                    <a:pt x="2535" y="248"/>
                    <a:pt x="2531" y="251"/>
                  </a:cubicBezTo>
                  <a:cubicBezTo>
                    <a:pt x="2530" y="254"/>
                    <a:pt x="2535" y="258"/>
                    <a:pt x="2532" y="260"/>
                  </a:cubicBezTo>
                  <a:cubicBezTo>
                    <a:pt x="2520" y="257"/>
                    <a:pt x="2511" y="251"/>
                    <a:pt x="2499" y="247"/>
                  </a:cubicBezTo>
                  <a:cubicBezTo>
                    <a:pt x="2499" y="385"/>
                    <a:pt x="2499" y="385"/>
                    <a:pt x="2499" y="385"/>
                  </a:cubicBezTo>
                  <a:cubicBezTo>
                    <a:pt x="2507" y="390"/>
                    <a:pt x="2515" y="395"/>
                    <a:pt x="2522" y="400"/>
                  </a:cubicBezTo>
                  <a:cubicBezTo>
                    <a:pt x="2528" y="396"/>
                    <a:pt x="2532" y="396"/>
                    <a:pt x="2541" y="396"/>
                  </a:cubicBezTo>
                  <a:cubicBezTo>
                    <a:pt x="2551" y="408"/>
                    <a:pt x="2570" y="413"/>
                    <a:pt x="2574" y="429"/>
                  </a:cubicBezTo>
                  <a:cubicBezTo>
                    <a:pt x="2586" y="430"/>
                    <a:pt x="2592" y="438"/>
                    <a:pt x="2590" y="448"/>
                  </a:cubicBezTo>
                  <a:cubicBezTo>
                    <a:pt x="2601" y="456"/>
                    <a:pt x="2610" y="466"/>
                    <a:pt x="2623" y="472"/>
                  </a:cubicBezTo>
                  <a:cubicBezTo>
                    <a:pt x="2623" y="477"/>
                    <a:pt x="2615" y="476"/>
                    <a:pt x="2617" y="482"/>
                  </a:cubicBezTo>
                  <a:cubicBezTo>
                    <a:pt x="2627" y="486"/>
                    <a:pt x="2641" y="491"/>
                    <a:pt x="2653" y="498"/>
                  </a:cubicBezTo>
                  <a:cubicBezTo>
                    <a:pt x="3212" y="498"/>
                    <a:pt x="3212" y="498"/>
                    <a:pt x="3212" y="498"/>
                  </a:cubicBezTo>
                  <a:cubicBezTo>
                    <a:pt x="3217" y="494"/>
                    <a:pt x="3221" y="491"/>
                    <a:pt x="3226" y="487"/>
                  </a:cubicBezTo>
                  <a:cubicBezTo>
                    <a:pt x="3231" y="489"/>
                    <a:pt x="3237" y="489"/>
                    <a:pt x="3243" y="489"/>
                  </a:cubicBezTo>
                  <a:cubicBezTo>
                    <a:pt x="3247" y="489"/>
                    <a:pt x="3252" y="489"/>
                    <a:pt x="3256" y="489"/>
                  </a:cubicBezTo>
                  <a:cubicBezTo>
                    <a:pt x="3260" y="488"/>
                    <a:pt x="3264" y="488"/>
                    <a:pt x="3269" y="488"/>
                  </a:cubicBezTo>
                  <a:cubicBezTo>
                    <a:pt x="3275" y="488"/>
                    <a:pt x="3280" y="489"/>
                    <a:pt x="3286" y="490"/>
                  </a:cubicBezTo>
                  <a:cubicBezTo>
                    <a:pt x="3286" y="489"/>
                    <a:pt x="3286" y="489"/>
                    <a:pt x="3287" y="489"/>
                  </a:cubicBezTo>
                  <a:cubicBezTo>
                    <a:pt x="3287" y="489"/>
                    <a:pt x="3288" y="489"/>
                    <a:pt x="3288" y="489"/>
                  </a:cubicBezTo>
                  <a:cubicBezTo>
                    <a:pt x="3294" y="484"/>
                    <a:pt x="3296" y="478"/>
                    <a:pt x="3306" y="475"/>
                  </a:cubicBezTo>
                  <a:cubicBezTo>
                    <a:pt x="3318" y="470"/>
                    <a:pt x="3335" y="471"/>
                    <a:pt x="3332" y="456"/>
                  </a:cubicBezTo>
                  <a:cubicBezTo>
                    <a:pt x="3325" y="453"/>
                    <a:pt x="3322" y="448"/>
                    <a:pt x="3314" y="447"/>
                  </a:cubicBezTo>
                  <a:cubicBezTo>
                    <a:pt x="3313" y="447"/>
                    <a:pt x="3312" y="447"/>
                    <a:pt x="3311" y="447"/>
                  </a:cubicBezTo>
                  <a:cubicBezTo>
                    <a:pt x="3307" y="447"/>
                    <a:pt x="3303" y="449"/>
                    <a:pt x="3300" y="450"/>
                  </a:cubicBezTo>
                  <a:cubicBezTo>
                    <a:pt x="3297" y="452"/>
                    <a:pt x="3294" y="454"/>
                    <a:pt x="3291" y="454"/>
                  </a:cubicBezTo>
                  <a:cubicBezTo>
                    <a:pt x="3289" y="454"/>
                    <a:pt x="3286" y="453"/>
                    <a:pt x="3283" y="452"/>
                  </a:cubicBezTo>
                  <a:cubicBezTo>
                    <a:pt x="3283" y="446"/>
                    <a:pt x="3287" y="445"/>
                    <a:pt x="3292" y="445"/>
                  </a:cubicBezTo>
                  <a:cubicBezTo>
                    <a:pt x="3294" y="445"/>
                    <a:pt x="3296" y="445"/>
                    <a:pt x="3298" y="445"/>
                  </a:cubicBezTo>
                  <a:cubicBezTo>
                    <a:pt x="3300" y="445"/>
                    <a:pt x="3302" y="446"/>
                    <a:pt x="3304" y="446"/>
                  </a:cubicBezTo>
                  <a:cubicBezTo>
                    <a:pt x="3308" y="446"/>
                    <a:pt x="3312" y="445"/>
                    <a:pt x="3313" y="441"/>
                  </a:cubicBezTo>
                  <a:cubicBezTo>
                    <a:pt x="3310" y="432"/>
                    <a:pt x="3290" y="438"/>
                    <a:pt x="3283" y="432"/>
                  </a:cubicBezTo>
                  <a:cubicBezTo>
                    <a:pt x="3273" y="420"/>
                    <a:pt x="3269" y="403"/>
                    <a:pt x="3257" y="392"/>
                  </a:cubicBezTo>
                  <a:cubicBezTo>
                    <a:pt x="3253" y="383"/>
                    <a:pt x="3253" y="371"/>
                    <a:pt x="3240" y="368"/>
                  </a:cubicBezTo>
                  <a:cubicBezTo>
                    <a:pt x="3229" y="377"/>
                    <a:pt x="3233" y="396"/>
                    <a:pt x="3216" y="396"/>
                  </a:cubicBezTo>
                  <a:cubicBezTo>
                    <a:pt x="3215" y="396"/>
                    <a:pt x="3214" y="396"/>
                    <a:pt x="3214" y="396"/>
                  </a:cubicBezTo>
                  <a:cubicBezTo>
                    <a:pt x="3210" y="396"/>
                    <a:pt x="3207" y="392"/>
                    <a:pt x="3203" y="391"/>
                  </a:cubicBezTo>
                  <a:cubicBezTo>
                    <a:pt x="3202" y="391"/>
                    <a:pt x="3201" y="391"/>
                    <a:pt x="3201" y="391"/>
                  </a:cubicBezTo>
                  <a:cubicBezTo>
                    <a:pt x="3200" y="391"/>
                    <a:pt x="3198" y="392"/>
                    <a:pt x="3197" y="392"/>
                  </a:cubicBezTo>
                  <a:cubicBezTo>
                    <a:pt x="3196" y="392"/>
                    <a:pt x="3195" y="392"/>
                    <a:pt x="3194" y="392"/>
                  </a:cubicBezTo>
                  <a:cubicBezTo>
                    <a:pt x="3192" y="392"/>
                    <a:pt x="3191" y="392"/>
                    <a:pt x="3189" y="391"/>
                  </a:cubicBezTo>
                  <a:cubicBezTo>
                    <a:pt x="3195" y="384"/>
                    <a:pt x="3188" y="375"/>
                    <a:pt x="3194" y="366"/>
                  </a:cubicBezTo>
                  <a:cubicBezTo>
                    <a:pt x="3190" y="363"/>
                    <a:pt x="3184" y="362"/>
                    <a:pt x="3177" y="361"/>
                  </a:cubicBezTo>
                  <a:cubicBezTo>
                    <a:pt x="3169" y="353"/>
                    <a:pt x="3161" y="343"/>
                    <a:pt x="3146" y="343"/>
                  </a:cubicBezTo>
                  <a:cubicBezTo>
                    <a:pt x="3143" y="343"/>
                    <a:pt x="3139" y="344"/>
                    <a:pt x="3135" y="345"/>
                  </a:cubicBezTo>
                  <a:cubicBezTo>
                    <a:pt x="3132" y="342"/>
                    <a:pt x="3125" y="341"/>
                    <a:pt x="3119" y="341"/>
                  </a:cubicBezTo>
                  <a:cubicBezTo>
                    <a:pt x="3112" y="341"/>
                    <a:pt x="3106" y="343"/>
                    <a:pt x="3105" y="348"/>
                  </a:cubicBezTo>
                  <a:cubicBezTo>
                    <a:pt x="3111" y="356"/>
                    <a:pt x="3107" y="367"/>
                    <a:pt x="3114" y="375"/>
                  </a:cubicBezTo>
                  <a:cubicBezTo>
                    <a:pt x="3111" y="381"/>
                    <a:pt x="3103" y="383"/>
                    <a:pt x="3104" y="390"/>
                  </a:cubicBezTo>
                  <a:cubicBezTo>
                    <a:pt x="3105" y="393"/>
                    <a:pt x="3111" y="394"/>
                    <a:pt x="3114" y="398"/>
                  </a:cubicBezTo>
                  <a:cubicBezTo>
                    <a:pt x="3119" y="405"/>
                    <a:pt x="3120" y="413"/>
                    <a:pt x="3124" y="418"/>
                  </a:cubicBezTo>
                  <a:cubicBezTo>
                    <a:pt x="3120" y="429"/>
                    <a:pt x="3107" y="433"/>
                    <a:pt x="3095" y="437"/>
                  </a:cubicBezTo>
                  <a:cubicBezTo>
                    <a:pt x="3098" y="451"/>
                    <a:pt x="3112" y="477"/>
                    <a:pt x="3091" y="482"/>
                  </a:cubicBezTo>
                  <a:cubicBezTo>
                    <a:pt x="3081" y="477"/>
                    <a:pt x="3073" y="469"/>
                    <a:pt x="3066" y="460"/>
                  </a:cubicBezTo>
                  <a:cubicBezTo>
                    <a:pt x="3065" y="450"/>
                    <a:pt x="3070" y="440"/>
                    <a:pt x="3063" y="435"/>
                  </a:cubicBezTo>
                  <a:cubicBezTo>
                    <a:pt x="3026" y="434"/>
                    <a:pt x="3008" y="417"/>
                    <a:pt x="2980" y="409"/>
                  </a:cubicBezTo>
                  <a:cubicBezTo>
                    <a:pt x="2975" y="409"/>
                    <a:pt x="2974" y="412"/>
                    <a:pt x="2969" y="412"/>
                  </a:cubicBezTo>
                  <a:cubicBezTo>
                    <a:pt x="2968" y="412"/>
                    <a:pt x="2968" y="412"/>
                    <a:pt x="2968" y="412"/>
                  </a:cubicBezTo>
                  <a:cubicBezTo>
                    <a:pt x="2963" y="407"/>
                    <a:pt x="2963" y="398"/>
                    <a:pt x="2958" y="393"/>
                  </a:cubicBezTo>
                  <a:cubicBezTo>
                    <a:pt x="2956" y="393"/>
                    <a:pt x="2953" y="392"/>
                    <a:pt x="2950" y="392"/>
                  </a:cubicBezTo>
                  <a:cubicBezTo>
                    <a:pt x="2949" y="392"/>
                    <a:pt x="2948" y="392"/>
                    <a:pt x="2947" y="392"/>
                  </a:cubicBezTo>
                  <a:cubicBezTo>
                    <a:pt x="2944" y="388"/>
                    <a:pt x="2940" y="384"/>
                    <a:pt x="2940" y="379"/>
                  </a:cubicBezTo>
                  <a:cubicBezTo>
                    <a:pt x="2940" y="372"/>
                    <a:pt x="2953" y="356"/>
                    <a:pt x="2958" y="352"/>
                  </a:cubicBezTo>
                  <a:cubicBezTo>
                    <a:pt x="2966" y="344"/>
                    <a:pt x="2981" y="343"/>
                    <a:pt x="2983" y="335"/>
                  </a:cubicBezTo>
                  <a:cubicBezTo>
                    <a:pt x="2969" y="329"/>
                    <a:pt x="2949" y="330"/>
                    <a:pt x="2936" y="322"/>
                  </a:cubicBezTo>
                  <a:cubicBezTo>
                    <a:pt x="2939" y="320"/>
                    <a:pt x="2943" y="319"/>
                    <a:pt x="2947" y="319"/>
                  </a:cubicBezTo>
                  <a:cubicBezTo>
                    <a:pt x="2959" y="319"/>
                    <a:pt x="2973" y="326"/>
                    <a:pt x="2985" y="327"/>
                  </a:cubicBezTo>
                  <a:cubicBezTo>
                    <a:pt x="2988" y="323"/>
                    <a:pt x="2993" y="320"/>
                    <a:pt x="2998" y="320"/>
                  </a:cubicBezTo>
                  <a:cubicBezTo>
                    <a:pt x="3000" y="320"/>
                    <a:pt x="3003" y="321"/>
                    <a:pt x="3005" y="322"/>
                  </a:cubicBezTo>
                  <a:cubicBezTo>
                    <a:pt x="3011" y="319"/>
                    <a:pt x="3018" y="316"/>
                    <a:pt x="3018" y="308"/>
                  </a:cubicBezTo>
                  <a:cubicBezTo>
                    <a:pt x="3008" y="306"/>
                    <a:pt x="2995" y="306"/>
                    <a:pt x="2991" y="299"/>
                  </a:cubicBezTo>
                  <a:cubicBezTo>
                    <a:pt x="2993" y="297"/>
                    <a:pt x="2996" y="297"/>
                    <a:pt x="2998" y="297"/>
                  </a:cubicBezTo>
                  <a:cubicBezTo>
                    <a:pt x="3002" y="297"/>
                    <a:pt x="3006" y="298"/>
                    <a:pt x="3010" y="299"/>
                  </a:cubicBezTo>
                  <a:cubicBezTo>
                    <a:pt x="3014" y="301"/>
                    <a:pt x="3018" y="302"/>
                    <a:pt x="3021" y="302"/>
                  </a:cubicBezTo>
                  <a:cubicBezTo>
                    <a:pt x="3022" y="302"/>
                    <a:pt x="3022" y="302"/>
                    <a:pt x="3023" y="302"/>
                  </a:cubicBezTo>
                  <a:cubicBezTo>
                    <a:pt x="3028" y="297"/>
                    <a:pt x="3024" y="287"/>
                    <a:pt x="3033" y="286"/>
                  </a:cubicBezTo>
                  <a:cubicBezTo>
                    <a:pt x="3037" y="286"/>
                    <a:pt x="3038" y="290"/>
                    <a:pt x="3042" y="290"/>
                  </a:cubicBezTo>
                  <a:cubicBezTo>
                    <a:pt x="3043" y="290"/>
                    <a:pt x="3043" y="290"/>
                    <a:pt x="3043" y="290"/>
                  </a:cubicBezTo>
                  <a:cubicBezTo>
                    <a:pt x="3047" y="289"/>
                    <a:pt x="3044" y="284"/>
                    <a:pt x="3048" y="284"/>
                  </a:cubicBezTo>
                  <a:cubicBezTo>
                    <a:pt x="3048" y="284"/>
                    <a:pt x="3048" y="284"/>
                    <a:pt x="3049" y="284"/>
                  </a:cubicBezTo>
                  <a:cubicBezTo>
                    <a:pt x="3054" y="285"/>
                    <a:pt x="3054" y="290"/>
                    <a:pt x="3060" y="290"/>
                  </a:cubicBezTo>
                  <a:cubicBezTo>
                    <a:pt x="3067" y="287"/>
                    <a:pt x="3073" y="282"/>
                    <a:pt x="3076" y="275"/>
                  </a:cubicBezTo>
                  <a:cubicBezTo>
                    <a:pt x="3073" y="270"/>
                    <a:pt x="3071" y="265"/>
                    <a:pt x="3067" y="261"/>
                  </a:cubicBezTo>
                  <a:cubicBezTo>
                    <a:pt x="3069" y="258"/>
                    <a:pt x="3073" y="257"/>
                    <a:pt x="3073" y="253"/>
                  </a:cubicBezTo>
                  <a:cubicBezTo>
                    <a:pt x="3070" y="248"/>
                    <a:pt x="3065" y="244"/>
                    <a:pt x="3056" y="244"/>
                  </a:cubicBezTo>
                  <a:cubicBezTo>
                    <a:pt x="3055" y="244"/>
                    <a:pt x="3054" y="244"/>
                    <a:pt x="3053" y="244"/>
                  </a:cubicBezTo>
                  <a:cubicBezTo>
                    <a:pt x="3050" y="242"/>
                    <a:pt x="3045" y="239"/>
                    <a:pt x="3041" y="239"/>
                  </a:cubicBezTo>
                  <a:cubicBezTo>
                    <a:pt x="3039" y="239"/>
                    <a:pt x="3037" y="240"/>
                    <a:pt x="3035" y="241"/>
                  </a:cubicBezTo>
                  <a:cubicBezTo>
                    <a:pt x="3034" y="247"/>
                    <a:pt x="3041" y="247"/>
                    <a:pt x="3040" y="253"/>
                  </a:cubicBezTo>
                  <a:cubicBezTo>
                    <a:pt x="3038" y="256"/>
                    <a:pt x="3034" y="256"/>
                    <a:pt x="3031" y="258"/>
                  </a:cubicBezTo>
                  <a:cubicBezTo>
                    <a:pt x="3034" y="268"/>
                    <a:pt x="3026" y="277"/>
                    <a:pt x="3017" y="277"/>
                  </a:cubicBezTo>
                  <a:cubicBezTo>
                    <a:pt x="3017" y="277"/>
                    <a:pt x="3017" y="277"/>
                    <a:pt x="3016" y="277"/>
                  </a:cubicBezTo>
                  <a:cubicBezTo>
                    <a:pt x="3001" y="275"/>
                    <a:pt x="3012" y="262"/>
                    <a:pt x="3011" y="255"/>
                  </a:cubicBezTo>
                  <a:cubicBezTo>
                    <a:pt x="3010" y="250"/>
                    <a:pt x="3003" y="247"/>
                    <a:pt x="2998" y="247"/>
                  </a:cubicBezTo>
                  <a:cubicBezTo>
                    <a:pt x="2997" y="247"/>
                    <a:pt x="2997" y="247"/>
                    <a:pt x="2997" y="247"/>
                  </a:cubicBezTo>
                  <a:cubicBezTo>
                    <a:pt x="2988" y="249"/>
                    <a:pt x="2994" y="254"/>
                    <a:pt x="2990" y="262"/>
                  </a:cubicBezTo>
                  <a:cubicBezTo>
                    <a:pt x="2990" y="262"/>
                    <a:pt x="2990" y="262"/>
                    <a:pt x="2990" y="262"/>
                  </a:cubicBezTo>
                  <a:cubicBezTo>
                    <a:pt x="2981" y="262"/>
                    <a:pt x="2984" y="251"/>
                    <a:pt x="2979" y="248"/>
                  </a:cubicBezTo>
                  <a:cubicBezTo>
                    <a:pt x="2976" y="245"/>
                    <a:pt x="2964" y="248"/>
                    <a:pt x="2964" y="242"/>
                  </a:cubicBezTo>
                  <a:cubicBezTo>
                    <a:pt x="2964" y="237"/>
                    <a:pt x="2971" y="237"/>
                    <a:pt x="2972" y="232"/>
                  </a:cubicBezTo>
                  <a:cubicBezTo>
                    <a:pt x="2966" y="225"/>
                    <a:pt x="2961" y="217"/>
                    <a:pt x="2953" y="212"/>
                  </a:cubicBezTo>
                  <a:cubicBezTo>
                    <a:pt x="2952" y="212"/>
                    <a:pt x="2951" y="212"/>
                    <a:pt x="2951" y="212"/>
                  </a:cubicBezTo>
                  <a:moveTo>
                    <a:pt x="839" y="202"/>
                  </a:moveTo>
                  <a:cubicBezTo>
                    <a:pt x="830" y="202"/>
                    <a:pt x="820" y="205"/>
                    <a:pt x="818" y="211"/>
                  </a:cubicBezTo>
                  <a:cubicBezTo>
                    <a:pt x="820" y="218"/>
                    <a:pt x="809" y="219"/>
                    <a:pt x="808" y="226"/>
                  </a:cubicBezTo>
                  <a:cubicBezTo>
                    <a:pt x="810" y="228"/>
                    <a:pt x="814" y="228"/>
                    <a:pt x="818" y="228"/>
                  </a:cubicBezTo>
                  <a:cubicBezTo>
                    <a:pt x="819" y="228"/>
                    <a:pt x="819" y="228"/>
                    <a:pt x="820" y="228"/>
                  </a:cubicBezTo>
                  <a:cubicBezTo>
                    <a:pt x="820" y="228"/>
                    <a:pt x="821" y="228"/>
                    <a:pt x="822" y="228"/>
                  </a:cubicBezTo>
                  <a:cubicBezTo>
                    <a:pt x="827" y="228"/>
                    <a:pt x="832" y="228"/>
                    <a:pt x="833" y="234"/>
                  </a:cubicBezTo>
                  <a:cubicBezTo>
                    <a:pt x="832" y="235"/>
                    <a:pt x="830" y="236"/>
                    <a:pt x="829" y="236"/>
                  </a:cubicBezTo>
                  <a:cubicBezTo>
                    <a:pt x="827" y="236"/>
                    <a:pt x="826" y="235"/>
                    <a:pt x="824" y="233"/>
                  </a:cubicBezTo>
                  <a:cubicBezTo>
                    <a:pt x="823" y="232"/>
                    <a:pt x="821" y="231"/>
                    <a:pt x="818" y="231"/>
                  </a:cubicBezTo>
                  <a:cubicBezTo>
                    <a:pt x="818" y="231"/>
                    <a:pt x="818" y="231"/>
                    <a:pt x="818" y="231"/>
                  </a:cubicBezTo>
                  <a:cubicBezTo>
                    <a:pt x="817" y="234"/>
                    <a:pt x="817" y="235"/>
                    <a:pt x="818" y="238"/>
                  </a:cubicBezTo>
                  <a:cubicBezTo>
                    <a:pt x="826" y="238"/>
                    <a:pt x="832" y="246"/>
                    <a:pt x="842" y="247"/>
                  </a:cubicBezTo>
                  <a:cubicBezTo>
                    <a:pt x="843" y="247"/>
                    <a:pt x="844" y="247"/>
                    <a:pt x="845" y="247"/>
                  </a:cubicBezTo>
                  <a:cubicBezTo>
                    <a:pt x="851" y="247"/>
                    <a:pt x="858" y="245"/>
                    <a:pt x="865" y="244"/>
                  </a:cubicBezTo>
                  <a:cubicBezTo>
                    <a:pt x="861" y="232"/>
                    <a:pt x="841" y="222"/>
                    <a:pt x="854" y="206"/>
                  </a:cubicBezTo>
                  <a:cubicBezTo>
                    <a:pt x="851" y="203"/>
                    <a:pt x="845" y="202"/>
                    <a:pt x="839" y="202"/>
                  </a:cubicBezTo>
                  <a:moveTo>
                    <a:pt x="3096" y="176"/>
                  </a:moveTo>
                  <a:cubicBezTo>
                    <a:pt x="3090" y="176"/>
                    <a:pt x="3084" y="176"/>
                    <a:pt x="3080" y="177"/>
                  </a:cubicBezTo>
                  <a:cubicBezTo>
                    <a:pt x="3077" y="181"/>
                    <a:pt x="3080" y="183"/>
                    <a:pt x="3081" y="187"/>
                  </a:cubicBezTo>
                  <a:cubicBezTo>
                    <a:pt x="3076" y="181"/>
                    <a:pt x="3071" y="179"/>
                    <a:pt x="3064" y="179"/>
                  </a:cubicBezTo>
                  <a:cubicBezTo>
                    <a:pt x="3053" y="179"/>
                    <a:pt x="3040" y="186"/>
                    <a:pt x="3035" y="194"/>
                  </a:cubicBezTo>
                  <a:cubicBezTo>
                    <a:pt x="3038" y="195"/>
                    <a:pt x="3043" y="198"/>
                    <a:pt x="3040" y="201"/>
                  </a:cubicBezTo>
                  <a:cubicBezTo>
                    <a:pt x="3039" y="202"/>
                    <a:pt x="3039" y="202"/>
                    <a:pt x="3038" y="202"/>
                  </a:cubicBezTo>
                  <a:cubicBezTo>
                    <a:pt x="3037" y="202"/>
                    <a:pt x="3036" y="202"/>
                    <a:pt x="3036" y="202"/>
                  </a:cubicBezTo>
                  <a:cubicBezTo>
                    <a:pt x="3035" y="202"/>
                    <a:pt x="3034" y="202"/>
                    <a:pt x="3034" y="202"/>
                  </a:cubicBezTo>
                  <a:cubicBezTo>
                    <a:pt x="3033" y="202"/>
                    <a:pt x="3032" y="202"/>
                    <a:pt x="3032" y="203"/>
                  </a:cubicBezTo>
                  <a:cubicBezTo>
                    <a:pt x="3037" y="207"/>
                    <a:pt x="3054" y="219"/>
                    <a:pt x="3035" y="221"/>
                  </a:cubicBezTo>
                  <a:cubicBezTo>
                    <a:pt x="3034" y="218"/>
                    <a:pt x="3033" y="215"/>
                    <a:pt x="3033" y="212"/>
                  </a:cubicBezTo>
                  <a:cubicBezTo>
                    <a:pt x="3012" y="205"/>
                    <a:pt x="3027" y="187"/>
                    <a:pt x="3036" y="179"/>
                  </a:cubicBezTo>
                  <a:cubicBezTo>
                    <a:pt x="3034" y="177"/>
                    <a:pt x="3031" y="176"/>
                    <a:pt x="3027" y="176"/>
                  </a:cubicBezTo>
                  <a:cubicBezTo>
                    <a:pt x="3010" y="176"/>
                    <a:pt x="2985" y="199"/>
                    <a:pt x="2990" y="213"/>
                  </a:cubicBezTo>
                  <a:cubicBezTo>
                    <a:pt x="2993" y="222"/>
                    <a:pt x="3009" y="214"/>
                    <a:pt x="3014" y="222"/>
                  </a:cubicBezTo>
                  <a:cubicBezTo>
                    <a:pt x="3013" y="224"/>
                    <a:pt x="3012" y="225"/>
                    <a:pt x="3009" y="225"/>
                  </a:cubicBezTo>
                  <a:cubicBezTo>
                    <a:pt x="3008" y="225"/>
                    <a:pt x="3006" y="224"/>
                    <a:pt x="3004" y="224"/>
                  </a:cubicBezTo>
                  <a:cubicBezTo>
                    <a:pt x="3002" y="224"/>
                    <a:pt x="3001" y="224"/>
                    <a:pt x="2999" y="224"/>
                  </a:cubicBezTo>
                  <a:cubicBezTo>
                    <a:pt x="2999" y="224"/>
                    <a:pt x="2999" y="224"/>
                    <a:pt x="2999" y="224"/>
                  </a:cubicBezTo>
                  <a:cubicBezTo>
                    <a:pt x="2999" y="230"/>
                    <a:pt x="3004" y="232"/>
                    <a:pt x="3008" y="235"/>
                  </a:cubicBezTo>
                  <a:cubicBezTo>
                    <a:pt x="3013" y="234"/>
                    <a:pt x="3018" y="234"/>
                    <a:pt x="3023" y="234"/>
                  </a:cubicBezTo>
                  <a:cubicBezTo>
                    <a:pt x="3034" y="234"/>
                    <a:pt x="3045" y="235"/>
                    <a:pt x="3056" y="236"/>
                  </a:cubicBezTo>
                  <a:cubicBezTo>
                    <a:pt x="3066" y="237"/>
                    <a:pt x="3077" y="238"/>
                    <a:pt x="3087" y="238"/>
                  </a:cubicBezTo>
                  <a:cubicBezTo>
                    <a:pt x="3092" y="238"/>
                    <a:pt x="3097" y="238"/>
                    <a:pt x="3102" y="238"/>
                  </a:cubicBezTo>
                  <a:cubicBezTo>
                    <a:pt x="3104" y="232"/>
                    <a:pt x="3095" y="231"/>
                    <a:pt x="3100" y="226"/>
                  </a:cubicBezTo>
                  <a:cubicBezTo>
                    <a:pt x="3113" y="230"/>
                    <a:pt x="3115" y="242"/>
                    <a:pt x="3125" y="248"/>
                  </a:cubicBezTo>
                  <a:cubicBezTo>
                    <a:pt x="3124" y="250"/>
                    <a:pt x="3122" y="254"/>
                    <a:pt x="3124" y="256"/>
                  </a:cubicBezTo>
                  <a:cubicBezTo>
                    <a:pt x="3128" y="255"/>
                    <a:pt x="3133" y="254"/>
                    <a:pt x="3137" y="254"/>
                  </a:cubicBezTo>
                  <a:cubicBezTo>
                    <a:pt x="3148" y="254"/>
                    <a:pt x="3157" y="259"/>
                    <a:pt x="3163" y="265"/>
                  </a:cubicBezTo>
                  <a:cubicBezTo>
                    <a:pt x="3159" y="275"/>
                    <a:pt x="3152" y="283"/>
                    <a:pt x="3146" y="290"/>
                  </a:cubicBezTo>
                  <a:cubicBezTo>
                    <a:pt x="3147" y="294"/>
                    <a:pt x="3149" y="296"/>
                    <a:pt x="3148" y="300"/>
                  </a:cubicBezTo>
                  <a:cubicBezTo>
                    <a:pt x="3141" y="303"/>
                    <a:pt x="3130" y="304"/>
                    <a:pt x="3120" y="304"/>
                  </a:cubicBezTo>
                  <a:cubicBezTo>
                    <a:pt x="3117" y="304"/>
                    <a:pt x="3113" y="304"/>
                    <a:pt x="3111" y="303"/>
                  </a:cubicBezTo>
                  <a:cubicBezTo>
                    <a:pt x="3110" y="305"/>
                    <a:pt x="3109" y="306"/>
                    <a:pt x="3107" y="306"/>
                  </a:cubicBezTo>
                  <a:cubicBezTo>
                    <a:pt x="3108" y="316"/>
                    <a:pt x="3112" y="319"/>
                    <a:pt x="3118" y="319"/>
                  </a:cubicBezTo>
                  <a:cubicBezTo>
                    <a:pt x="3122" y="319"/>
                    <a:pt x="3126" y="318"/>
                    <a:pt x="3131" y="317"/>
                  </a:cubicBezTo>
                  <a:cubicBezTo>
                    <a:pt x="3136" y="316"/>
                    <a:pt x="3141" y="314"/>
                    <a:pt x="3146" y="314"/>
                  </a:cubicBezTo>
                  <a:cubicBezTo>
                    <a:pt x="3147" y="314"/>
                    <a:pt x="3148" y="315"/>
                    <a:pt x="3148" y="315"/>
                  </a:cubicBezTo>
                  <a:cubicBezTo>
                    <a:pt x="3153" y="319"/>
                    <a:pt x="3158" y="324"/>
                    <a:pt x="3167" y="325"/>
                  </a:cubicBezTo>
                  <a:cubicBezTo>
                    <a:pt x="3174" y="338"/>
                    <a:pt x="3197" y="336"/>
                    <a:pt x="3204" y="349"/>
                  </a:cubicBezTo>
                  <a:cubicBezTo>
                    <a:pt x="3206" y="349"/>
                    <a:pt x="3211" y="350"/>
                    <a:pt x="3216" y="350"/>
                  </a:cubicBezTo>
                  <a:cubicBezTo>
                    <a:pt x="3220" y="350"/>
                    <a:pt x="3224" y="349"/>
                    <a:pt x="3225" y="346"/>
                  </a:cubicBezTo>
                  <a:cubicBezTo>
                    <a:pt x="3221" y="336"/>
                    <a:pt x="3202" y="337"/>
                    <a:pt x="3199" y="326"/>
                  </a:cubicBezTo>
                  <a:cubicBezTo>
                    <a:pt x="3201" y="325"/>
                    <a:pt x="3202" y="324"/>
                    <a:pt x="3204" y="324"/>
                  </a:cubicBezTo>
                  <a:cubicBezTo>
                    <a:pt x="3209" y="324"/>
                    <a:pt x="3216" y="329"/>
                    <a:pt x="3222" y="333"/>
                  </a:cubicBezTo>
                  <a:cubicBezTo>
                    <a:pt x="3228" y="337"/>
                    <a:pt x="3234" y="342"/>
                    <a:pt x="3237" y="342"/>
                  </a:cubicBezTo>
                  <a:cubicBezTo>
                    <a:pt x="3240" y="342"/>
                    <a:pt x="3242" y="339"/>
                    <a:pt x="3241" y="330"/>
                  </a:cubicBezTo>
                  <a:cubicBezTo>
                    <a:pt x="3244" y="329"/>
                    <a:pt x="3248" y="329"/>
                    <a:pt x="3248" y="327"/>
                  </a:cubicBezTo>
                  <a:cubicBezTo>
                    <a:pt x="3241" y="316"/>
                    <a:pt x="3225" y="313"/>
                    <a:pt x="3216" y="303"/>
                  </a:cubicBezTo>
                  <a:cubicBezTo>
                    <a:pt x="3215" y="298"/>
                    <a:pt x="3215" y="295"/>
                    <a:pt x="3213" y="290"/>
                  </a:cubicBezTo>
                  <a:cubicBezTo>
                    <a:pt x="3215" y="289"/>
                    <a:pt x="3213" y="287"/>
                    <a:pt x="3216" y="287"/>
                  </a:cubicBezTo>
                  <a:cubicBezTo>
                    <a:pt x="3216" y="287"/>
                    <a:pt x="3216" y="287"/>
                    <a:pt x="3216" y="287"/>
                  </a:cubicBezTo>
                  <a:cubicBezTo>
                    <a:pt x="3217" y="287"/>
                    <a:pt x="3217" y="287"/>
                    <a:pt x="3218" y="287"/>
                  </a:cubicBezTo>
                  <a:cubicBezTo>
                    <a:pt x="3224" y="287"/>
                    <a:pt x="3232" y="289"/>
                    <a:pt x="3235" y="294"/>
                  </a:cubicBezTo>
                  <a:cubicBezTo>
                    <a:pt x="3234" y="297"/>
                    <a:pt x="3230" y="297"/>
                    <a:pt x="3231" y="302"/>
                  </a:cubicBezTo>
                  <a:cubicBezTo>
                    <a:pt x="3237" y="305"/>
                    <a:pt x="3244" y="307"/>
                    <a:pt x="3251" y="309"/>
                  </a:cubicBezTo>
                  <a:cubicBezTo>
                    <a:pt x="3251" y="301"/>
                    <a:pt x="3257" y="300"/>
                    <a:pt x="3263" y="298"/>
                  </a:cubicBezTo>
                  <a:cubicBezTo>
                    <a:pt x="3266" y="296"/>
                    <a:pt x="3265" y="292"/>
                    <a:pt x="3267" y="290"/>
                  </a:cubicBezTo>
                  <a:cubicBezTo>
                    <a:pt x="3267" y="290"/>
                    <a:pt x="3268" y="290"/>
                    <a:pt x="3269" y="290"/>
                  </a:cubicBezTo>
                  <a:cubicBezTo>
                    <a:pt x="3271" y="290"/>
                    <a:pt x="3272" y="289"/>
                    <a:pt x="3275" y="289"/>
                  </a:cubicBezTo>
                  <a:cubicBezTo>
                    <a:pt x="3274" y="275"/>
                    <a:pt x="3255" y="278"/>
                    <a:pt x="3246" y="272"/>
                  </a:cubicBezTo>
                  <a:cubicBezTo>
                    <a:pt x="3242" y="270"/>
                    <a:pt x="3243" y="266"/>
                    <a:pt x="3238" y="265"/>
                  </a:cubicBezTo>
                  <a:cubicBezTo>
                    <a:pt x="3238" y="265"/>
                    <a:pt x="3237" y="265"/>
                    <a:pt x="3237" y="265"/>
                  </a:cubicBezTo>
                  <a:cubicBezTo>
                    <a:pt x="3236" y="265"/>
                    <a:pt x="3236" y="265"/>
                    <a:pt x="3235" y="265"/>
                  </a:cubicBezTo>
                  <a:cubicBezTo>
                    <a:pt x="3235" y="265"/>
                    <a:pt x="3234" y="265"/>
                    <a:pt x="3234" y="265"/>
                  </a:cubicBezTo>
                  <a:cubicBezTo>
                    <a:pt x="3232" y="265"/>
                    <a:pt x="3230" y="266"/>
                    <a:pt x="3229" y="266"/>
                  </a:cubicBezTo>
                  <a:cubicBezTo>
                    <a:pt x="3219" y="259"/>
                    <a:pt x="3205" y="255"/>
                    <a:pt x="3198" y="246"/>
                  </a:cubicBezTo>
                  <a:cubicBezTo>
                    <a:pt x="3199" y="244"/>
                    <a:pt x="3201" y="243"/>
                    <a:pt x="3203" y="243"/>
                  </a:cubicBezTo>
                  <a:cubicBezTo>
                    <a:pt x="3205" y="243"/>
                    <a:pt x="3207" y="244"/>
                    <a:pt x="3209" y="244"/>
                  </a:cubicBezTo>
                  <a:cubicBezTo>
                    <a:pt x="3211" y="245"/>
                    <a:pt x="3213" y="245"/>
                    <a:pt x="3215" y="245"/>
                  </a:cubicBezTo>
                  <a:cubicBezTo>
                    <a:pt x="3216" y="245"/>
                    <a:pt x="3218" y="245"/>
                    <a:pt x="3219" y="243"/>
                  </a:cubicBezTo>
                  <a:cubicBezTo>
                    <a:pt x="3217" y="238"/>
                    <a:pt x="3212" y="234"/>
                    <a:pt x="3205" y="234"/>
                  </a:cubicBezTo>
                  <a:cubicBezTo>
                    <a:pt x="3204" y="234"/>
                    <a:pt x="3202" y="234"/>
                    <a:pt x="3200" y="235"/>
                  </a:cubicBezTo>
                  <a:cubicBezTo>
                    <a:pt x="3197" y="232"/>
                    <a:pt x="3197" y="227"/>
                    <a:pt x="3194" y="224"/>
                  </a:cubicBezTo>
                  <a:cubicBezTo>
                    <a:pt x="3193" y="224"/>
                    <a:pt x="3193" y="224"/>
                    <a:pt x="3192" y="224"/>
                  </a:cubicBezTo>
                  <a:cubicBezTo>
                    <a:pt x="3187" y="224"/>
                    <a:pt x="3184" y="221"/>
                    <a:pt x="3178" y="220"/>
                  </a:cubicBezTo>
                  <a:cubicBezTo>
                    <a:pt x="3175" y="220"/>
                    <a:pt x="3173" y="224"/>
                    <a:pt x="3170" y="224"/>
                  </a:cubicBezTo>
                  <a:cubicBezTo>
                    <a:pt x="3169" y="224"/>
                    <a:pt x="3168" y="223"/>
                    <a:pt x="3167" y="222"/>
                  </a:cubicBezTo>
                  <a:cubicBezTo>
                    <a:pt x="3166" y="216"/>
                    <a:pt x="3175" y="219"/>
                    <a:pt x="3175" y="214"/>
                  </a:cubicBezTo>
                  <a:cubicBezTo>
                    <a:pt x="3173" y="210"/>
                    <a:pt x="3169" y="209"/>
                    <a:pt x="3164" y="209"/>
                  </a:cubicBezTo>
                  <a:cubicBezTo>
                    <a:pt x="3160" y="209"/>
                    <a:pt x="3155" y="210"/>
                    <a:pt x="3152" y="213"/>
                  </a:cubicBezTo>
                  <a:cubicBezTo>
                    <a:pt x="3141" y="210"/>
                    <a:pt x="3137" y="202"/>
                    <a:pt x="3134" y="193"/>
                  </a:cubicBezTo>
                  <a:cubicBezTo>
                    <a:pt x="3108" y="193"/>
                    <a:pt x="3108" y="193"/>
                    <a:pt x="3108" y="193"/>
                  </a:cubicBezTo>
                  <a:cubicBezTo>
                    <a:pt x="3104" y="195"/>
                    <a:pt x="3105" y="201"/>
                    <a:pt x="3102" y="203"/>
                  </a:cubicBezTo>
                  <a:cubicBezTo>
                    <a:pt x="3094" y="203"/>
                    <a:pt x="3091" y="198"/>
                    <a:pt x="3084" y="197"/>
                  </a:cubicBezTo>
                  <a:cubicBezTo>
                    <a:pt x="3082" y="199"/>
                    <a:pt x="3084" y="204"/>
                    <a:pt x="3079" y="204"/>
                  </a:cubicBezTo>
                  <a:cubicBezTo>
                    <a:pt x="3079" y="204"/>
                    <a:pt x="3079" y="204"/>
                    <a:pt x="3079" y="204"/>
                  </a:cubicBezTo>
                  <a:cubicBezTo>
                    <a:pt x="3073" y="199"/>
                    <a:pt x="3083" y="194"/>
                    <a:pt x="3084" y="188"/>
                  </a:cubicBezTo>
                  <a:cubicBezTo>
                    <a:pt x="3088" y="189"/>
                    <a:pt x="3090" y="192"/>
                    <a:pt x="3095" y="192"/>
                  </a:cubicBezTo>
                  <a:cubicBezTo>
                    <a:pt x="3103" y="185"/>
                    <a:pt x="3119" y="189"/>
                    <a:pt x="3127" y="185"/>
                  </a:cubicBezTo>
                  <a:cubicBezTo>
                    <a:pt x="3122" y="179"/>
                    <a:pt x="3108" y="176"/>
                    <a:pt x="3096" y="176"/>
                  </a:cubicBezTo>
                  <a:moveTo>
                    <a:pt x="2892" y="174"/>
                  </a:moveTo>
                  <a:cubicBezTo>
                    <a:pt x="2886" y="174"/>
                    <a:pt x="2879" y="178"/>
                    <a:pt x="2879" y="184"/>
                  </a:cubicBezTo>
                  <a:cubicBezTo>
                    <a:pt x="2880" y="189"/>
                    <a:pt x="2886" y="188"/>
                    <a:pt x="2888" y="193"/>
                  </a:cubicBezTo>
                  <a:cubicBezTo>
                    <a:pt x="2887" y="194"/>
                    <a:pt x="2886" y="195"/>
                    <a:pt x="2885" y="196"/>
                  </a:cubicBezTo>
                  <a:cubicBezTo>
                    <a:pt x="2884" y="196"/>
                    <a:pt x="2884" y="196"/>
                    <a:pt x="2884" y="196"/>
                  </a:cubicBezTo>
                  <a:cubicBezTo>
                    <a:pt x="2878" y="196"/>
                    <a:pt x="2878" y="191"/>
                    <a:pt x="2872" y="190"/>
                  </a:cubicBezTo>
                  <a:cubicBezTo>
                    <a:pt x="2869" y="192"/>
                    <a:pt x="2864" y="194"/>
                    <a:pt x="2864" y="199"/>
                  </a:cubicBezTo>
                  <a:cubicBezTo>
                    <a:pt x="2867" y="204"/>
                    <a:pt x="2876" y="204"/>
                    <a:pt x="2885" y="205"/>
                  </a:cubicBezTo>
                  <a:cubicBezTo>
                    <a:pt x="2891" y="210"/>
                    <a:pt x="2892" y="218"/>
                    <a:pt x="2900" y="218"/>
                  </a:cubicBezTo>
                  <a:cubicBezTo>
                    <a:pt x="2900" y="218"/>
                    <a:pt x="2901" y="218"/>
                    <a:pt x="2901" y="218"/>
                  </a:cubicBezTo>
                  <a:cubicBezTo>
                    <a:pt x="2904" y="218"/>
                    <a:pt x="2906" y="217"/>
                    <a:pt x="2909" y="215"/>
                  </a:cubicBezTo>
                  <a:cubicBezTo>
                    <a:pt x="2911" y="214"/>
                    <a:pt x="2914" y="212"/>
                    <a:pt x="2917" y="212"/>
                  </a:cubicBezTo>
                  <a:cubicBezTo>
                    <a:pt x="2918" y="212"/>
                    <a:pt x="2919" y="212"/>
                    <a:pt x="2920" y="213"/>
                  </a:cubicBezTo>
                  <a:cubicBezTo>
                    <a:pt x="2923" y="209"/>
                    <a:pt x="2926" y="206"/>
                    <a:pt x="2926" y="200"/>
                  </a:cubicBezTo>
                  <a:cubicBezTo>
                    <a:pt x="2923" y="194"/>
                    <a:pt x="2913" y="194"/>
                    <a:pt x="2911" y="188"/>
                  </a:cubicBezTo>
                  <a:cubicBezTo>
                    <a:pt x="2913" y="185"/>
                    <a:pt x="2919" y="185"/>
                    <a:pt x="2918" y="179"/>
                  </a:cubicBezTo>
                  <a:cubicBezTo>
                    <a:pt x="2917" y="178"/>
                    <a:pt x="2915" y="177"/>
                    <a:pt x="2912" y="177"/>
                  </a:cubicBezTo>
                  <a:cubicBezTo>
                    <a:pt x="2909" y="177"/>
                    <a:pt x="2905" y="178"/>
                    <a:pt x="2902" y="178"/>
                  </a:cubicBezTo>
                  <a:cubicBezTo>
                    <a:pt x="2900" y="175"/>
                    <a:pt x="2896" y="174"/>
                    <a:pt x="2892" y="174"/>
                  </a:cubicBezTo>
                  <a:moveTo>
                    <a:pt x="2833" y="173"/>
                  </a:moveTo>
                  <a:cubicBezTo>
                    <a:pt x="2828" y="173"/>
                    <a:pt x="2823" y="176"/>
                    <a:pt x="2824" y="181"/>
                  </a:cubicBezTo>
                  <a:cubicBezTo>
                    <a:pt x="2824" y="185"/>
                    <a:pt x="2832" y="186"/>
                    <a:pt x="2831" y="189"/>
                  </a:cubicBezTo>
                  <a:cubicBezTo>
                    <a:pt x="2828" y="188"/>
                    <a:pt x="2822" y="187"/>
                    <a:pt x="2816" y="187"/>
                  </a:cubicBezTo>
                  <a:cubicBezTo>
                    <a:pt x="2813" y="187"/>
                    <a:pt x="2810" y="187"/>
                    <a:pt x="2808" y="188"/>
                  </a:cubicBezTo>
                  <a:cubicBezTo>
                    <a:pt x="2808" y="196"/>
                    <a:pt x="2818" y="211"/>
                    <a:pt x="2809" y="214"/>
                  </a:cubicBezTo>
                  <a:cubicBezTo>
                    <a:pt x="2803" y="205"/>
                    <a:pt x="2801" y="192"/>
                    <a:pt x="2787" y="188"/>
                  </a:cubicBezTo>
                  <a:cubicBezTo>
                    <a:pt x="2785" y="194"/>
                    <a:pt x="2782" y="204"/>
                    <a:pt x="2775" y="204"/>
                  </a:cubicBezTo>
                  <a:cubicBezTo>
                    <a:pt x="2774" y="204"/>
                    <a:pt x="2772" y="203"/>
                    <a:pt x="2771" y="202"/>
                  </a:cubicBezTo>
                  <a:cubicBezTo>
                    <a:pt x="2770" y="197"/>
                    <a:pt x="2778" y="198"/>
                    <a:pt x="2776" y="192"/>
                  </a:cubicBezTo>
                  <a:cubicBezTo>
                    <a:pt x="2774" y="191"/>
                    <a:pt x="2772" y="191"/>
                    <a:pt x="2770" y="191"/>
                  </a:cubicBezTo>
                  <a:cubicBezTo>
                    <a:pt x="2765" y="191"/>
                    <a:pt x="2758" y="194"/>
                    <a:pt x="2753" y="194"/>
                  </a:cubicBezTo>
                  <a:cubicBezTo>
                    <a:pt x="2751" y="192"/>
                    <a:pt x="2752" y="188"/>
                    <a:pt x="2750" y="187"/>
                  </a:cubicBezTo>
                  <a:cubicBezTo>
                    <a:pt x="2749" y="187"/>
                    <a:pt x="2749" y="187"/>
                    <a:pt x="2749" y="187"/>
                  </a:cubicBezTo>
                  <a:cubicBezTo>
                    <a:pt x="2729" y="187"/>
                    <a:pt x="2707" y="193"/>
                    <a:pt x="2705" y="211"/>
                  </a:cubicBezTo>
                  <a:cubicBezTo>
                    <a:pt x="2711" y="213"/>
                    <a:pt x="2712" y="218"/>
                    <a:pt x="2720" y="218"/>
                  </a:cubicBezTo>
                  <a:cubicBezTo>
                    <a:pt x="2722" y="218"/>
                    <a:pt x="2725" y="214"/>
                    <a:pt x="2728" y="214"/>
                  </a:cubicBezTo>
                  <a:cubicBezTo>
                    <a:pt x="2729" y="214"/>
                    <a:pt x="2730" y="215"/>
                    <a:pt x="2731" y="215"/>
                  </a:cubicBezTo>
                  <a:cubicBezTo>
                    <a:pt x="2730" y="224"/>
                    <a:pt x="2714" y="220"/>
                    <a:pt x="2709" y="225"/>
                  </a:cubicBezTo>
                  <a:cubicBezTo>
                    <a:pt x="2712" y="230"/>
                    <a:pt x="2718" y="231"/>
                    <a:pt x="2725" y="231"/>
                  </a:cubicBezTo>
                  <a:cubicBezTo>
                    <a:pt x="2730" y="231"/>
                    <a:pt x="2736" y="231"/>
                    <a:pt x="2741" y="230"/>
                  </a:cubicBezTo>
                  <a:cubicBezTo>
                    <a:pt x="2747" y="229"/>
                    <a:pt x="2752" y="229"/>
                    <a:pt x="2757" y="229"/>
                  </a:cubicBezTo>
                  <a:cubicBezTo>
                    <a:pt x="2764" y="229"/>
                    <a:pt x="2770" y="230"/>
                    <a:pt x="2773" y="234"/>
                  </a:cubicBezTo>
                  <a:cubicBezTo>
                    <a:pt x="2769" y="236"/>
                    <a:pt x="2765" y="237"/>
                    <a:pt x="2760" y="237"/>
                  </a:cubicBezTo>
                  <a:cubicBezTo>
                    <a:pt x="2755" y="237"/>
                    <a:pt x="2751" y="236"/>
                    <a:pt x="2747" y="236"/>
                  </a:cubicBezTo>
                  <a:cubicBezTo>
                    <a:pt x="2742" y="235"/>
                    <a:pt x="2738" y="235"/>
                    <a:pt x="2734" y="235"/>
                  </a:cubicBezTo>
                  <a:cubicBezTo>
                    <a:pt x="2727" y="235"/>
                    <a:pt x="2720" y="236"/>
                    <a:pt x="2717" y="242"/>
                  </a:cubicBezTo>
                  <a:cubicBezTo>
                    <a:pt x="2724" y="248"/>
                    <a:pt x="2734" y="251"/>
                    <a:pt x="2745" y="251"/>
                  </a:cubicBezTo>
                  <a:cubicBezTo>
                    <a:pt x="2749" y="251"/>
                    <a:pt x="2753" y="250"/>
                    <a:pt x="2757" y="250"/>
                  </a:cubicBezTo>
                  <a:cubicBezTo>
                    <a:pt x="2759" y="254"/>
                    <a:pt x="2759" y="260"/>
                    <a:pt x="2764" y="262"/>
                  </a:cubicBezTo>
                  <a:cubicBezTo>
                    <a:pt x="2775" y="261"/>
                    <a:pt x="2782" y="257"/>
                    <a:pt x="2794" y="257"/>
                  </a:cubicBezTo>
                  <a:cubicBezTo>
                    <a:pt x="2795" y="257"/>
                    <a:pt x="2797" y="257"/>
                    <a:pt x="2798" y="257"/>
                  </a:cubicBezTo>
                  <a:cubicBezTo>
                    <a:pt x="2808" y="253"/>
                    <a:pt x="2821" y="244"/>
                    <a:pt x="2832" y="244"/>
                  </a:cubicBezTo>
                  <a:cubicBezTo>
                    <a:pt x="2835" y="244"/>
                    <a:pt x="2839" y="245"/>
                    <a:pt x="2841" y="247"/>
                  </a:cubicBezTo>
                  <a:cubicBezTo>
                    <a:pt x="2841" y="249"/>
                    <a:pt x="2835" y="247"/>
                    <a:pt x="2836" y="251"/>
                  </a:cubicBezTo>
                  <a:cubicBezTo>
                    <a:pt x="2838" y="254"/>
                    <a:pt x="2842" y="255"/>
                    <a:pt x="2846" y="255"/>
                  </a:cubicBezTo>
                  <a:cubicBezTo>
                    <a:pt x="2849" y="255"/>
                    <a:pt x="2852" y="254"/>
                    <a:pt x="2856" y="253"/>
                  </a:cubicBezTo>
                  <a:cubicBezTo>
                    <a:pt x="2860" y="253"/>
                    <a:pt x="2863" y="252"/>
                    <a:pt x="2867" y="252"/>
                  </a:cubicBezTo>
                  <a:cubicBezTo>
                    <a:pt x="2868" y="252"/>
                    <a:pt x="2869" y="252"/>
                    <a:pt x="2870" y="252"/>
                  </a:cubicBezTo>
                  <a:cubicBezTo>
                    <a:pt x="2872" y="247"/>
                    <a:pt x="2863" y="249"/>
                    <a:pt x="2864" y="244"/>
                  </a:cubicBezTo>
                  <a:cubicBezTo>
                    <a:pt x="2865" y="241"/>
                    <a:pt x="2869" y="240"/>
                    <a:pt x="2873" y="240"/>
                  </a:cubicBezTo>
                  <a:cubicBezTo>
                    <a:pt x="2876" y="240"/>
                    <a:pt x="2878" y="241"/>
                    <a:pt x="2880" y="241"/>
                  </a:cubicBezTo>
                  <a:cubicBezTo>
                    <a:pt x="2883" y="239"/>
                    <a:pt x="2885" y="237"/>
                    <a:pt x="2882" y="233"/>
                  </a:cubicBezTo>
                  <a:cubicBezTo>
                    <a:pt x="2870" y="231"/>
                    <a:pt x="2860" y="226"/>
                    <a:pt x="2850" y="222"/>
                  </a:cubicBezTo>
                  <a:cubicBezTo>
                    <a:pt x="2843" y="214"/>
                    <a:pt x="2843" y="201"/>
                    <a:pt x="2837" y="192"/>
                  </a:cubicBezTo>
                  <a:cubicBezTo>
                    <a:pt x="2840" y="188"/>
                    <a:pt x="2847" y="188"/>
                    <a:pt x="2848" y="183"/>
                  </a:cubicBezTo>
                  <a:cubicBezTo>
                    <a:pt x="2847" y="177"/>
                    <a:pt x="2840" y="173"/>
                    <a:pt x="2833" y="173"/>
                  </a:cubicBezTo>
                  <a:moveTo>
                    <a:pt x="2665" y="164"/>
                  </a:moveTo>
                  <a:cubicBezTo>
                    <a:pt x="2658" y="164"/>
                    <a:pt x="2651" y="166"/>
                    <a:pt x="2645" y="171"/>
                  </a:cubicBezTo>
                  <a:cubicBezTo>
                    <a:pt x="2656" y="187"/>
                    <a:pt x="2635" y="198"/>
                    <a:pt x="2632" y="214"/>
                  </a:cubicBezTo>
                  <a:cubicBezTo>
                    <a:pt x="2636" y="217"/>
                    <a:pt x="2642" y="217"/>
                    <a:pt x="2648" y="217"/>
                  </a:cubicBezTo>
                  <a:cubicBezTo>
                    <a:pt x="2649" y="217"/>
                    <a:pt x="2651" y="217"/>
                    <a:pt x="2652" y="217"/>
                  </a:cubicBezTo>
                  <a:cubicBezTo>
                    <a:pt x="2655" y="221"/>
                    <a:pt x="2659" y="222"/>
                    <a:pt x="2662" y="222"/>
                  </a:cubicBezTo>
                  <a:cubicBezTo>
                    <a:pt x="2669" y="222"/>
                    <a:pt x="2677" y="216"/>
                    <a:pt x="2683" y="213"/>
                  </a:cubicBezTo>
                  <a:cubicBezTo>
                    <a:pt x="2696" y="197"/>
                    <a:pt x="2717" y="189"/>
                    <a:pt x="2734" y="177"/>
                  </a:cubicBezTo>
                  <a:cubicBezTo>
                    <a:pt x="2728" y="172"/>
                    <a:pt x="2718" y="171"/>
                    <a:pt x="2710" y="167"/>
                  </a:cubicBezTo>
                  <a:cubicBezTo>
                    <a:pt x="2705" y="169"/>
                    <a:pt x="2703" y="172"/>
                    <a:pt x="2697" y="173"/>
                  </a:cubicBezTo>
                  <a:cubicBezTo>
                    <a:pt x="2689" y="168"/>
                    <a:pt x="2677" y="164"/>
                    <a:pt x="2665" y="164"/>
                  </a:cubicBezTo>
                  <a:moveTo>
                    <a:pt x="1117" y="163"/>
                  </a:moveTo>
                  <a:cubicBezTo>
                    <a:pt x="1114" y="163"/>
                    <a:pt x="1113" y="165"/>
                    <a:pt x="1114" y="168"/>
                  </a:cubicBezTo>
                  <a:cubicBezTo>
                    <a:pt x="1115" y="170"/>
                    <a:pt x="1116" y="172"/>
                    <a:pt x="1119" y="172"/>
                  </a:cubicBezTo>
                  <a:cubicBezTo>
                    <a:pt x="1121" y="172"/>
                    <a:pt x="1123" y="171"/>
                    <a:pt x="1126" y="166"/>
                  </a:cubicBezTo>
                  <a:cubicBezTo>
                    <a:pt x="1122" y="164"/>
                    <a:pt x="1119" y="163"/>
                    <a:pt x="1117" y="163"/>
                  </a:cubicBezTo>
                  <a:moveTo>
                    <a:pt x="1237" y="150"/>
                  </a:moveTo>
                  <a:cubicBezTo>
                    <a:pt x="1235" y="150"/>
                    <a:pt x="1233" y="150"/>
                    <a:pt x="1231" y="150"/>
                  </a:cubicBezTo>
                  <a:cubicBezTo>
                    <a:pt x="1228" y="154"/>
                    <a:pt x="1233" y="159"/>
                    <a:pt x="1229" y="161"/>
                  </a:cubicBezTo>
                  <a:cubicBezTo>
                    <a:pt x="1224" y="158"/>
                    <a:pt x="1219" y="158"/>
                    <a:pt x="1214" y="158"/>
                  </a:cubicBezTo>
                  <a:cubicBezTo>
                    <a:pt x="1207" y="158"/>
                    <a:pt x="1200" y="159"/>
                    <a:pt x="1193" y="161"/>
                  </a:cubicBezTo>
                  <a:cubicBezTo>
                    <a:pt x="1186" y="162"/>
                    <a:pt x="1180" y="164"/>
                    <a:pt x="1174" y="164"/>
                  </a:cubicBezTo>
                  <a:cubicBezTo>
                    <a:pt x="1172" y="164"/>
                    <a:pt x="1171" y="164"/>
                    <a:pt x="1169" y="163"/>
                  </a:cubicBezTo>
                  <a:cubicBezTo>
                    <a:pt x="1165" y="167"/>
                    <a:pt x="1170" y="176"/>
                    <a:pt x="1166" y="181"/>
                  </a:cubicBezTo>
                  <a:cubicBezTo>
                    <a:pt x="1168" y="186"/>
                    <a:pt x="1174" y="188"/>
                    <a:pt x="1175" y="193"/>
                  </a:cubicBezTo>
                  <a:cubicBezTo>
                    <a:pt x="1173" y="197"/>
                    <a:pt x="1170" y="201"/>
                    <a:pt x="1163" y="201"/>
                  </a:cubicBezTo>
                  <a:cubicBezTo>
                    <a:pt x="1163" y="201"/>
                    <a:pt x="1162" y="201"/>
                    <a:pt x="1162" y="201"/>
                  </a:cubicBezTo>
                  <a:cubicBezTo>
                    <a:pt x="1158" y="198"/>
                    <a:pt x="1165" y="195"/>
                    <a:pt x="1162" y="192"/>
                  </a:cubicBezTo>
                  <a:cubicBezTo>
                    <a:pt x="1160" y="192"/>
                    <a:pt x="1158" y="192"/>
                    <a:pt x="1156" y="192"/>
                  </a:cubicBezTo>
                  <a:cubicBezTo>
                    <a:pt x="1153" y="192"/>
                    <a:pt x="1149" y="192"/>
                    <a:pt x="1145" y="192"/>
                  </a:cubicBezTo>
                  <a:cubicBezTo>
                    <a:pt x="1141" y="192"/>
                    <a:pt x="1137" y="192"/>
                    <a:pt x="1133" y="192"/>
                  </a:cubicBezTo>
                  <a:cubicBezTo>
                    <a:pt x="1115" y="192"/>
                    <a:pt x="1099" y="194"/>
                    <a:pt x="1105" y="211"/>
                  </a:cubicBezTo>
                  <a:cubicBezTo>
                    <a:pt x="1111" y="215"/>
                    <a:pt x="1134" y="220"/>
                    <a:pt x="1136" y="231"/>
                  </a:cubicBezTo>
                  <a:cubicBezTo>
                    <a:pt x="1137" y="238"/>
                    <a:pt x="1131" y="242"/>
                    <a:pt x="1126" y="242"/>
                  </a:cubicBezTo>
                  <a:cubicBezTo>
                    <a:pt x="1122" y="242"/>
                    <a:pt x="1118" y="240"/>
                    <a:pt x="1117" y="237"/>
                  </a:cubicBezTo>
                  <a:cubicBezTo>
                    <a:pt x="1118" y="232"/>
                    <a:pt x="1124" y="233"/>
                    <a:pt x="1125" y="227"/>
                  </a:cubicBezTo>
                  <a:cubicBezTo>
                    <a:pt x="1106" y="225"/>
                    <a:pt x="1100" y="214"/>
                    <a:pt x="1080" y="213"/>
                  </a:cubicBezTo>
                  <a:cubicBezTo>
                    <a:pt x="1074" y="215"/>
                    <a:pt x="1078" y="220"/>
                    <a:pt x="1074" y="222"/>
                  </a:cubicBezTo>
                  <a:cubicBezTo>
                    <a:pt x="1073" y="222"/>
                    <a:pt x="1073" y="222"/>
                    <a:pt x="1073" y="222"/>
                  </a:cubicBezTo>
                  <a:cubicBezTo>
                    <a:pt x="1071" y="222"/>
                    <a:pt x="1069" y="221"/>
                    <a:pt x="1067" y="220"/>
                  </a:cubicBezTo>
                  <a:cubicBezTo>
                    <a:pt x="1066" y="219"/>
                    <a:pt x="1064" y="218"/>
                    <a:pt x="1062" y="218"/>
                  </a:cubicBezTo>
                  <a:cubicBezTo>
                    <a:pt x="1061" y="218"/>
                    <a:pt x="1060" y="218"/>
                    <a:pt x="1059" y="219"/>
                  </a:cubicBezTo>
                  <a:cubicBezTo>
                    <a:pt x="1054" y="233"/>
                    <a:pt x="1082" y="226"/>
                    <a:pt x="1085" y="237"/>
                  </a:cubicBezTo>
                  <a:cubicBezTo>
                    <a:pt x="1082" y="237"/>
                    <a:pt x="1079" y="238"/>
                    <a:pt x="1076" y="238"/>
                  </a:cubicBezTo>
                  <a:cubicBezTo>
                    <a:pt x="1067" y="238"/>
                    <a:pt x="1058" y="235"/>
                    <a:pt x="1054" y="229"/>
                  </a:cubicBezTo>
                  <a:cubicBezTo>
                    <a:pt x="1051" y="226"/>
                    <a:pt x="1052" y="221"/>
                    <a:pt x="1047" y="218"/>
                  </a:cubicBezTo>
                  <a:cubicBezTo>
                    <a:pt x="1037" y="220"/>
                    <a:pt x="1032" y="224"/>
                    <a:pt x="1027" y="230"/>
                  </a:cubicBezTo>
                  <a:cubicBezTo>
                    <a:pt x="1035" y="238"/>
                    <a:pt x="1037" y="252"/>
                    <a:pt x="1031" y="264"/>
                  </a:cubicBezTo>
                  <a:cubicBezTo>
                    <a:pt x="1034" y="264"/>
                    <a:pt x="1037" y="265"/>
                    <a:pt x="1041" y="265"/>
                  </a:cubicBezTo>
                  <a:cubicBezTo>
                    <a:pt x="1044" y="265"/>
                    <a:pt x="1047" y="264"/>
                    <a:pt x="1049" y="264"/>
                  </a:cubicBezTo>
                  <a:cubicBezTo>
                    <a:pt x="1052" y="264"/>
                    <a:pt x="1055" y="264"/>
                    <a:pt x="1058" y="264"/>
                  </a:cubicBezTo>
                  <a:cubicBezTo>
                    <a:pt x="1067" y="264"/>
                    <a:pt x="1075" y="266"/>
                    <a:pt x="1078" y="275"/>
                  </a:cubicBezTo>
                  <a:cubicBezTo>
                    <a:pt x="1080" y="281"/>
                    <a:pt x="1076" y="285"/>
                    <a:pt x="1080" y="292"/>
                  </a:cubicBezTo>
                  <a:cubicBezTo>
                    <a:pt x="1078" y="293"/>
                    <a:pt x="1076" y="293"/>
                    <a:pt x="1075" y="293"/>
                  </a:cubicBezTo>
                  <a:cubicBezTo>
                    <a:pt x="1066" y="293"/>
                    <a:pt x="1067" y="281"/>
                    <a:pt x="1066" y="274"/>
                  </a:cubicBezTo>
                  <a:cubicBezTo>
                    <a:pt x="1063" y="272"/>
                    <a:pt x="1058" y="271"/>
                    <a:pt x="1052" y="271"/>
                  </a:cubicBezTo>
                  <a:cubicBezTo>
                    <a:pt x="1048" y="271"/>
                    <a:pt x="1044" y="271"/>
                    <a:pt x="1041" y="272"/>
                  </a:cubicBezTo>
                  <a:cubicBezTo>
                    <a:pt x="1040" y="278"/>
                    <a:pt x="1047" y="278"/>
                    <a:pt x="1047" y="283"/>
                  </a:cubicBezTo>
                  <a:cubicBezTo>
                    <a:pt x="1045" y="287"/>
                    <a:pt x="1038" y="286"/>
                    <a:pt x="1035" y="290"/>
                  </a:cubicBezTo>
                  <a:cubicBezTo>
                    <a:pt x="1036" y="302"/>
                    <a:pt x="1018" y="308"/>
                    <a:pt x="1001" y="308"/>
                  </a:cubicBezTo>
                  <a:cubicBezTo>
                    <a:pt x="989" y="308"/>
                    <a:pt x="978" y="305"/>
                    <a:pt x="974" y="300"/>
                  </a:cubicBezTo>
                  <a:cubicBezTo>
                    <a:pt x="976" y="297"/>
                    <a:pt x="980" y="296"/>
                    <a:pt x="984" y="296"/>
                  </a:cubicBezTo>
                  <a:cubicBezTo>
                    <a:pt x="991" y="296"/>
                    <a:pt x="998" y="299"/>
                    <a:pt x="1003" y="301"/>
                  </a:cubicBezTo>
                  <a:cubicBezTo>
                    <a:pt x="1016" y="296"/>
                    <a:pt x="1025" y="288"/>
                    <a:pt x="1028" y="275"/>
                  </a:cubicBezTo>
                  <a:cubicBezTo>
                    <a:pt x="1016" y="268"/>
                    <a:pt x="1026" y="250"/>
                    <a:pt x="1024" y="239"/>
                  </a:cubicBezTo>
                  <a:cubicBezTo>
                    <a:pt x="1023" y="234"/>
                    <a:pt x="1016" y="233"/>
                    <a:pt x="1017" y="228"/>
                  </a:cubicBezTo>
                  <a:cubicBezTo>
                    <a:pt x="1027" y="222"/>
                    <a:pt x="1026" y="208"/>
                    <a:pt x="1013" y="205"/>
                  </a:cubicBezTo>
                  <a:cubicBezTo>
                    <a:pt x="1011" y="201"/>
                    <a:pt x="1012" y="197"/>
                    <a:pt x="1008" y="195"/>
                  </a:cubicBezTo>
                  <a:cubicBezTo>
                    <a:pt x="1007" y="195"/>
                    <a:pt x="1005" y="195"/>
                    <a:pt x="1004" y="195"/>
                  </a:cubicBezTo>
                  <a:cubicBezTo>
                    <a:pt x="1000" y="195"/>
                    <a:pt x="997" y="195"/>
                    <a:pt x="997" y="199"/>
                  </a:cubicBezTo>
                  <a:cubicBezTo>
                    <a:pt x="998" y="204"/>
                    <a:pt x="1008" y="201"/>
                    <a:pt x="1008" y="206"/>
                  </a:cubicBezTo>
                  <a:cubicBezTo>
                    <a:pt x="1007" y="207"/>
                    <a:pt x="1005" y="207"/>
                    <a:pt x="1004" y="207"/>
                  </a:cubicBezTo>
                  <a:cubicBezTo>
                    <a:pt x="1002" y="207"/>
                    <a:pt x="1000" y="207"/>
                    <a:pt x="998" y="206"/>
                  </a:cubicBezTo>
                  <a:cubicBezTo>
                    <a:pt x="996" y="206"/>
                    <a:pt x="994" y="205"/>
                    <a:pt x="992" y="205"/>
                  </a:cubicBezTo>
                  <a:cubicBezTo>
                    <a:pt x="991" y="205"/>
                    <a:pt x="989" y="206"/>
                    <a:pt x="988" y="206"/>
                  </a:cubicBezTo>
                  <a:cubicBezTo>
                    <a:pt x="986" y="220"/>
                    <a:pt x="979" y="230"/>
                    <a:pt x="964" y="233"/>
                  </a:cubicBezTo>
                  <a:cubicBezTo>
                    <a:pt x="962" y="240"/>
                    <a:pt x="970" y="245"/>
                    <a:pt x="965" y="253"/>
                  </a:cubicBezTo>
                  <a:cubicBezTo>
                    <a:pt x="972" y="259"/>
                    <a:pt x="980" y="264"/>
                    <a:pt x="987" y="270"/>
                  </a:cubicBezTo>
                  <a:cubicBezTo>
                    <a:pt x="985" y="274"/>
                    <a:pt x="983" y="277"/>
                    <a:pt x="978" y="278"/>
                  </a:cubicBezTo>
                  <a:cubicBezTo>
                    <a:pt x="958" y="270"/>
                    <a:pt x="940" y="257"/>
                    <a:pt x="912" y="257"/>
                  </a:cubicBezTo>
                  <a:cubicBezTo>
                    <a:pt x="908" y="257"/>
                    <a:pt x="905" y="257"/>
                    <a:pt x="902" y="257"/>
                  </a:cubicBezTo>
                  <a:cubicBezTo>
                    <a:pt x="898" y="256"/>
                    <a:pt x="897" y="251"/>
                    <a:pt x="894" y="249"/>
                  </a:cubicBezTo>
                  <a:cubicBezTo>
                    <a:pt x="890" y="249"/>
                    <a:pt x="886" y="246"/>
                    <a:pt x="883" y="246"/>
                  </a:cubicBezTo>
                  <a:cubicBezTo>
                    <a:pt x="881" y="246"/>
                    <a:pt x="880" y="247"/>
                    <a:pt x="879" y="248"/>
                  </a:cubicBezTo>
                  <a:cubicBezTo>
                    <a:pt x="877" y="260"/>
                    <a:pt x="900" y="258"/>
                    <a:pt x="903" y="270"/>
                  </a:cubicBezTo>
                  <a:cubicBezTo>
                    <a:pt x="899" y="272"/>
                    <a:pt x="893" y="276"/>
                    <a:pt x="887" y="276"/>
                  </a:cubicBezTo>
                  <a:cubicBezTo>
                    <a:pt x="887" y="276"/>
                    <a:pt x="886" y="276"/>
                    <a:pt x="885" y="276"/>
                  </a:cubicBezTo>
                  <a:cubicBezTo>
                    <a:pt x="882" y="273"/>
                    <a:pt x="887" y="269"/>
                    <a:pt x="884" y="266"/>
                  </a:cubicBezTo>
                  <a:cubicBezTo>
                    <a:pt x="875" y="268"/>
                    <a:pt x="870" y="274"/>
                    <a:pt x="861" y="274"/>
                  </a:cubicBezTo>
                  <a:cubicBezTo>
                    <a:pt x="858" y="274"/>
                    <a:pt x="856" y="274"/>
                    <a:pt x="852" y="273"/>
                  </a:cubicBezTo>
                  <a:cubicBezTo>
                    <a:pt x="846" y="276"/>
                    <a:pt x="838" y="284"/>
                    <a:pt x="829" y="284"/>
                  </a:cubicBezTo>
                  <a:cubicBezTo>
                    <a:pt x="827" y="284"/>
                    <a:pt x="825" y="284"/>
                    <a:pt x="823" y="283"/>
                  </a:cubicBezTo>
                  <a:cubicBezTo>
                    <a:pt x="827" y="279"/>
                    <a:pt x="837" y="275"/>
                    <a:pt x="834" y="268"/>
                  </a:cubicBezTo>
                  <a:cubicBezTo>
                    <a:pt x="834" y="268"/>
                    <a:pt x="833" y="268"/>
                    <a:pt x="833" y="268"/>
                  </a:cubicBezTo>
                  <a:cubicBezTo>
                    <a:pt x="826" y="268"/>
                    <a:pt x="822" y="274"/>
                    <a:pt x="817" y="275"/>
                  </a:cubicBezTo>
                  <a:cubicBezTo>
                    <a:pt x="815" y="275"/>
                    <a:pt x="814" y="275"/>
                    <a:pt x="812" y="275"/>
                  </a:cubicBezTo>
                  <a:cubicBezTo>
                    <a:pt x="811" y="275"/>
                    <a:pt x="810" y="275"/>
                    <a:pt x="809" y="275"/>
                  </a:cubicBezTo>
                  <a:cubicBezTo>
                    <a:pt x="808" y="275"/>
                    <a:pt x="806" y="275"/>
                    <a:pt x="805" y="275"/>
                  </a:cubicBezTo>
                  <a:cubicBezTo>
                    <a:pt x="803" y="275"/>
                    <a:pt x="801" y="275"/>
                    <a:pt x="799" y="276"/>
                  </a:cubicBezTo>
                  <a:cubicBezTo>
                    <a:pt x="796" y="277"/>
                    <a:pt x="791" y="281"/>
                    <a:pt x="787" y="283"/>
                  </a:cubicBezTo>
                  <a:cubicBezTo>
                    <a:pt x="784" y="284"/>
                    <a:pt x="780" y="285"/>
                    <a:pt x="778" y="286"/>
                  </a:cubicBezTo>
                  <a:cubicBezTo>
                    <a:pt x="770" y="290"/>
                    <a:pt x="767" y="298"/>
                    <a:pt x="761" y="299"/>
                  </a:cubicBezTo>
                  <a:cubicBezTo>
                    <a:pt x="760" y="299"/>
                    <a:pt x="760" y="299"/>
                    <a:pt x="759" y="299"/>
                  </a:cubicBezTo>
                  <a:cubicBezTo>
                    <a:pt x="753" y="299"/>
                    <a:pt x="746" y="295"/>
                    <a:pt x="743" y="291"/>
                  </a:cubicBezTo>
                  <a:cubicBezTo>
                    <a:pt x="745" y="285"/>
                    <a:pt x="758" y="288"/>
                    <a:pt x="761" y="282"/>
                  </a:cubicBezTo>
                  <a:cubicBezTo>
                    <a:pt x="755" y="276"/>
                    <a:pt x="745" y="270"/>
                    <a:pt x="734" y="270"/>
                  </a:cubicBezTo>
                  <a:cubicBezTo>
                    <a:pt x="732" y="270"/>
                    <a:pt x="730" y="271"/>
                    <a:pt x="728" y="271"/>
                  </a:cubicBezTo>
                  <a:cubicBezTo>
                    <a:pt x="733" y="277"/>
                    <a:pt x="731" y="284"/>
                    <a:pt x="732" y="292"/>
                  </a:cubicBezTo>
                  <a:cubicBezTo>
                    <a:pt x="733" y="298"/>
                    <a:pt x="742" y="307"/>
                    <a:pt x="732" y="309"/>
                  </a:cubicBezTo>
                  <a:cubicBezTo>
                    <a:pt x="726" y="308"/>
                    <a:pt x="724" y="303"/>
                    <a:pt x="716" y="303"/>
                  </a:cubicBezTo>
                  <a:cubicBezTo>
                    <a:pt x="715" y="303"/>
                    <a:pt x="713" y="303"/>
                    <a:pt x="711" y="303"/>
                  </a:cubicBezTo>
                  <a:cubicBezTo>
                    <a:pt x="707" y="310"/>
                    <a:pt x="696" y="312"/>
                    <a:pt x="691" y="319"/>
                  </a:cubicBezTo>
                  <a:cubicBezTo>
                    <a:pt x="693" y="323"/>
                    <a:pt x="698" y="325"/>
                    <a:pt x="695" y="329"/>
                  </a:cubicBezTo>
                  <a:cubicBezTo>
                    <a:pt x="693" y="330"/>
                    <a:pt x="691" y="330"/>
                    <a:pt x="690" y="330"/>
                  </a:cubicBezTo>
                  <a:cubicBezTo>
                    <a:pt x="684" y="330"/>
                    <a:pt x="678" y="328"/>
                    <a:pt x="673" y="325"/>
                  </a:cubicBezTo>
                  <a:cubicBezTo>
                    <a:pt x="668" y="323"/>
                    <a:pt x="663" y="321"/>
                    <a:pt x="658" y="321"/>
                  </a:cubicBezTo>
                  <a:cubicBezTo>
                    <a:pt x="658" y="321"/>
                    <a:pt x="658" y="321"/>
                    <a:pt x="658" y="321"/>
                  </a:cubicBezTo>
                  <a:cubicBezTo>
                    <a:pt x="655" y="325"/>
                    <a:pt x="661" y="329"/>
                    <a:pt x="663" y="332"/>
                  </a:cubicBezTo>
                  <a:cubicBezTo>
                    <a:pt x="665" y="334"/>
                    <a:pt x="673" y="332"/>
                    <a:pt x="674" y="335"/>
                  </a:cubicBezTo>
                  <a:cubicBezTo>
                    <a:pt x="672" y="340"/>
                    <a:pt x="669" y="342"/>
                    <a:pt x="666" y="342"/>
                  </a:cubicBezTo>
                  <a:cubicBezTo>
                    <a:pt x="660" y="342"/>
                    <a:pt x="654" y="337"/>
                    <a:pt x="649" y="335"/>
                  </a:cubicBezTo>
                  <a:cubicBezTo>
                    <a:pt x="646" y="333"/>
                    <a:pt x="643" y="334"/>
                    <a:pt x="640" y="333"/>
                  </a:cubicBezTo>
                  <a:cubicBezTo>
                    <a:pt x="631" y="328"/>
                    <a:pt x="639" y="322"/>
                    <a:pt x="642" y="315"/>
                  </a:cubicBezTo>
                  <a:cubicBezTo>
                    <a:pt x="635" y="307"/>
                    <a:pt x="615" y="305"/>
                    <a:pt x="616" y="293"/>
                  </a:cubicBezTo>
                  <a:cubicBezTo>
                    <a:pt x="626" y="294"/>
                    <a:pt x="636" y="303"/>
                    <a:pt x="650" y="306"/>
                  </a:cubicBezTo>
                  <a:cubicBezTo>
                    <a:pt x="660" y="308"/>
                    <a:pt x="669" y="309"/>
                    <a:pt x="678" y="309"/>
                  </a:cubicBezTo>
                  <a:cubicBezTo>
                    <a:pt x="689" y="309"/>
                    <a:pt x="699" y="307"/>
                    <a:pt x="705" y="299"/>
                  </a:cubicBezTo>
                  <a:cubicBezTo>
                    <a:pt x="710" y="290"/>
                    <a:pt x="696" y="279"/>
                    <a:pt x="684" y="279"/>
                  </a:cubicBezTo>
                  <a:cubicBezTo>
                    <a:pt x="683" y="279"/>
                    <a:pt x="683" y="279"/>
                    <a:pt x="683" y="279"/>
                  </a:cubicBezTo>
                  <a:cubicBezTo>
                    <a:pt x="667" y="270"/>
                    <a:pt x="646" y="265"/>
                    <a:pt x="621" y="264"/>
                  </a:cubicBezTo>
                  <a:cubicBezTo>
                    <a:pt x="620" y="260"/>
                    <a:pt x="621" y="255"/>
                    <a:pt x="619" y="253"/>
                  </a:cubicBezTo>
                  <a:cubicBezTo>
                    <a:pt x="609" y="255"/>
                    <a:pt x="602" y="259"/>
                    <a:pt x="592" y="261"/>
                  </a:cubicBezTo>
                  <a:cubicBezTo>
                    <a:pt x="591" y="259"/>
                    <a:pt x="588" y="259"/>
                    <a:pt x="588" y="256"/>
                  </a:cubicBezTo>
                  <a:cubicBezTo>
                    <a:pt x="592" y="252"/>
                    <a:pt x="599" y="248"/>
                    <a:pt x="594" y="241"/>
                  </a:cubicBezTo>
                  <a:cubicBezTo>
                    <a:pt x="592" y="241"/>
                    <a:pt x="591" y="240"/>
                    <a:pt x="590" y="240"/>
                  </a:cubicBezTo>
                  <a:cubicBezTo>
                    <a:pt x="586" y="240"/>
                    <a:pt x="583" y="243"/>
                    <a:pt x="578" y="243"/>
                  </a:cubicBezTo>
                  <a:cubicBezTo>
                    <a:pt x="577" y="240"/>
                    <a:pt x="578" y="235"/>
                    <a:pt x="573" y="235"/>
                  </a:cubicBezTo>
                  <a:cubicBezTo>
                    <a:pt x="572" y="235"/>
                    <a:pt x="572" y="235"/>
                    <a:pt x="572" y="235"/>
                  </a:cubicBezTo>
                  <a:cubicBezTo>
                    <a:pt x="565" y="237"/>
                    <a:pt x="569" y="243"/>
                    <a:pt x="562" y="245"/>
                  </a:cubicBezTo>
                  <a:cubicBezTo>
                    <a:pt x="561" y="245"/>
                    <a:pt x="560" y="245"/>
                    <a:pt x="560" y="245"/>
                  </a:cubicBezTo>
                  <a:cubicBezTo>
                    <a:pt x="554" y="245"/>
                    <a:pt x="549" y="241"/>
                    <a:pt x="544" y="239"/>
                  </a:cubicBezTo>
                  <a:cubicBezTo>
                    <a:pt x="537" y="245"/>
                    <a:pt x="527" y="250"/>
                    <a:pt x="516" y="250"/>
                  </a:cubicBezTo>
                  <a:cubicBezTo>
                    <a:pt x="513" y="250"/>
                    <a:pt x="510" y="250"/>
                    <a:pt x="506" y="249"/>
                  </a:cubicBezTo>
                  <a:cubicBezTo>
                    <a:pt x="504" y="252"/>
                    <a:pt x="509" y="254"/>
                    <a:pt x="506" y="257"/>
                  </a:cubicBezTo>
                  <a:cubicBezTo>
                    <a:pt x="503" y="260"/>
                    <a:pt x="499" y="260"/>
                    <a:pt x="495" y="260"/>
                  </a:cubicBezTo>
                  <a:cubicBezTo>
                    <a:pt x="491" y="260"/>
                    <a:pt x="487" y="260"/>
                    <a:pt x="482" y="259"/>
                  </a:cubicBezTo>
                  <a:cubicBezTo>
                    <a:pt x="473" y="263"/>
                    <a:pt x="470" y="271"/>
                    <a:pt x="457" y="272"/>
                  </a:cubicBezTo>
                  <a:cubicBezTo>
                    <a:pt x="452" y="271"/>
                    <a:pt x="452" y="265"/>
                    <a:pt x="450" y="263"/>
                  </a:cubicBezTo>
                  <a:cubicBezTo>
                    <a:pt x="443" y="265"/>
                    <a:pt x="437" y="268"/>
                    <a:pt x="434" y="275"/>
                  </a:cubicBezTo>
                  <a:cubicBezTo>
                    <a:pt x="440" y="278"/>
                    <a:pt x="446" y="276"/>
                    <a:pt x="452" y="277"/>
                  </a:cubicBezTo>
                  <a:cubicBezTo>
                    <a:pt x="447" y="280"/>
                    <a:pt x="441" y="283"/>
                    <a:pt x="440" y="290"/>
                  </a:cubicBezTo>
                  <a:cubicBezTo>
                    <a:pt x="434" y="293"/>
                    <a:pt x="428" y="296"/>
                    <a:pt x="423" y="300"/>
                  </a:cubicBezTo>
                  <a:cubicBezTo>
                    <a:pt x="425" y="313"/>
                    <a:pt x="412" y="321"/>
                    <a:pt x="400" y="326"/>
                  </a:cubicBezTo>
                  <a:cubicBezTo>
                    <a:pt x="397" y="328"/>
                    <a:pt x="403" y="330"/>
                    <a:pt x="400" y="332"/>
                  </a:cubicBezTo>
                  <a:cubicBezTo>
                    <a:pt x="395" y="334"/>
                    <a:pt x="388" y="335"/>
                    <a:pt x="387" y="341"/>
                  </a:cubicBezTo>
                  <a:cubicBezTo>
                    <a:pt x="388" y="343"/>
                    <a:pt x="389" y="343"/>
                    <a:pt x="391" y="343"/>
                  </a:cubicBezTo>
                  <a:cubicBezTo>
                    <a:pt x="391" y="343"/>
                    <a:pt x="392" y="343"/>
                    <a:pt x="392" y="343"/>
                  </a:cubicBezTo>
                  <a:cubicBezTo>
                    <a:pt x="393" y="343"/>
                    <a:pt x="393" y="343"/>
                    <a:pt x="394" y="343"/>
                  </a:cubicBezTo>
                  <a:cubicBezTo>
                    <a:pt x="396" y="343"/>
                    <a:pt x="398" y="343"/>
                    <a:pt x="398" y="346"/>
                  </a:cubicBezTo>
                  <a:cubicBezTo>
                    <a:pt x="397" y="348"/>
                    <a:pt x="395" y="349"/>
                    <a:pt x="393" y="349"/>
                  </a:cubicBezTo>
                  <a:cubicBezTo>
                    <a:pt x="390" y="349"/>
                    <a:pt x="387" y="347"/>
                    <a:pt x="383" y="347"/>
                  </a:cubicBezTo>
                  <a:cubicBezTo>
                    <a:pt x="379" y="348"/>
                    <a:pt x="381" y="354"/>
                    <a:pt x="376" y="354"/>
                  </a:cubicBezTo>
                  <a:cubicBezTo>
                    <a:pt x="373" y="353"/>
                    <a:pt x="370" y="353"/>
                    <a:pt x="368" y="353"/>
                  </a:cubicBezTo>
                  <a:cubicBezTo>
                    <a:pt x="363" y="353"/>
                    <a:pt x="360" y="355"/>
                    <a:pt x="356" y="357"/>
                  </a:cubicBezTo>
                  <a:cubicBezTo>
                    <a:pt x="352" y="359"/>
                    <a:pt x="347" y="361"/>
                    <a:pt x="342" y="361"/>
                  </a:cubicBezTo>
                  <a:cubicBezTo>
                    <a:pt x="342" y="361"/>
                    <a:pt x="342" y="361"/>
                    <a:pt x="341" y="361"/>
                  </a:cubicBezTo>
                  <a:cubicBezTo>
                    <a:pt x="343" y="367"/>
                    <a:pt x="340" y="375"/>
                    <a:pt x="344" y="380"/>
                  </a:cubicBezTo>
                  <a:cubicBezTo>
                    <a:pt x="341" y="382"/>
                    <a:pt x="336" y="381"/>
                    <a:pt x="337" y="386"/>
                  </a:cubicBezTo>
                  <a:cubicBezTo>
                    <a:pt x="338" y="387"/>
                    <a:pt x="339" y="387"/>
                    <a:pt x="341" y="387"/>
                  </a:cubicBezTo>
                  <a:cubicBezTo>
                    <a:pt x="342" y="387"/>
                    <a:pt x="343" y="387"/>
                    <a:pt x="344" y="387"/>
                  </a:cubicBezTo>
                  <a:cubicBezTo>
                    <a:pt x="345" y="387"/>
                    <a:pt x="346" y="387"/>
                    <a:pt x="347" y="387"/>
                  </a:cubicBezTo>
                  <a:cubicBezTo>
                    <a:pt x="349" y="387"/>
                    <a:pt x="350" y="387"/>
                    <a:pt x="351" y="389"/>
                  </a:cubicBezTo>
                  <a:cubicBezTo>
                    <a:pt x="349" y="392"/>
                    <a:pt x="344" y="393"/>
                    <a:pt x="341" y="397"/>
                  </a:cubicBezTo>
                  <a:cubicBezTo>
                    <a:pt x="344" y="408"/>
                    <a:pt x="350" y="415"/>
                    <a:pt x="365" y="416"/>
                  </a:cubicBezTo>
                  <a:cubicBezTo>
                    <a:pt x="376" y="412"/>
                    <a:pt x="381" y="403"/>
                    <a:pt x="396" y="402"/>
                  </a:cubicBezTo>
                  <a:cubicBezTo>
                    <a:pt x="403" y="411"/>
                    <a:pt x="418" y="421"/>
                    <a:pt x="408" y="437"/>
                  </a:cubicBezTo>
                  <a:cubicBezTo>
                    <a:pt x="411" y="443"/>
                    <a:pt x="417" y="447"/>
                    <a:pt x="423" y="447"/>
                  </a:cubicBezTo>
                  <a:cubicBezTo>
                    <a:pt x="428" y="447"/>
                    <a:pt x="434" y="444"/>
                    <a:pt x="438" y="440"/>
                  </a:cubicBezTo>
                  <a:cubicBezTo>
                    <a:pt x="439" y="440"/>
                    <a:pt x="440" y="440"/>
                    <a:pt x="441" y="440"/>
                  </a:cubicBezTo>
                  <a:cubicBezTo>
                    <a:pt x="452" y="440"/>
                    <a:pt x="469" y="432"/>
                    <a:pt x="459" y="423"/>
                  </a:cubicBezTo>
                  <a:cubicBezTo>
                    <a:pt x="455" y="424"/>
                    <a:pt x="457" y="431"/>
                    <a:pt x="452" y="431"/>
                  </a:cubicBezTo>
                  <a:cubicBezTo>
                    <a:pt x="452" y="431"/>
                    <a:pt x="452" y="430"/>
                    <a:pt x="451" y="430"/>
                  </a:cubicBezTo>
                  <a:cubicBezTo>
                    <a:pt x="441" y="408"/>
                    <a:pt x="478" y="409"/>
                    <a:pt x="477" y="388"/>
                  </a:cubicBezTo>
                  <a:cubicBezTo>
                    <a:pt x="474" y="383"/>
                    <a:pt x="465" y="384"/>
                    <a:pt x="462" y="379"/>
                  </a:cubicBezTo>
                  <a:cubicBezTo>
                    <a:pt x="465" y="368"/>
                    <a:pt x="463" y="361"/>
                    <a:pt x="468" y="355"/>
                  </a:cubicBezTo>
                  <a:cubicBezTo>
                    <a:pt x="477" y="344"/>
                    <a:pt x="505" y="345"/>
                    <a:pt x="509" y="330"/>
                  </a:cubicBezTo>
                  <a:cubicBezTo>
                    <a:pt x="508" y="327"/>
                    <a:pt x="506" y="325"/>
                    <a:pt x="504" y="322"/>
                  </a:cubicBezTo>
                  <a:cubicBezTo>
                    <a:pt x="509" y="310"/>
                    <a:pt x="526" y="315"/>
                    <a:pt x="541" y="312"/>
                  </a:cubicBezTo>
                  <a:cubicBezTo>
                    <a:pt x="564" y="325"/>
                    <a:pt x="521" y="335"/>
                    <a:pt x="516" y="346"/>
                  </a:cubicBezTo>
                  <a:cubicBezTo>
                    <a:pt x="506" y="348"/>
                    <a:pt x="504" y="358"/>
                    <a:pt x="501" y="366"/>
                  </a:cubicBezTo>
                  <a:cubicBezTo>
                    <a:pt x="506" y="370"/>
                    <a:pt x="504" y="376"/>
                    <a:pt x="501" y="381"/>
                  </a:cubicBezTo>
                  <a:cubicBezTo>
                    <a:pt x="509" y="387"/>
                    <a:pt x="519" y="390"/>
                    <a:pt x="529" y="390"/>
                  </a:cubicBezTo>
                  <a:cubicBezTo>
                    <a:pt x="538" y="390"/>
                    <a:pt x="548" y="388"/>
                    <a:pt x="558" y="386"/>
                  </a:cubicBezTo>
                  <a:cubicBezTo>
                    <a:pt x="565" y="385"/>
                    <a:pt x="570" y="382"/>
                    <a:pt x="575" y="382"/>
                  </a:cubicBezTo>
                  <a:cubicBezTo>
                    <a:pt x="579" y="382"/>
                    <a:pt x="582" y="384"/>
                    <a:pt x="585" y="389"/>
                  </a:cubicBezTo>
                  <a:cubicBezTo>
                    <a:pt x="582" y="394"/>
                    <a:pt x="572" y="398"/>
                    <a:pt x="563" y="398"/>
                  </a:cubicBezTo>
                  <a:cubicBezTo>
                    <a:pt x="558" y="398"/>
                    <a:pt x="554" y="397"/>
                    <a:pt x="551" y="394"/>
                  </a:cubicBezTo>
                  <a:cubicBezTo>
                    <a:pt x="545" y="398"/>
                    <a:pt x="533" y="397"/>
                    <a:pt x="529" y="403"/>
                  </a:cubicBezTo>
                  <a:cubicBezTo>
                    <a:pt x="534" y="411"/>
                    <a:pt x="538" y="422"/>
                    <a:pt x="527" y="429"/>
                  </a:cubicBezTo>
                  <a:cubicBezTo>
                    <a:pt x="520" y="426"/>
                    <a:pt x="522" y="419"/>
                    <a:pt x="515" y="417"/>
                  </a:cubicBezTo>
                  <a:cubicBezTo>
                    <a:pt x="515" y="417"/>
                    <a:pt x="514" y="417"/>
                    <a:pt x="513" y="417"/>
                  </a:cubicBezTo>
                  <a:cubicBezTo>
                    <a:pt x="501" y="417"/>
                    <a:pt x="499" y="437"/>
                    <a:pt x="501" y="449"/>
                  </a:cubicBezTo>
                  <a:cubicBezTo>
                    <a:pt x="496" y="453"/>
                    <a:pt x="488" y="456"/>
                    <a:pt x="481" y="458"/>
                  </a:cubicBezTo>
                  <a:cubicBezTo>
                    <a:pt x="476" y="453"/>
                    <a:pt x="472" y="451"/>
                    <a:pt x="468" y="451"/>
                  </a:cubicBezTo>
                  <a:cubicBezTo>
                    <a:pt x="460" y="451"/>
                    <a:pt x="452" y="458"/>
                    <a:pt x="438" y="458"/>
                  </a:cubicBezTo>
                  <a:cubicBezTo>
                    <a:pt x="436" y="464"/>
                    <a:pt x="433" y="466"/>
                    <a:pt x="430" y="466"/>
                  </a:cubicBezTo>
                  <a:cubicBezTo>
                    <a:pt x="425" y="466"/>
                    <a:pt x="420" y="461"/>
                    <a:pt x="418" y="456"/>
                  </a:cubicBezTo>
                  <a:cubicBezTo>
                    <a:pt x="418" y="456"/>
                    <a:pt x="417" y="456"/>
                    <a:pt x="417" y="456"/>
                  </a:cubicBezTo>
                  <a:cubicBezTo>
                    <a:pt x="412" y="456"/>
                    <a:pt x="406" y="462"/>
                    <a:pt x="399" y="463"/>
                  </a:cubicBezTo>
                  <a:cubicBezTo>
                    <a:pt x="395" y="459"/>
                    <a:pt x="390" y="456"/>
                    <a:pt x="387" y="451"/>
                  </a:cubicBezTo>
                  <a:cubicBezTo>
                    <a:pt x="398" y="444"/>
                    <a:pt x="392" y="427"/>
                    <a:pt x="393" y="418"/>
                  </a:cubicBezTo>
                  <a:cubicBezTo>
                    <a:pt x="392" y="418"/>
                    <a:pt x="390" y="418"/>
                    <a:pt x="389" y="418"/>
                  </a:cubicBezTo>
                  <a:cubicBezTo>
                    <a:pt x="381" y="418"/>
                    <a:pt x="377" y="424"/>
                    <a:pt x="372" y="428"/>
                  </a:cubicBezTo>
                  <a:cubicBezTo>
                    <a:pt x="372" y="440"/>
                    <a:pt x="379" y="457"/>
                    <a:pt x="369" y="467"/>
                  </a:cubicBezTo>
                  <a:cubicBezTo>
                    <a:pt x="367" y="466"/>
                    <a:pt x="365" y="466"/>
                    <a:pt x="363" y="466"/>
                  </a:cubicBezTo>
                  <a:cubicBezTo>
                    <a:pt x="359" y="466"/>
                    <a:pt x="355" y="467"/>
                    <a:pt x="351" y="468"/>
                  </a:cubicBezTo>
                  <a:cubicBezTo>
                    <a:pt x="346" y="469"/>
                    <a:pt x="342" y="470"/>
                    <a:pt x="337" y="470"/>
                  </a:cubicBezTo>
                  <a:cubicBezTo>
                    <a:pt x="337" y="470"/>
                    <a:pt x="337" y="470"/>
                    <a:pt x="337" y="470"/>
                  </a:cubicBezTo>
                  <a:cubicBezTo>
                    <a:pt x="333" y="474"/>
                    <a:pt x="331" y="479"/>
                    <a:pt x="329" y="485"/>
                  </a:cubicBezTo>
                  <a:cubicBezTo>
                    <a:pt x="322" y="489"/>
                    <a:pt x="316" y="494"/>
                    <a:pt x="309" y="498"/>
                  </a:cubicBezTo>
                  <a:cubicBezTo>
                    <a:pt x="1237" y="498"/>
                    <a:pt x="1237" y="498"/>
                    <a:pt x="1237" y="498"/>
                  </a:cubicBezTo>
                  <a:cubicBezTo>
                    <a:pt x="1237" y="150"/>
                    <a:pt x="1237" y="150"/>
                    <a:pt x="1237" y="150"/>
                  </a:cubicBezTo>
                  <a:moveTo>
                    <a:pt x="2942" y="147"/>
                  </a:moveTo>
                  <a:cubicBezTo>
                    <a:pt x="2936" y="147"/>
                    <a:pt x="2929" y="149"/>
                    <a:pt x="2926" y="153"/>
                  </a:cubicBezTo>
                  <a:cubicBezTo>
                    <a:pt x="2927" y="161"/>
                    <a:pt x="2939" y="161"/>
                    <a:pt x="2942" y="168"/>
                  </a:cubicBezTo>
                  <a:cubicBezTo>
                    <a:pt x="2936" y="181"/>
                    <a:pt x="2926" y="198"/>
                    <a:pt x="2942" y="208"/>
                  </a:cubicBezTo>
                  <a:cubicBezTo>
                    <a:pt x="2950" y="206"/>
                    <a:pt x="2954" y="202"/>
                    <a:pt x="2952" y="196"/>
                  </a:cubicBezTo>
                  <a:cubicBezTo>
                    <a:pt x="2954" y="195"/>
                    <a:pt x="2957" y="195"/>
                    <a:pt x="2961" y="195"/>
                  </a:cubicBezTo>
                  <a:cubicBezTo>
                    <a:pt x="2962" y="195"/>
                    <a:pt x="2963" y="195"/>
                    <a:pt x="2964" y="195"/>
                  </a:cubicBezTo>
                  <a:cubicBezTo>
                    <a:pt x="2965" y="195"/>
                    <a:pt x="2966" y="195"/>
                    <a:pt x="2967" y="195"/>
                  </a:cubicBezTo>
                  <a:cubicBezTo>
                    <a:pt x="2968" y="195"/>
                    <a:pt x="2968" y="195"/>
                    <a:pt x="2969" y="195"/>
                  </a:cubicBezTo>
                  <a:cubicBezTo>
                    <a:pt x="2972" y="187"/>
                    <a:pt x="2983" y="184"/>
                    <a:pt x="2985" y="175"/>
                  </a:cubicBezTo>
                  <a:cubicBezTo>
                    <a:pt x="2979" y="168"/>
                    <a:pt x="2958" y="173"/>
                    <a:pt x="2949" y="168"/>
                  </a:cubicBezTo>
                  <a:cubicBezTo>
                    <a:pt x="2950" y="161"/>
                    <a:pt x="2957" y="162"/>
                    <a:pt x="2957" y="155"/>
                  </a:cubicBezTo>
                  <a:cubicBezTo>
                    <a:pt x="2956" y="149"/>
                    <a:pt x="2949" y="147"/>
                    <a:pt x="2942" y="147"/>
                  </a:cubicBezTo>
                  <a:moveTo>
                    <a:pt x="2710" y="140"/>
                  </a:moveTo>
                  <a:cubicBezTo>
                    <a:pt x="2706" y="140"/>
                    <a:pt x="2700" y="145"/>
                    <a:pt x="2702" y="150"/>
                  </a:cubicBezTo>
                  <a:cubicBezTo>
                    <a:pt x="2703" y="150"/>
                    <a:pt x="2704" y="150"/>
                    <a:pt x="2705" y="150"/>
                  </a:cubicBezTo>
                  <a:cubicBezTo>
                    <a:pt x="2710" y="150"/>
                    <a:pt x="2715" y="146"/>
                    <a:pt x="2714" y="143"/>
                  </a:cubicBezTo>
                  <a:cubicBezTo>
                    <a:pt x="2714" y="141"/>
                    <a:pt x="2712" y="140"/>
                    <a:pt x="2710" y="140"/>
                  </a:cubicBezTo>
                  <a:moveTo>
                    <a:pt x="973" y="138"/>
                  </a:moveTo>
                  <a:cubicBezTo>
                    <a:pt x="963" y="138"/>
                    <a:pt x="952" y="142"/>
                    <a:pt x="948" y="146"/>
                  </a:cubicBezTo>
                  <a:cubicBezTo>
                    <a:pt x="947" y="146"/>
                    <a:pt x="946" y="146"/>
                    <a:pt x="946" y="146"/>
                  </a:cubicBezTo>
                  <a:cubicBezTo>
                    <a:pt x="937" y="146"/>
                    <a:pt x="931" y="151"/>
                    <a:pt x="923" y="151"/>
                  </a:cubicBezTo>
                  <a:cubicBezTo>
                    <a:pt x="923" y="151"/>
                    <a:pt x="923" y="151"/>
                    <a:pt x="922" y="151"/>
                  </a:cubicBezTo>
                  <a:cubicBezTo>
                    <a:pt x="920" y="151"/>
                    <a:pt x="919" y="151"/>
                    <a:pt x="917" y="150"/>
                  </a:cubicBezTo>
                  <a:cubicBezTo>
                    <a:pt x="915" y="150"/>
                    <a:pt x="913" y="149"/>
                    <a:pt x="911" y="149"/>
                  </a:cubicBezTo>
                  <a:cubicBezTo>
                    <a:pt x="910" y="149"/>
                    <a:pt x="910" y="149"/>
                    <a:pt x="910" y="150"/>
                  </a:cubicBezTo>
                  <a:cubicBezTo>
                    <a:pt x="905" y="150"/>
                    <a:pt x="900" y="154"/>
                    <a:pt x="894" y="156"/>
                  </a:cubicBezTo>
                  <a:cubicBezTo>
                    <a:pt x="887" y="158"/>
                    <a:pt x="881" y="158"/>
                    <a:pt x="876" y="161"/>
                  </a:cubicBezTo>
                  <a:cubicBezTo>
                    <a:pt x="872" y="163"/>
                    <a:pt x="870" y="169"/>
                    <a:pt x="866" y="172"/>
                  </a:cubicBezTo>
                  <a:cubicBezTo>
                    <a:pt x="862" y="175"/>
                    <a:pt x="856" y="179"/>
                    <a:pt x="851" y="182"/>
                  </a:cubicBezTo>
                  <a:cubicBezTo>
                    <a:pt x="845" y="185"/>
                    <a:pt x="837" y="185"/>
                    <a:pt x="833" y="190"/>
                  </a:cubicBezTo>
                  <a:cubicBezTo>
                    <a:pt x="838" y="199"/>
                    <a:pt x="855" y="197"/>
                    <a:pt x="863" y="203"/>
                  </a:cubicBezTo>
                  <a:cubicBezTo>
                    <a:pt x="870" y="184"/>
                    <a:pt x="902" y="181"/>
                    <a:pt x="922" y="171"/>
                  </a:cubicBezTo>
                  <a:cubicBezTo>
                    <a:pt x="928" y="168"/>
                    <a:pt x="932" y="164"/>
                    <a:pt x="938" y="162"/>
                  </a:cubicBezTo>
                  <a:cubicBezTo>
                    <a:pt x="950" y="157"/>
                    <a:pt x="985" y="157"/>
                    <a:pt x="986" y="147"/>
                  </a:cubicBezTo>
                  <a:cubicBezTo>
                    <a:pt x="987" y="140"/>
                    <a:pt x="981" y="138"/>
                    <a:pt x="973" y="138"/>
                  </a:cubicBezTo>
                  <a:moveTo>
                    <a:pt x="2907" y="126"/>
                  </a:moveTo>
                  <a:cubicBezTo>
                    <a:pt x="2905" y="126"/>
                    <a:pt x="2903" y="127"/>
                    <a:pt x="2901" y="128"/>
                  </a:cubicBezTo>
                  <a:cubicBezTo>
                    <a:pt x="2901" y="128"/>
                    <a:pt x="2901" y="128"/>
                    <a:pt x="2901" y="128"/>
                  </a:cubicBezTo>
                  <a:cubicBezTo>
                    <a:pt x="2900" y="128"/>
                    <a:pt x="2899" y="128"/>
                    <a:pt x="2898" y="128"/>
                  </a:cubicBezTo>
                  <a:cubicBezTo>
                    <a:pt x="2897" y="128"/>
                    <a:pt x="2896" y="128"/>
                    <a:pt x="2895" y="128"/>
                  </a:cubicBezTo>
                  <a:cubicBezTo>
                    <a:pt x="2890" y="128"/>
                    <a:pt x="2886" y="129"/>
                    <a:pt x="2885" y="132"/>
                  </a:cubicBezTo>
                  <a:cubicBezTo>
                    <a:pt x="2887" y="134"/>
                    <a:pt x="2888" y="139"/>
                    <a:pt x="2884" y="139"/>
                  </a:cubicBezTo>
                  <a:cubicBezTo>
                    <a:pt x="2880" y="136"/>
                    <a:pt x="2879" y="130"/>
                    <a:pt x="2872" y="128"/>
                  </a:cubicBezTo>
                  <a:cubicBezTo>
                    <a:pt x="2870" y="130"/>
                    <a:pt x="2868" y="132"/>
                    <a:pt x="2866" y="134"/>
                  </a:cubicBezTo>
                  <a:cubicBezTo>
                    <a:pt x="2866" y="138"/>
                    <a:pt x="2870" y="138"/>
                    <a:pt x="2870" y="142"/>
                  </a:cubicBezTo>
                  <a:cubicBezTo>
                    <a:pt x="2867" y="144"/>
                    <a:pt x="2862" y="150"/>
                    <a:pt x="2867" y="154"/>
                  </a:cubicBezTo>
                  <a:cubicBezTo>
                    <a:pt x="2874" y="153"/>
                    <a:pt x="2881" y="148"/>
                    <a:pt x="2888" y="148"/>
                  </a:cubicBezTo>
                  <a:cubicBezTo>
                    <a:pt x="2889" y="148"/>
                    <a:pt x="2890" y="148"/>
                    <a:pt x="2891" y="149"/>
                  </a:cubicBezTo>
                  <a:cubicBezTo>
                    <a:pt x="2891" y="150"/>
                    <a:pt x="2889" y="151"/>
                    <a:pt x="2888" y="151"/>
                  </a:cubicBezTo>
                  <a:cubicBezTo>
                    <a:pt x="2888" y="151"/>
                    <a:pt x="2887" y="151"/>
                    <a:pt x="2887" y="151"/>
                  </a:cubicBezTo>
                  <a:cubicBezTo>
                    <a:pt x="2886" y="151"/>
                    <a:pt x="2886" y="151"/>
                    <a:pt x="2885" y="151"/>
                  </a:cubicBezTo>
                  <a:cubicBezTo>
                    <a:pt x="2884" y="151"/>
                    <a:pt x="2883" y="151"/>
                    <a:pt x="2882" y="151"/>
                  </a:cubicBezTo>
                  <a:cubicBezTo>
                    <a:pt x="2883" y="155"/>
                    <a:pt x="2880" y="156"/>
                    <a:pt x="2882" y="158"/>
                  </a:cubicBezTo>
                  <a:cubicBezTo>
                    <a:pt x="2888" y="157"/>
                    <a:pt x="2893" y="155"/>
                    <a:pt x="2899" y="155"/>
                  </a:cubicBezTo>
                  <a:cubicBezTo>
                    <a:pt x="2901" y="155"/>
                    <a:pt x="2903" y="156"/>
                    <a:pt x="2906" y="156"/>
                  </a:cubicBezTo>
                  <a:cubicBezTo>
                    <a:pt x="2919" y="154"/>
                    <a:pt x="2919" y="126"/>
                    <a:pt x="2907" y="126"/>
                  </a:cubicBezTo>
                  <a:moveTo>
                    <a:pt x="2786" y="124"/>
                  </a:moveTo>
                  <a:cubicBezTo>
                    <a:pt x="2782" y="124"/>
                    <a:pt x="2778" y="126"/>
                    <a:pt x="2777" y="131"/>
                  </a:cubicBezTo>
                  <a:cubicBezTo>
                    <a:pt x="2777" y="139"/>
                    <a:pt x="2791" y="139"/>
                    <a:pt x="2790" y="149"/>
                  </a:cubicBezTo>
                  <a:cubicBezTo>
                    <a:pt x="2775" y="146"/>
                    <a:pt x="2757" y="137"/>
                    <a:pt x="2738" y="133"/>
                  </a:cubicBezTo>
                  <a:cubicBezTo>
                    <a:pt x="2733" y="141"/>
                    <a:pt x="2727" y="148"/>
                    <a:pt x="2718" y="153"/>
                  </a:cubicBezTo>
                  <a:cubicBezTo>
                    <a:pt x="2722" y="157"/>
                    <a:pt x="2727" y="158"/>
                    <a:pt x="2732" y="158"/>
                  </a:cubicBezTo>
                  <a:cubicBezTo>
                    <a:pt x="2738" y="158"/>
                    <a:pt x="2745" y="157"/>
                    <a:pt x="2751" y="155"/>
                  </a:cubicBezTo>
                  <a:cubicBezTo>
                    <a:pt x="2757" y="154"/>
                    <a:pt x="2763" y="153"/>
                    <a:pt x="2767" y="153"/>
                  </a:cubicBezTo>
                  <a:cubicBezTo>
                    <a:pt x="2768" y="153"/>
                    <a:pt x="2769" y="153"/>
                    <a:pt x="2769" y="153"/>
                  </a:cubicBezTo>
                  <a:cubicBezTo>
                    <a:pt x="2766" y="162"/>
                    <a:pt x="2748" y="158"/>
                    <a:pt x="2746" y="167"/>
                  </a:cubicBezTo>
                  <a:cubicBezTo>
                    <a:pt x="2751" y="169"/>
                    <a:pt x="2755" y="170"/>
                    <a:pt x="2759" y="170"/>
                  </a:cubicBezTo>
                  <a:cubicBezTo>
                    <a:pt x="2774" y="170"/>
                    <a:pt x="2785" y="159"/>
                    <a:pt x="2802" y="157"/>
                  </a:cubicBezTo>
                  <a:cubicBezTo>
                    <a:pt x="2802" y="157"/>
                    <a:pt x="2803" y="157"/>
                    <a:pt x="2803" y="157"/>
                  </a:cubicBezTo>
                  <a:cubicBezTo>
                    <a:pt x="2804" y="157"/>
                    <a:pt x="2805" y="157"/>
                    <a:pt x="2807" y="157"/>
                  </a:cubicBezTo>
                  <a:cubicBezTo>
                    <a:pt x="2808" y="157"/>
                    <a:pt x="2809" y="157"/>
                    <a:pt x="2810" y="157"/>
                  </a:cubicBezTo>
                  <a:cubicBezTo>
                    <a:pt x="2811" y="157"/>
                    <a:pt x="2812" y="157"/>
                    <a:pt x="2813" y="157"/>
                  </a:cubicBezTo>
                  <a:cubicBezTo>
                    <a:pt x="2823" y="154"/>
                    <a:pt x="2834" y="140"/>
                    <a:pt x="2820" y="138"/>
                  </a:cubicBezTo>
                  <a:cubicBezTo>
                    <a:pt x="2820" y="138"/>
                    <a:pt x="2820" y="138"/>
                    <a:pt x="2819" y="138"/>
                  </a:cubicBezTo>
                  <a:cubicBezTo>
                    <a:pt x="2817" y="138"/>
                    <a:pt x="2816" y="139"/>
                    <a:pt x="2815" y="140"/>
                  </a:cubicBezTo>
                  <a:cubicBezTo>
                    <a:pt x="2813" y="141"/>
                    <a:pt x="2812" y="142"/>
                    <a:pt x="2810" y="142"/>
                  </a:cubicBezTo>
                  <a:cubicBezTo>
                    <a:pt x="2810" y="142"/>
                    <a:pt x="2810" y="142"/>
                    <a:pt x="2809" y="142"/>
                  </a:cubicBezTo>
                  <a:cubicBezTo>
                    <a:pt x="2800" y="142"/>
                    <a:pt x="2800" y="128"/>
                    <a:pt x="2793" y="125"/>
                  </a:cubicBezTo>
                  <a:cubicBezTo>
                    <a:pt x="2791" y="125"/>
                    <a:pt x="2788" y="124"/>
                    <a:pt x="2786" y="124"/>
                  </a:cubicBezTo>
                  <a:moveTo>
                    <a:pt x="2752" y="123"/>
                  </a:moveTo>
                  <a:cubicBezTo>
                    <a:pt x="2749" y="123"/>
                    <a:pt x="2745" y="125"/>
                    <a:pt x="2745" y="127"/>
                  </a:cubicBezTo>
                  <a:cubicBezTo>
                    <a:pt x="2746" y="130"/>
                    <a:pt x="2748" y="131"/>
                    <a:pt x="2751" y="131"/>
                  </a:cubicBezTo>
                  <a:cubicBezTo>
                    <a:pt x="2754" y="131"/>
                    <a:pt x="2757" y="129"/>
                    <a:pt x="2757" y="126"/>
                  </a:cubicBezTo>
                  <a:cubicBezTo>
                    <a:pt x="2757" y="124"/>
                    <a:pt x="2755" y="123"/>
                    <a:pt x="2752" y="123"/>
                  </a:cubicBezTo>
                  <a:moveTo>
                    <a:pt x="2931" y="120"/>
                  </a:moveTo>
                  <a:cubicBezTo>
                    <a:pt x="2926" y="120"/>
                    <a:pt x="2921" y="122"/>
                    <a:pt x="2919" y="127"/>
                  </a:cubicBezTo>
                  <a:cubicBezTo>
                    <a:pt x="2924" y="133"/>
                    <a:pt x="2935" y="138"/>
                    <a:pt x="2946" y="138"/>
                  </a:cubicBezTo>
                  <a:cubicBezTo>
                    <a:pt x="2949" y="138"/>
                    <a:pt x="2952" y="138"/>
                    <a:pt x="2956" y="137"/>
                  </a:cubicBezTo>
                  <a:cubicBezTo>
                    <a:pt x="2961" y="142"/>
                    <a:pt x="2968" y="148"/>
                    <a:pt x="2968" y="159"/>
                  </a:cubicBezTo>
                  <a:cubicBezTo>
                    <a:pt x="2976" y="161"/>
                    <a:pt x="2983" y="166"/>
                    <a:pt x="2991" y="166"/>
                  </a:cubicBezTo>
                  <a:cubicBezTo>
                    <a:pt x="2993" y="166"/>
                    <a:pt x="2996" y="166"/>
                    <a:pt x="2999" y="164"/>
                  </a:cubicBezTo>
                  <a:cubicBezTo>
                    <a:pt x="3004" y="164"/>
                    <a:pt x="3003" y="169"/>
                    <a:pt x="3008" y="169"/>
                  </a:cubicBezTo>
                  <a:cubicBezTo>
                    <a:pt x="3023" y="165"/>
                    <a:pt x="3046" y="168"/>
                    <a:pt x="3055" y="159"/>
                  </a:cubicBezTo>
                  <a:cubicBezTo>
                    <a:pt x="3060" y="160"/>
                    <a:pt x="3058" y="167"/>
                    <a:pt x="3064" y="167"/>
                  </a:cubicBezTo>
                  <a:cubicBezTo>
                    <a:pt x="3075" y="166"/>
                    <a:pt x="3083" y="161"/>
                    <a:pt x="3093" y="161"/>
                  </a:cubicBezTo>
                  <a:cubicBezTo>
                    <a:pt x="3093" y="161"/>
                    <a:pt x="3094" y="161"/>
                    <a:pt x="3094" y="161"/>
                  </a:cubicBezTo>
                  <a:cubicBezTo>
                    <a:pt x="3098" y="153"/>
                    <a:pt x="3089" y="151"/>
                    <a:pt x="3086" y="146"/>
                  </a:cubicBezTo>
                  <a:cubicBezTo>
                    <a:pt x="3079" y="144"/>
                    <a:pt x="3071" y="143"/>
                    <a:pt x="3064" y="143"/>
                  </a:cubicBezTo>
                  <a:cubicBezTo>
                    <a:pt x="3055" y="143"/>
                    <a:pt x="3046" y="144"/>
                    <a:pt x="3036" y="145"/>
                  </a:cubicBezTo>
                  <a:cubicBezTo>
                    <a:pt x="3027" y="147"/>
                    <a:pt x="3017" y="148"/>
                    <a:pt x="3007" y="148"/>
                  </a:cubicBezTo>
                  <a:cubicBezTo>
                    <a:pt x="3005" y="148"/>
                    <a:pt x="3003" y="148"/>
                    <a:pt x="3001" y="148"/>
                  </a:cubicBezTo>
                  <a:cubicBezTo>
                    <a:pt x="2996" y="142"/>
                    <a:pt x="2985" y="144"/>
                    <a:pt x="2982" y="139"/>
                  </a:cubicBezTo>
                  <a:cubicBezTo>
                    <a:pt x="2982" y="136"/>
                    <a:pt x="2989" y="139"/>
                    <a:pt x="2991" y="137"/>
                  </a:cubicBezTo>
                  <a:cubicBezTo>
                    <a:pt x="2989" y="126"/>
                    <a:pt x="2975" y="128"/>
                    <a:pt x="2963" y="126"/>
                  </a:cubicBezTo>
                  <a:cubicBezTo>
                    <a:pt x="2953" y="125"/>
                    <a:pt x="2941" y="120"/>
                    <a:pt x="2931" y="120"/>
                  </a:cubicBezTo>
                  <a:moveTo>
                    <a:pt x="2726" y="114"/>
                  </a:moveTo>
                  <a:cubicBezTo>
                    <a:pt x="2720" y="114"/>
                    <a:pt x="2714" y="116"/>
                    <a:pt x="2707" y="117"/>
                  </a:cubicBezTo>
                  <a:cubicBezTo>
                    <a:pt x="2696" y="119"/>
                    <a:pt x="2691" y="124"/>
                    <a:pt x="2682" y="128"/>
                  </a:cubicBezTo>
                  <a:cubicBezTo>
                    <a:pt x="2668" y="134"/>
                    <a:pt x="2660" y="133"/>
                    <a:pt x="2666" y="144"/>
                  </a:cubicBezTo>
                  <a:cubicBezTo>
                    <a:pt x="2667" y="144"/>
                    <a:pt x="2668" y="144"/>
                    <a:pt x="2669" y="144"/>
                  </a:cubicBezTo>
                  <a:cubicBezTo>
                    <a:pt x="2674" y="144"/>
                    <a:pt x="2676" y="141"/>
                    <a:pt x="2681" y="141"/>
                  </a:cubicBezTo>
                  <a:cubicBezTo>
                    <a:pt x="2686" y="142"/>
                    <a:pt x="2686" y="147"/>
                    <a:pt x="2692" y="147"/>
                  </a:cubicBezTo>
                  <a:cubicBezTo>
                    <a:pt x="2692" y="147"/>
                    <a:pt x="2692" y="147"/>
                    <a:pt x="2693" y="147"/>
                  </a:cubicBezTo>
                  <a:cubicBezTo>
                    <a:pt x="2697" y="146"/>
                    <a:pt x="2696" y="141"/>
                    <a:pt x="2697" y="138"/>
                  </a:cubicBezTo>
                  <a:cubicBezTo>
                    <a:pt x="2705" y="138"/>
                    <a:pt x="2705" y="138"/>
                    <a:pt x="2705" y="138"/>
                  </a:cubicBezTo>
                  <a:cubicBezTo>
                    <a:pt x="2707" y="135"/>
                    <a:pt x="2706" y="130"/>
                    <a:pt x="2711" y="130"/>
                  </a:cubicBezTo>
                  <a:cubicBezTo>
                    <a:pt x="2715" y="131"/>
                    <a:pt x="2713" y="137"/>
                    <a:pt x="2718" y="137"/>
                  </a:cubicBezTo>
                  <a:cubicBezTo>
                    <a:pt x="2727" y="133"/>
                    <a:pt x="2733" y="128"/>
                    <a:pt x="2733" y="116"/>
                  </a:cubicBezTo>
                  <a:cubicBezTo>
                    <a:pt x="2731" y="115"/>
                    <a:pt x="2728" y="114"/>
                    <a:pt x="2726" y="114"/>
                  </a:cubicBezTo>
                  <a:moveTo>
                    <a:pt x="397" y="107"/>
                  </a:moveTo>
                  <a:cubicBezTo>
                    <a:pt x="395" y="107"/>
                    <a:pt x="393" y="108"/>
                    <a:pt x="392" y="111"/>
                  </a:cubicBezTo>
                  <a:cubicBezTo>
                    <a:pt x="391" y="115"/>
                    <a:pt x="402" y="121"/>
                    <a:pt x="409" y="122"/>
                  </a:cubicBezTo>
                  <a:cubicBezTo>
                    <a:pt x="413" y="115"/>
                    <a:pt x="403" y="107"/>
                    <a:pt x="397" y="107"/>
                  </a:cubicBezTo>
                  <a:moveTo>
                    <a:pt x="3692" y="107"/>
                  </a:moveTo>
                  <a:cubicBezTo>
                    <a:pt x="3699" y="115"/>
                    <a:pt x="3714" y="122"/>
                    <a:pt x="3727" y="123"/>
                  </a:cubicBezTo>
                  <a:cubicBezTo>
                    <a:pt x="3719" y="115"/>
                    <a:pt x="3705" y="107"/>
                    <a:pt x="3692" y="107"/>
                  </a:cubicBezTo>
                  <a:moveTo>
                    <a:pt x="2777" y="102"/>
                  </a:moveTo>
                  <a:cubicBezTo>
                    <a:pt x="2769" y="102"/>
                    <a:pt x="2760" y="105"/>
                    <a:pt x="2756" y="109"/>
                  </a:cubicBezTo>
                  <a:cubicBezTo>
                    <a:pt x="2754" y="106"/>
                    <a:pt x="2750" y="104"/>
                    <a:pt x="2745" y="104"/>
                  </a:cubicBezTo>
                  <a:cubicBezTo>
                    <a:pt x="2742" y="104"/>
                    <a:pt x="2738" y="106"/>
                    <a:pt x="2738" y="111"/>
                  </a:cubicBezTo>
                  <a:cubicBezTo>
                    <a:pt x="2740" y="112"/>
                    <a:pt x="2743" y="113"/>
                    <a:pt x="2747" y="113"/>
                  </a:cubicBezTo>
                  <a:cubicBezTo>
                    <a:pt x="2750" y="113"/>
                    <a:pt x="2754" y="112"/>
                    <a:pt x="2756" y="111"/>
                  </a:cubicBezTo>
                  <a:cubicBezTo>
                    <a:pt x="2759" y="115"/>
                    <a:pt x="2767" y="117"/>
                    <a:pt x="2775" y="117"/>
                  </a:cubicBezTo>
                  <a:cubicBezTo>
                    <a:pt x="2782" y="117"/>
                    <a:pt x="2789" y="114"/>
                    <a:pt x="2788" y="109"/>
                  </a:cubicBezTo>
                  <a:cubicBezTo>
                    <a:pt x="2788" y="104"/>
                    <a:pt x="2783" y="102"/>
                    <a:pt x="2777" y="102"/>
                  </a:cubicBezTo>
                  <a:moveTo>
                    <a:pt x="2781" y="88"/>
                  </a:moveTo>
                  <a:cubicBezTo>
                    <a:pt x="2772" y="88"/>
                    <a:pt x="2763" y="91"/>
                    <a:pt x="2760" y="97"/>
                  </a:cubicBezTo>
                  <a:cubicBezTo>
                    <a:pt x="2761" y="98"/>
                    <a:pt x="2763" y="99"/>
                    <a:pt x="2766" y="99"/>
                  </a:cubicBezTo>
                  <a:cubicBezTo>
                    <a:pt x="2768" y="99"/>
                    <a:pt x="2770" y="99"/>
                    <a:pt x="2771" y="98"/>
                  </a:cubicBezTo>
                  <a:cubicBezTo>
                    <a:pt x="2773" y="98"/>
                    <a:pt x="2775" y="98"/>
                    <a:pt x="2777" y="98"/>
                  </a:cubicBezTo>
                  <a:cubicBezTo>
                    <a:pt x="2781" y="98"/>
                    <a:pt x="2784" y="99"/>
                    <a:pt x="2786" y="102"/>
                  </a:cubicBezTo>
                  <a:cubicBezTo>
                    <a:pt x="2786" y="102"/>
                    <a:pt x="2787" y="102"/>
                    <a:pt x="2787" y="102"/>
                  </a:cubicBezTo>
                  <a:cubicBezTo>
                    <a:pt x="2794" y="102"/>
                    <a:pt x="2798" y="100"/>
                    <a:pt x="2797" y="94"/>
                  </a:cubicBezTo>
                  <a:cubicBezTo>
                    <a:pt x="2794" y="90"/>
                    <a:pt x="2788" y="88"/>
                    <a:pt x="2781" y="88"/>
                  </a:cubicBezTo>
                  <a:moveTo>
                    <a:pt x="2910" y="87"/>
                  </a:moveTo>
                  <a:cubicBezTo>
                    <a:pt x="2906" y="87"/>
                    <a:pt x="2904" y="89"/>
                    <a:pt x="2903" y="96"/>
                  </a:cubicBezTo>
                  <a:cubicBezTo>
                    <a:pt x="2906" y="98"/>
                    <a:pt x="2912" y="98"/>
                    <a:pt x="2916" y="99"/>
                  </a:cubicBezTo>
                  <a:cubicBezTo>
                    <a:pt x="2914" y="102"/>
                    <a:pt x="2908" y="101"/>
                    <a:pt x="2908" y="105"/>
                  </a:cubicBezTo>
                  <a:cubicBezTo>
                    <a:pt x="2910" y="110"/>
                    <a:pt x="2915" y="111"/>
                    <a:pt x="2921" y="111"/>
                  </a:cubicBezTo>
                  <a:cubicBezTo>
                    <a:pt x="2930" y="111"/>
                    <a:pt x="2940" y="108"/>
                    <a:pt x="2946" y="106"/>
                  </a:cubicBezTo>
                  <a:cubicBezTo>
                    <a:pt x="2943" y="100"/>
                    <a:pt x="2935" y="98"/>
                    <a:pt x="2937" y="90"/>
                  </a:cubicBezTo>
                  <a:cubicBezTo>
                    <a:pt x="2935" y="91"/>
                    <a:pt x="2933" y="91"/>
                    <a:pt x="2931" y="91"/>
                  </a:cubicBezTo>
                  <a:cubicBezTo>
                    <a:pt x="2927" y="91"/>
                    <a:pt x="2923" y="90"/>
                    <a:pt x="2920" y="89"/>
                  </a:cubicBezTo>
                  <a:cubicBezTo>
                    <a:pt x="2916" y="88"/>
                    <a:pt x="2913" y="87"/>
                    <a:pt x="2910" y="87"/>
                  </a:cubicBezTo>
                  <a:moveTo>
                    <a:pt x="436" y="116"/>
                  </a:moveTo>
                  <a:cubicBezTo>
                    <a:pt x="436" y="111"/>
                    <a:pt x="442" y="109"/>
                    <a:pt x="448" y="109"/>
                  </a:cubicBezTo>
                  <a:cubicBezTo>
                    <a:pt x="452" y="109"/>
                    <a:pt x="457" y="110"/>
                    <a:pt x="459" y="112"/>
                  </a:cubicBezTo>
                  <a:cubicBezTo>
                    <a:pt x="458" y="116"/>
                    <a:pt x="454" y="116"/>
                    <a:pt x="450" y="116"/>
                  </a:cubicBezTo>
                  <a:cubicBezTo>
                    <a:pt x="448" y="116"/>
                    <a:pt x="446" y="116"/>
                    <a:pt x="444" y="116"/>
                  </a:cubicBezTo>
                  <a:cubicBezTo>
                    <a:pt x="443" y="116"/>
                    <a:pt x="441" y="116"/>
                    <a:pt x="439" y="116"/>
                  </a:cubicBezTo>
                  <a:cubicBezTo>
                    <a:pt x="438" y="116"/>
                    <a:pt x="437" y="116"/>
                    <a:pt x="436" y="116"/>
                  </a:cubicBezTo>
                  <a:moveTo>
                    <a:pt x="455" y="85"/>
                  </a:moveTo>
                  <a:cubicBezTo>
                    <a:pt x="455" y="85"/>
                    <a:pt x="454" y="85"/>
                    <a:pt x="454" y="85"/>
                  </a:cubicBezTo>
                  <a:cubicBezTo>
                    <a:pt x="445" y="85"/>
                    <a:pt x="445" y="93"/>
                    <a:pt x="450" y="101"/>
                  </a:cubicBezTo>
                  <a:cubicBezTo>
                    <a:pt x="443" y="101"/>
                    <a:pt x="443" y="101"/>
                    <a:pt x="443" y="101"/>
                  </a:cubicBezTo>
                  <a:cubicBezTo>
                    <a:pt x="441" y="99"/>
                    <a:pt x="441" y="94"/>
                    <a:pt x="439" y="91"/>
                  </a:cubicBezTo>
                  <a:cubicBezTo>
                    <a:pt x="438" y="91"/>
                    <a:pt x="438" y="91"/>
                    <a:pt x="437" y="91"/>
                  </a:cubicBezTo>
                  <a:cubicBezTo>
                    <a:pt x="436" y="91"/>
                    <a:pt x="435" y="91"/>
                    <a:pt x="434" y="91"/>
                  </a:cubicBezTo>
                  <a:cubicBezTo>
                    <a:pt x="433" y="92"/>
                    <a:pt x="432" y="92"/>
                    <a:pt x="430" y="92"/>
                  </a:cubicBezTo>
                  <a:cubicBezTo>
                    <a:pt x="430" y="92"/>
                    <a:pt x="430" y="92"/>
                    <a:pt x="430" y="92"/>
                  </a:cubicBezTo>
                  <a:cubicBezTo>
                    <a:pt x="428" y="94"/>
                    <a:pt x="430" y="99"/>
                    <a:pt x="427" y="99"/>
                  </a:cubicBezTo>
                  <a:cubicBezTo>
                    <a:pt x="423" y="99"/>
                    <a:pt x="420" y="99"/>
                    <a:pt x="420" y="96"/>
                  </a:cubicBezTo>
                  <a:cubicBezTo>
                    <a:pt x="421" y="93"/>
                    <a:pt x="427" y="93"/>
                    <a:pt x="428" y="90"/>
                  </a:cubicBezTo>
                  <a:cubicBezTo>
                    <a:pt x="425" y="89"/>
                    <a:pt x="420" y="88"/>
                    <a:pt x="416" y="88"/>
                  </a:cubicBezTo>
                  <a:cubicBezTo>
                    <a:pt x="406" y="88"/>
                    <a:pt x="396" y="92"/>
                    <a:pt x="398" y="100"/>
                  </a:cubicBezTo>
                  <a:cubicBezTo>
                    <a:pt x="400" y="103"/>
                    <a:pt x="406" y="102"/>
                    <a:pt x="408" y="105"/>
                  </a:cubicBezTo>
                  <a:cubicBezTo>
                    <a:pt x="409" y="114"/>
                    <a:pt x="416" y="118"/>
                    <a:pt x="426" y="118"/>
                  </a:cubicBezTo>
                  <a:cubicBezTo>
                    <a:pt x="428" y="118"/>
                    <a:pt x="430" y="118"/>
                    <a:pt x="432" y="118"/>
                  </a:cubicBezTo>
                  <a:cubicBezTo>
                    <a:pt x="428" y="120"/>
                    <a:pt x="429" y="125"/>
                    <a:pt x="432" y="127"/>
                  </a:cubicBezTo>
                  <a:cubicBezTo>
                    <a:pt x="433" y="127"/>
                    <a:pt x="433" y="127"/>
                    <a:pt x="433" y="127"/>
                  </a:cubicBezTo>
                  <a:cubicBezTo>
                    <a:pt x="434" y="127"/>
                    <a:pt x="435" y="127"/>
                    <a:pt x="436" y="127"/>
                  </a:cubicBezTo>
                  <a:cubicBezTo>
                    <a:pt x="437" y="126"/>
                    <a:pt x="437" y="126"/>
                    <a:pt x="438" y="126"/>
                  </a:cubicBezTo>
                  <a:cubicBezTo>
                    <a:pt x="439" y="126"/>
                    <a:pt x="439" y="126"/>
                    <a:pt x="440" y="126"/>
                  </a:cubicBezTo>
                  <a:cubicBezTo>
                    <a:pt x="440" y="129"/>
                    <a:pt x="436" y="130"/>
                    <a:pt x="439" y="132"/>
                  </a:cubicBezTo>
                  <a:cubicBezTo>
                    <a:pt x="446" y="136"/>
                    <a:pt x="446" y="149"/>
                    <a:pt x="455" y="149"/>
                  </a:cubicBezTo>
                  <a:cubicBezTo>
                    <a:pt x="455" y="149"/>
                    <a:pt x="455" y="149"/>
                    <a:pt x="455" y="149"/>
                  </a:cubicBezTo>
                  <a:cubicBezTo>
                    <a:pt x="465" y="148"/>
                    <a:pt x="465" y="132"/>
                    <a:pt x="477" y="130"/>
                  </a:cubicBezTo>
                  <a:cubicBezTo>
                    <a:pt x="476" y="119"/>
                    <a:pt x="483" y="115"/>
                    <a:pt x="491" y="111"/>
                  </a:cubicBezTo>
                  <a:cubicBezTo>
                    <a:pt x="498" y="114"/>
                    <a:pt x="499" y="121"/>
                    <a:pt x="503" y="126"/>
                  </a:cubicBezTo>
                  <a:cubicBezTo>
                    <a:pt x="503" y="130"/>
                    <a:pt x="497" y="129"/>
                    <a:pt x="499" y="135"/>
                  </a:cubicBezTo>
                  <a:cubicBezTo>
                    <a:pt x="500" y="135"/>
                    <a:pt x="501" y="136"/>
                    <a:pt x="502" y="136"/>
                  </a:cubicBezTo>
                  <a:cubicBezTo>
                    <a:pt x="506" y="136"/>
                    <a:pt x="509" y="133"/>
                    <a:pt x="512" y="133"/>
                  </a:cubicBezTo>
                  <a:cubicBezTo>
                    <a:pt x="516" y="133"/>
                    <a:pt x="514" y="138"/>
                    <a:pt x="518" y="138"/>
                  </a:cubicBezTo>
                  <a:cubicBezTo>
                    <a:pt x="518" y="138"/>
                    <a:pt x="518" y="138"/>
                    <a:pt x="519" y="138"/>
                  </a:cubicBezTo>
                  <a:cubicBezTo>
                    <a:pt x="525" y="134"/>
                    <a:pt x="535" y="132"/>
                    <a:pt x="540" y="125"/>
                  </a:cubicBezTo>
                  <a:cubicBezTo>
                    <a:pt x="524" y="120"/>
                    <a:pt x="517" y="108"/>
                    <a:pt x="496" y="107"/>
                  </a:cubicBezTo>
                  <a:cubicBezTo>
                    <a:pt x="495" y="106"/>
                    <a:pt x="493" y="105"/>
                    <a:pt x="492" y="102"/>
                  </a:cubicBezTo>
                  <a:cubicBezTo>
                    <a:pt x="491" y="102"/>
                    <a:pt x="490" y="102"/>
                    <a:pt x="489" y="102"/>
                  </a:cubicBezTo>
                  <a:cubicBezTo>
                    <a:pt x="482" y="102"/>
                    <a:pt x="475" y="98"/>
                    <a:pt x="470" y="94"/>
                  </a:cubicBezTo>
                  <a:cubicBezTo>
                    <a:pt x="464" y="89"/>
                    <a:pt x="459" y="85"/>
                    <a:pt x="455" y="85"/>
                  </a:cubicBezTo>
                  <a:moveTo>
                    <a:pt x="804" y="81"/>
                  </a:moveTo>
                  <a:cubicBezTo>
                    <a:pt x="800" y="81"/>
                    <a:pt x="796" y="83"/>
                    <a:pt x="796" y="87"/>
                  </a:cubicBezTo>
                  <a:cubicBezTo>
                    <a:pt x="797" y="89"/>
                    <a:pt x="801" y="90"/>
                    <a:pt x="805" y="90"/>
                  </a:cubicBezTo>
                  <a:cubicBezTo>
                    <a:pt x="809" y="90"/>
                    <a:pt x="812" y="89"/>
                    <a:pt x="812" y="86"/>
                  </a:cubicBezTo>
                  <a:cubicBezTo>
                    <a:pt x="812" y="83"/>
                    <a:pt x="808" y="81"/>
                    <a:pt x="804" y="81"/>
                  </a:cubicBezTo>
                  <a:moveTo>
                    <a:pt x="888" y="80"/>
                  </a:moveTo>
                  <a:cubicBezTo>
                    <a:pt x="882" y="80"/>
                    <a:pt x="876" y="82"/>
                    <a:pt x="875" y="87"/>
                  </a:cubicBezTo>
                  <a:cubicBezTo>
                    <a:pt x="877" y="89"/>
                    <a:pt x="880" y="89"/>
                    <a:pt x="883" y="89"/>
                  </a:cubicBezTo>
                  <a:cubicBezTo>
                    <a:pt x="888" y="89"/>
                    <a:pt x="894" y="88"/>
                    <a:pt x="896" y="86"/>
                  </a:cubicBezTo>
                  <a:cubicBezTo>
                    <a:pt x="896" y="81"/>
                    <a:pt x="896" y="81"/>
                    <a:pt x="896" y="81"/>
                  </a:cubicBezTo>
                  <a:cubicBezTo>
                    <a:pt x="894" y="80"/>
                    <a:pt x="891" y="80"/>
                    <a:pt x="888" y="80"/>
                  </a:cubicBezTo>
                  <a:moveTo>
                    <a:pt x="1219" y="79"/>
                  </a:moveTo>
                  <a:cubicBezTo>
                    <a:pt x="1215" y="79"/>
                    <a:pt x="1212" y="80"/>
                    <a:pt x="1210" y="81"/>
                  </a:cubicBezTo>
                  <a:cubicBezTo>
                    <a:pt x="1211" y="89"/>
                    <a:pt x="1224" y="92"/>
                    <a:pt x="1235" y="92"/>
                  </a:cubicBezTo>
                  <a:cubicBezTo>
                    <a:pt x="1236" y="92"/>
                    <a:pt x="1236" y="92"/>
                    <a:pt x="1237" y="92"/>
                  </a:cubicBezTo>
                  <a:cubicBezTo>
                    <a:pt x="1237" y="84"/>
                    <a:pt x="1237" y="84"/>
                    <a:pt x="1237" y="84"/>
                  </a:cubicBezTo>
                  <a:cubicBezTo>
                    <a:pt x="1233" y="81"/>
                    <a:pt x="1225" y="79"/>
                    <a:pt x="1219" y="79"/>
                  </a:cubicBezTo>
                  <a:moveTo>
                    <a:pt x="2851" y="77"/>
                  </a:moveTo>
                  <a:cubicBezTo>
                    <a:pt x="2844" y="77"/>
                    <a:pt x="2837" y="79"/>
                    <a:pt x="2833" y="82"/>
                  </a:cubicBezTo>
                  <a:cubicBezTo>
                    <a:pt x="2832" y="90"/>
                    <a:pt x="2844" y="88"/>
                    <a:pt x="2849" y="91"/>
                  </a:cubicBezTo>
                  <a:cubicBezTo>
                    <a:pt x="2848" y="94"/>
                    <a:pt x="2841" y="93"/>
                    <a:pt x="2840" y="98"/>
                  </a:cubicBezTo>
                  <a:cubicBezTo>
                    <a:pt x="2842" y="100"/>
                    <a:pt x="2844" y="101"/>
                    <a:pt x="2846" y="101"/>
                  </a:cubicBezTo>
                  <a:cubicBezTo>
                    <a:pt x="2850" y="101"/>
                    <a:pt x="2855" y="99"/>
                    <a:pt x="2858" y="98"/>
                  </a:cubicBezTo>
                  <a:cubicBezTo>
                    <a:pt x="2860" y="97"/>
                    <a:pt x="2862" y="97"/>
                    <a:pt x="2864" y="97"/>
                  </a:cubicBezTo>
                  <a:cubicBezTo>
                    <a:pt x="2875" y="97"/>
                    <a:pt x="2880" y="101"/>
                    <a:pt x="2886" y="108"/>
                  </a:cubicBezTo>
                  <a:cubicBezTo>
                    <a:pt x="2886" y="108"/>
                    <a:pt x="2887" y="108"/>
                    <a:pt x="2887" y="108"/>
                  </a:cubicBezTo>
                  <a:cubicBezTo>
                    <a:pt x="2893" y="108"/>
                    <a:pt x="2897" y="107"/>
                    <a:pt x="2901" y="106"/>
                  </a:cubicBezTo>
                  <a:cubicBezTo>
                    <a:pt x="2896" y="95"/>
                    <a:pt x="2886" y="84"/>
                    <a:pt x="2871" y="84"/>
                  </a:cubicBezTo>
                  <a:cubicBezTo>
                    <a:pt x="2869" y="84"/>
                    <a:pt x="2868" y="85"/>
                    <a:pt x="2867" y="85"/>
                  </a:cubicBezTo>
                  <a:cubicBezTo>
                    <a:pt x="2865" y="79"/>
                    <a:pt x="2858" y="77"/>
                    <a:pt x="2851" y="77"/>
                  </a:cubicBezTo>
                  <a:moveTo>
                    <a:pt x="825" y="76"/>
                  </a:moveTo>
                  <a:cubicBezTo>
                    <a:pt x="820" y="76"/>
                    <a:pt x="815" y="79"/>
                    <a:pt x="818" y="84"/>
                  </a:cubicBezTo>
                  <a:cubicBezTo>
                    <a:pt x="818" y="85"/>
                    <a:pt x="821" y="86"/>
                    <a:pt x="823" y="86"/>
                  </a:cubicBezTo>
                  <a:cubicBezTo>
                    <a:pt x="825" y="86"/>
                    <a:pt x="827" y="85"/>
                    <a:pt x="829" y="85"/>
                  </a:cubicBezTo>
                  <a:cubicBezTo>
                    <a:pt x="832" y="79"/>
                    <a:pt x="829" y="76"/>
                    <a:pt x="825" y="76"/>
                  </a:cubicBezTo>
                  <a:moveTo>
                    <a:pt x="490" y="68"/>
                  </a:moveTo>
                  <a:cubicBezTo>
                    <a:pt x="483" y="73"/>
                    <a:pt x="475" y="78"/>
                    <a:pt x="472" y="86"/>
                  </a:cubicBezTo>
                  <a:cubicBezTo>
                    <a:pt x="476" y="89"/>
                    <a:pt x="482" y="90"/>
                    <a:pt x="487" y="90"/>
                  </a:cubicBezTo>
                  <a:cubicBezTo>
                    <a:pt x="488" y="90"/>
                    <a:pt x="489" y="90"/>
                    <a:pt x="489" y="90"/>
                  </a:cubicBezTo>
                  <a:cubicBezTo>
                    <a:pt x="490" y="90"/>
                    <a:pt x="491" y="90"/>
                    <a:pt x="492" y="90"/>
                  </a:cubicBezTo>
                  <a:cubicBezTo>
                    <a:pt x="495" y="90"/>
                    <a:pt x="499" y="90"/>
                    <a:pt x="502" y="91"/>
                  </a:cubicBezTo>
                  <a:cubicBezTo>
                    <a:pt x="502" y="95"/>
                    <a:pt x="496" y="93"/>
                    <a:pt x="493" y="95"/>
                  </a:cubicBezTo>
                  <a:cubicBezTo>
                    <a:pt x="496" y="101"/>
                    <a:pt x="511" y="102"/>
                    <a:pt x="522" y="102"/>
                  </a:cubicBezTo>
                  <a:cubicBezTo>
                    <a:pt x="529" y="102"/>
                    <a:pt x="539" y="103"/>
                    <a:pt x="546" y="103"/>
                  </a:cubicBezTo>
                  <a:cubicBezTo>
                    <a:pt x="547" y="103"/>
                    <a:pt x="549" y="103"/>
                    <a:pt x="550" y="103"/>
                  </a:cubicBezTo>
                  <a:cubicBezTo>
                    <a:pt x="561" y="102"/>
                    <a:pt x="567" y="91"/>
                    <a:pt x="567" y="82"/>
                  </a:cubicBezTo>
                  <a:cubicBezTo>
                    <a:pt x="557" y="81"/>
                    <a:pt x="547" y="76"/>
                    <a:pt x="538" y="76"/>
                  </a:cubicBezTo>
                  <a:cubicBezTo>
                    <a:pt x="534" y="76"/>
                    <a:pt x="530" y="77"/>
                    <a:pt x="527" y="80"/>
                  </a:cubicBezTo>
                  <a:cubicBezTo>
                    <a:pt x="524" y="79"/>
                    <a:pt x="526" y="73"/>
                    <a:pt x="524" y="71"/>
                  </a:cubicBezTo>
                  <a:cubicBezTo>
                    <a:pt x="523" y="71"/>
                    <a:pt x="522" y="70"/>
                    <a:pt x="522" y="70"/>
                  </a:cubicBezTo>
                  <a:cubicBezTo>
                    <a:pt x="515" y="70"/>
                    <a:pt x="515" y="76"/>
                    <a:pt x="512" y="79"/>
                  </a:cubicBezTo>
                  <a:cubicBezTo>
                    <a:pt x="501" y="78"/>
                    <a:pt x="497" y="71"/>
                    <a:pt x="490" y="68"/>
                  </a:cubicBezTo>
                  <a:moveTo>
                    <a:pt x="752" y="66"/>
                  </a:moveTo>
                  <a:cubicBezTo>
                    <a:pt x="743" y="66"/>
                    <a:pt x="735" y="70"/>
                    <a:pt x="732" y="77"/>
                  </a:cubicBezTo>
                  <a:cubicBezTo>
                    <a:pt x="735" y="80"/>
                    <a:pt x="739" y="81"/>
                    <a:pt x="743" y="81"/>
                  </a:cubicBezTo>
                  <a:cubicBezTo>
                    <a:pt x="752" y="81"/>
                    <a:pt x="761" y="76"/>
                    <a:pt x="761" y="68"/>
                  </a:cubicBezTo>
                  <a:cubicBezTo>
                    <a:pt x="758" y="67"/>
                    <a:pt x="755" y="66"/>
                    <a:pt x="752" y="66"/>
                  </a:cubicBezTo>
                  <a:moveTo>
                    <a:pt x="796" y="65"/>
                  </a:moveTo>
                  <a:cubicBezTo>
                    <a:pt x="792" y="65"/>
                    <a:pt x="787" y="67"/>
                    <a:pt x="783" y="68"/>
                  </a:cubicBezTo>
                  <a:cubicBezTo>
                    <a:pt x="778" y="70"/>
                    <a:pt x="773" y="72"/>
                    <a:pt x="768" y="72"/>
                  </a:cubicBezTo>
                  <a:cubicBezTo>
                    <a:pt x="767" y="72"/>
                    <a:pt x="766" y="72"/>
                    <a:pt x="766" y="72"/>
                  </a:cubicBezTo>
                  <a:cubicBezTo>
                    <a:pt x="764" y="75"/>
                    <a:pt x="762" y="76"/>
                    <a:pt x="762" y="81"/>
                  </a:cubicBezTo>
                  <a:cubicBezTo>
                    <a:pt x="765" y="84"/>
                    <a:pt x="768" y="86"/>
                    <a:pt x="771" y="86"/>
                  </a:cubicBezTo>
                  <a:cubicBezTo>
                    <a:pt x="776" y="86"/>
                    <a:pt x="780" y="82"/>
                    <a:pt x="786" y="81"/>
                  </a:cubicBezTo>
                  <a:cubicBezTo>
                    <a:pt x="789" y="80"/>
                    <a:pt x="794" y="81"/>
                    <a:pt x="796" y="80"/>
                  </a:cubicBezTo>
                  <a:cubicBezTo>
                    <a:pt x="801" y="78"/>
                    <a:pt x="804" y="71"/>
                    <a:pt x="803" y="68"/>
                  </a:cubicBezTo>
                  <a:cubicBezTo>
                    <a:pt x="801" y="66"/>
                    <a:pt x="798" y="65"/>
                    <a:pt x="796" y="65"/>
                  </a:cubicBezTo>
                  <a:moveTo>
                    <a:pt x="1237" y="62"/>
                  </a:moveTo>
                  <a:cubicBezTo>
                    <a:pt x="1228" y="64"/>
                    <a:pt x="1220" y="66"/>
                    <a:pt x="1218" y="73"/>
                  </a:cubicBezTo>
                  <a:cubicBezTo>
                    <a:pt x="1225" y="75"/>
                    <a:pt x="1230" y="79"/>
                    <a:pt x="1237" y="80"/>
                  </a:cubicBezTo>
                  <a:cubicBezTo>
                    <a:pt x="1237" y="62"/>
                    <a:pt x="1237" y="62"/>
                    <a:pt x="1237" y="62"/>
                  </a:cubicBezTo>
                  <a:moveTo>
                    <a:pt x="850" y="61"/>
                  </a:moveTo>
                  <a:cubicBezTo>
                    <a:pt x="848" y="61"/>
                    <a:pt x="845" y="62"/>
                    <a:pt x="843" y="62"/>
                  </a:cubicBezTo>
                  <a:cubicBezTo>
                    <a:pt x="843" y="68"/>
                    <a:pt x="850" y="72"/>
                    <a:pt x="856" y="72"/>
                  </a:cubicBezTo>
                  <a:cubicBezTo>
                    <a:pt x="859" y="72"/>
                    <a:pt x="862" y="71"/>
                    <a:pt x="863" y="68"/>
                  </a:cubicBezTo>
                  <a:cubicBezTo>
                    <a:pt x="861" y="64"/>
                    <a:pt x="856" y="61"/>
                    <a:pt x="850" y="61"/>
                  </a:cubicBezTo>
                  <a:moveTo>
                    <a:pt x="1205" y="54"/>
                  </a:moveTo>
                  <a:cubicBezTo>
                    <a:pt x="1200" y="54"/>
                    <a:pt x="1195" y="58"/>
                    <a:pt x="1199" y="63"/>
                  </a:cubicBezTo>
                  <a:cubicBezTo>
                    <a:pt x="1201" y="63"/>
                    <a:pt x="1203" y="64"/>
                    <a:pt x="1205" y="64"/>
                  </a:cubicBezTo>
                  <a:cubicBezTo>
                    <a:pt x="1209" y="64"/>
                    <a:pt x="1212" y="63"/>
                    <a:pt x="1213" y="60"/>
                  </a:cubicBezTo>
                  <a:cubicBezTo>
                    <a:pt x="1213" y="56"/>
                    <a:pt x="1209" y="54"/>
                    <a:pt x="1205" y="54"/>
                  </a:cubicBezTo>
                  <a:moveTo>
                    <a:pt x="941" y="54"/>
                  </a:moveTo>
                  <a:cubicBezTo>
                    <a:pt x="935" y="54"/>
                    <a:pt x="926" y="57"/>
                    <a:pt x="921" y="59"/>
                  </a:cubicBezTo>
                  <a:cubicBezTo>
                    <a:pt x="919" y="61"/>
                    <a:pt x="922" y="63"/>
                    <a:pt x="920" y="65"/>
                  </a:cubicBezTo>
                  <a:cubicBezTo>
                    <a:pt x="916" y="67"/>
                    <a:pt x="913" y="67"/>
                    <a:pt x="910" y="67"/>
                  </a:cubicBezTo>
                  <a:cubicBezTo>
                    <a:pt x="908" y="67"/>
                    <a:pt x="907" y="67"/>
                    <a:pt x="905" y="67"/>
                  </a:cubicBezTo>
                  <a:cubicBezTo>
                    <a:pt x="903" y="67"/>
                    <a:pt x="901" y="66"/>
                    <a:pt x="899" y="66"/>
                  </a:cubicBezTo>
                  <a:cubicBezTo>
                    <a:pt x="896" y="66"/>
                    <a:pt x="894" y="67"/>
                    <a:pt x="891" y="68"/>
                  </a:cubicBezTo>
                  <a:cubicBezTo>
                    <a:pt x="891" y="76"/>
                    <a:pt x="895" y="79"/>
                    <a:pt x="901" y="79"/>
                  </a:cubicBezTo>
                  <a:cubicBezTo>
                    <a:pt x="909" y="79"/>
                    <a:pt x="920" y="73"/>
                    <a:pt x="925" y="70"/>
                  </a:cubicBezTo>
                  <a:cubicBezTo>
                    <a:pt x="927" y="71"/>
                    <a:pt x="930" y="71"/>
                    <a:pt x="932" y="71"/>
                  </a:cubicBezTo>
                  <a:cubicBezTo>
                    <a:pt x="938" y="71"/>
                    <a:pt x="944" y="67"/>
                    <a:pt x="952" y="66"/>
                  </a:cubicBezTo>
                  <a:cubicBezTo>
                    <a:pt x="953" y="57"/>
                    <a:pt x="948" y="54"/>
                    <a:pt x="941" y="54"/>
                  </a:cubicBezTo>
                  <a:moveTo>
                    <a:pt x="882" y="47"/>
                  </a:moveTo>
                  <a:cubicBezTo>
                    <a:pt x="872" y="47"/>
                    <a:pt x="860" y="52"/>
                    <a:pt x="860" y="61"/>
                  </a:cubicBezTo>
                  <a:cubicBezTo>
                    <a:pt x="864" y="67"/>
                    <a:pt x="872" y="68"/>
                    <a:pt x="875" y="74"/>
                  </a:cubicBezTo>
                  <a:cubicBezTo>
                    <a:pt x="864" y="76"/>
                    <a:pt x="852" y="76"/>
                    <a:pt x="848" y="84"/>
                  </a:cubicBezTo>
                  <a:cubicBezTo>
                    <a:pt x="850" y="86"/>
                    <a:pt x="852" y="86"/>
                    <a:pt x="854" y="86"/>
                  </a:cubicBezTo>
                  <a:cubicBezTo>
                    <a:pt x="856" y="86"/>
                    <a:pt x="859" y="85"/>
                    <a:pt x="861" y="84"/>
                  </a:cubicBezTo>
                  <a:cubicBezTo>
                    <a:pt x="864" y="83"/>
                    <a:pt x="867" y="82"/>
                    <a:pt x="870" y="82"/>
                  </a:cubicBezTo>
                  <a:cubicBezTo>
                    <a:pt x="872" y="82"/>
                    <a:pt x="873" y="82"/>
                    <a:pt x="875" y="83"/>
                  </a:cubicBezTo>
                  <a:cubicBezTo>
                    <a:pt x="879" y="77"/>
                    <a:pt x="884" y="73"/>
                    <a:pt x="887" y="68"/>
                  </a:cubicBezTo>
                  <a:cubicBezTo>
                    <a:pt x="882" y="64"/>
                    <a:pt x="872" y="64"/>
                    <a:pt x="868" y="60"/>
                  </a:cubicBezTo>
                  <a:cubicBezTo>
                    <a:pt x="872" y="54"/>
                    <a:pt x="889" y="58"/>
                    <a:pt x="887" y="48"/>
                  </a:cubicBezTo>
                  <a:cubicBezTo>
                    <a:pt x="886" y="47"/>
                    <a:pt x="884" y="47"/>
                    <a:pt x="882" y="47"/>
                  </a:cubicBezTo>
                  <a:moveTo>
                    <a:pt x="929" y="45"/>
                  </a:moveTo>
                  <a:cubicBezTo>
                    <a:pt x="926" y="45"/>
                    <a:pt x="923" y="47"/>
                    <a:pt x="924" y="52"/>
                  </a:cubicBezTo>
                  <a:cubicBezTo>
                    <a:pt x="925" y="53"/>
                    <a:pt x="927" y="53"/>
                    <a:pt x="929" y="53"/>
                  </a:cubicBezTo>
                  <a:cubicBezTo>
                    <a:pt x="929" y="53"/>
                    <a:pt x="930" y="53"/>
                    <a:pt x="930" y="53"/>
                  </a:cubicBezTo>
                  <a:cubicBezTo>
                    <a:pt x="931" y="53"/>
                    <a:pt x="931" y="53"/>
                    <a:pt x="932" y="53"/>
                  </a:cubicBezTo>
                  <a:cubicBezTo>
                    <a:pt x="932" y="53"/>
                    <a:pt x="933" y="53"/>
                    <a:pt x="933" y="53"/>
                  </a:cubicBezTo>
                  <a:cubicBezTo>
                    <a:pt x="936" y="48"/>
                    <a:pt x="933" y="45"/>
                    <a:pt x="929" y="45"/>
                  </a:cubicBezTo>
                  <a:moveTo>
                    <a:pt x="2955" y="34"/>
                  </a:moveTo>
                  <a:cubicBezTo>
                    <a:pt x="2951" y="34"/>
                    <a:pt x="2948" y="35"/>
                    <a:pt x="2947" y="38"/>
                  </a:cubicBezTo>
                  <a:cubicBezTo>
                    <a:pt x="2947" y="42"/>
                    <a:pt x="2956" y="39"/>
                    <a:pt x="2956" y="44"/>
                  </a:cubicBezTo>
                  <a:cubicBezTo>
                    <a:pt x="2955" y="45"/>
                    <a:pt x="2954" y="45"/>
                    <a:pt x="2953" y="45"/>
                  </a:cubicBezTo>
                  <a:cubicBezTo>
                    <a:pt x="2952" y="45"/>
                    <a:pt x="2951" y="45"/>
                    <a:pt x="2950" y="44"/>
                  </a:cubicBezTo>
                  <a:cubicBezTo>
                    <a:pt x="2949" y="44"/>
                    <a:pt x="2949" y="44"/>
                    <a:pt x="2948" y="44"/>
                  </a:cubicBezTo>
                  <a:cubicBezTo>
                    <a:pt x="2947" y="44"/>
                    <a:pt x="2946" y="44"/>
                    <a:pt x="2946" y="45"/>
                  </a:cubicBezTo>
                  <a:cubicBezTo>
                    <a:pt x="2943" y="47"/>
                    <a:pt x="2948" y="51"/>
                    <a:pt x="2944" y="53"/>
                  </a:cubicBezTo>
                  <a:cubicBezTo>
                    <a:pt x="2943" y="53"/>
                    <a:pt x="2942" y="53"/>
                    <a:pt x="2940" y="53"/>
                  </a:cubicBezTo>
                  <a:cubicBezTo>
                    <a:pt x="2934" y="53"/>
                    <a:pt x="2930" y="54"/>
                    <a:pt x="2928" y="58"/>
                  </a:cubicBezTo>
                  <a:cubicBezTo>
                    <a:pt x="2927" y="62"/>
                    <a:pt x="2930" y="61"/>
                    <a:pt x="2930" y="64"/>
                  </a:cubicBezTo>
                  <a:cubicBezTo>
                    <a:pt x="2929" y="67"/>
                    <a:pt x="2924" y="66"/>
                    <a:pt x="2925" y="70"/>
                  </a:cubicBezTo>
                  <a:cubicBezTo>
                    <a:pt x="2927" y="76"/>
                    <a:pt x="2932" y="77"/>
                    <a:pt x="2938" y="77"/>
                  </a:cubicBezTo>
                  <a:cubicBezTo>
                    <a:pt x="2942" y="77"/>
                    <a:pt x="2945" y="77"/>
                    <a:pt x="2949" y="76"/>
                  </a:cubicBezTo>
                  <a:cubicBezTo>
                    <a:pt x="2953" y="76"/>
                    <a:pt x="2957" y="75"/>
                    <a:pt x="2960" y="75"/>
                  </a:cubicBezTo>
                  <a:cubicBezTo>
                    <a:pt x="2964" y="75"/>
                    <a:pt x="2968" y="76"/>
                    <a:pt x="2971" y="79"/>
                  </a:cubicBezTo>
                  <a:cubicBezTo>
                    <a:pt x="2970" y="82"/>
                    <a:pt x="2968" y="83"/>
                    <a:pt x="2965" y="83"/>
                  </a:cubicBezTo>
                  <a:cubicBezTo>
                    <a:pt x="2961" y="83"/>
                    <a:pt x="2956" y="81"/>
                    <a:pt x="2952" y="80"/>
                  </a:cubicBezTo>
                  <a:cubicBezTo>
                    <a:pt x="2951" y="81"/>
                    <a:pt x="2951" y="84"/>
                    <a:pt x="2949" y="85"/>
                  </a:cubicBezTo>
                  <a:cubicBezTo>
                    <a:pt x="2951" y="93"/>
                    <a:pt x="2964" y="99"/>
                    <a:pt x="2976" y="99"/>
                  </a:cubicBezTo>
                  <a:cubicBezTo>
                    <a:pt x="2981" y="99"/>
                    <a:pt x="2987" y="98"/>
                    <a:pt x="2991" y="96"/>
                  </a:cubicBezTo>
                  <a:cubicBezTo>
                    <a:pt x="2995" y="97"/>
                    <a:pt x="2996" y="101"/>
                    <a:pt x="3002" y="101"/>
                  </a:cubicBezTo>
                  <a:cubicBezTo>
                    <a:pt x="3010" y="98"/>
                    <a:pt x="2998" y="88"/>
                    <a:pt x="3007" y="85"/>
                  </a:cubicBezTo>
                  <a:cubicBezTo>
                    <a:pt x="3010" y="86"/>
                    <a:pt x="3009" y="90"/>
                    <a:pt x="3014" y="90"/>
                  </a:cubicBezTo>
                  <a:cubicBezTo>
                    <a:pt x="3021" y="87"/>
                    <a:pt x="3028" y="84"/>
                    <a:pt x="3029" y="76"/>
                  </a:cubicBezTo>
                  <a:cubicBezTo>
                    <a:pt x="3016" y="76"/>
                    <a:pt x="3019" y="63"/>
                    <a:pt x="3006" y="63"/>
                  </a:cubicBezTo>
                  <a:cubicBezTo>
                    <a:pt x="3004" y="63"/>
                    <a:pt x="3003" y="63"/>
                    <a:pt x="3001" y="63"/>
                  </a:cubicBezTo>
                  <a:cubicBezTo>
                    <a:pt x="2993" y="55"/>
                    <a:pt x="2978" y="53"/>
                    <a:pt x="2976" y="41"/>
                  </a:cubicBezTo>
                  <a:cubicBezTo>
                    <a:pt x="2971" y="39"/>
                    <a:pt x="2962" y="34"/>
                    <a:pt x="2955" y="34"/>
                  </a:cubicBezTo>
                  <a:moveTo>
                    <a:pt x="3075" y="120"/>
                  </a:moveTo>
                  <a:cubicBezTo>
                    <a:pt x="3073" y="120"/>
                    <a:pt x="3070" y="120"/>
                    <a:pt x="3069" y="119"/>
                  </a:cubicBezTo>
                  <a:cubicBezTo>
                    <a:pt x="3065" y="113"/>
                    <a:pt x="3071" y="111"/>
                    <a:pt x="3077" y="111"/>
                  </a:cubicBezTo>
                  <a:cubicBezTo>
                    <a:pt x="3082" y="111"/>
                    <a:pt x="3088" y="113"/>
                    <a:pt x="3087" y="118"/>
                  </a:cubicBezTo>
                  <a:cubicBezTo>
                    <a:pt x="3085" y="119"/>
                    <a:pt x="3080" y="120"/>
                    <a:pt x="3075" y="120"/>
                  </a:cubicBezTo>
                  <a:moveTo>
                    <a:pt x="3192" y="43"/>
                  </a:moveTo>
                  <a:cubicBezTo>
                    <a:pt x="3189" y="43"/>
                    <a:pt x="3186" y="42"/>
                    <a:pt x="3184" y="41"/>
                  </a:cubicBezTo>
                  <a:cubicBezTo>
                    <a:pt x="3191" y="36"/>
                    <a:pt x="3198" y="31"/>
                    <a:pt x="3208" y="31"/>
                  </a:cubicBezTo>
                  <a:cubicBezTo>
                    <a:pt x="3211" y="31"/>
                    <a:pt x="3215" y="32"/>
                    <a:pt x="3218" y="33"/>
                  </a:cubicBezTo>
                  <a:cubicBezTo>
                    <a:pt x="3213" y="37"/>
                    <a:pt x="3201" y="43"/>
                    <a:pt x="3192" y="43"/>
                  </a:cubicBezTo>
                  <a:moveTo>
                    <a:pt x="3137" y="10"/>
                  </a:moveTo>
                  <a:cubicBezTo>
                    <a:pt x="3133" y="12"/>
                    <a:pt x="3131" y="16"/>
                    <a:pt x="3126" y="17"/>
                  </a:cubicBezTo>
                  <a:cubicBezTo>
                    <a:pt x="3122" y="15"/>
                    <a:pt x="3118" y="14"/>
                    <a:pt x="3114" y="14"/>
                  </a:cubicBezTo>
                  <a:cubicBezTo>
                    <a:pt x="3104" y="14"/>
                    <a:pt x="3092" y="19"/>
                    <a:pt x="3081" y="19"/>
                  </a:cubicBezTo>
                  <a:cubicBezTo>
                    <a:pt x="3079" y="20"/>
                    <a:pt x="3080" y="25"/>
                    <a:pt x="3077" y="25"/>
                  </a:cubicBezTo>
                  <a:cubicBezTo>
                    <a:pt x="3071" y="23"/>
                    <a:pt x="3065" y="19"/>
                    <a:pt x="3058" y="19"/>
                  </a:cubicBezTo>
                  <a:cubicBezTo>
                    <a:pt x="3055" y="19"/>
                    <a:pt x="3053" y="20"/>
                    <a:pt x="3050" y="22"/>
                  </a:cubicBezTo>
                  <a:cubicBezTo>
                    <a:pt x="3045" y="19"/>
                    <a:pt x="3041" y="16"/>
                    <a:pt x="3033" y="16"/>
                  </a:cubicBezTo>
                  <a:cubicBezTo>
                    <a:pt x="3033" y="16"/>
                    <a:pt x="3032" y="16"/>
                    <a:pt x="3031" y="16"/>
                  </a:cubicBezTo>
                  <a:cubicBezTo>
                    <a:pt x="3028" y="21"/>
                    <a:pt x="3024" y="23"/>
                    <a:pt x="3020" y="23"/>
                  </a:cubicBezTo>
                  <a:cubicBezTo>
                    <a:pt x="3017" y="23"/>
                    <a:pt x="3015" y="22"/>
                    <a:pt x="3012" y="22"/>
                  </a:cubicBezTo>
                  <a:cubicBezTo>
                    <a:pt x="3010" y="22"/>
                    <a:pt x="3007" y="21"/>
                    <a:pt x="3004" y="21"/>
                  </a:cubicBezTo>
                  <a:cubicBezTo>
                    <a:pt x="3003" y="21"/>
                    <a:pt x="3001" y="21"/>
                    <a:pt x="3000" y="22"/>
                  </a:cubicBezTo>
                  <a:cubicBezTo>
                    <a:pt x="2996" y="22"/>
                    <a:pt x="2992" y="26"/>
                    <a:pt x="2989" y="26"/>
                  </a:cubicBezTo>
                  <a:cubicBezTo>
                    <a:pt x="2988" y="26"/>
                    <a:pt x="2987" y="26"/>
                    <a:pt x="2986" y="26"/>
                  </a:cubicBezTo>
                  <a:cubicBezTo>
                    <a:pt x="2985" y="26"/>
                    <a:pt x="2984" y="26"/>
                    <a:pt x="2983" y="26"/>
                  </a:cubicBezTo>
                  <a:cubicBezTo>
                    <a:pt x="2982" y="26"/>
                    <a:pt x="2980" y="26"/>
                    <a:pt x="2979" y="26"/>
                  </a:cubicBezTo>
                  <a:cubicBezTo>
                    <a:pt x="2977" y="26"/>
                    <a:pt x="2975" y="26"/>
                    <a:pt x="2974" y="29"/>
                  </a:cubicBezTo>
                  <a:cubicBezTo>
                    <a:pt x="2975" y="33"/>
                    <a:pt x="2979" y="34"/>
                    <a:pt x="2983" y="34"/>
                  </a:cubicBezTo>
                  <a:cubicBezTo>
                    <a:pt x="2985" y="34"/>
                    <a:pt x="2986" y="34"/>
                    <a:pt x="2987" y="34"/>
                  </a:cubicBezTo>
                  <a:cubicBezTo>
                    <a:pt x="2988" y="34"/>
                    <a:pt x="2989" y="34"/>
                    <a:pt x="2991" y="34"/>
                  </a:cubicBezTo>
                  <a:cubicBezTo>
                    <a:pt x="2993" y="34"/>
                    <a:pt x="2995" y="34"/>
                    <a:pt x="2997" y="35"/>
                  </a:cubicBezTo>
                  <a:cubicBezTo>
                    <a:pt x="2993" y="41"/>
                    <a:pt x="2998" y="47"/>
                    <a:pt x="3000" y="52"/>
                  </a:cubicBezTo>
                  <a:cubicBezTo>
                    <a:pt x="3003" y="55"/>
                    <a:pt x="3007" y="55"/>
                    <a:pt x="3010" y="55"/>
                  </a:cubicBezTo>
                  <a:cubicBezTo>
                    <a:pt x="3015" y="55"/>
                    <a:pt x="3020" y="53"/>
                    <a:pt x="3025" y="51"/>
                  </a:cubicBezTo>
                  <a:cubicBezTo>
                    <a:pt x="3029" y="48"/>
                    <a:pt x="3034" y="46"/>
                    <a:pt x="3038" y="46"/>
                  </a:cubicBezTo>
                  <a:cubicBezTo>
                    <a:pt x="3039" y="46"/>
                    <a:pt x="3041" y="46"/>
                    <a:pt x="3042" y="47"/>
                  </a:cubicBezTo>
                  <a:cubicBezTo>
                    <a:pt x="3035" y="49"/>
                    <a:pt x="3026" y="50"/>
                    <a:pt x="3026" y="60"/>
                  </a:cubicBezTo>
                  <a:cubicBezTo>
                    <a:pt x="3037" y="59"/>
                    <a:pt x="3046" y="54"/>
                    <a:pt x="3056" y="54"/>
                  </a:cubicBezTo>
                  <a:cubicBezTo>
                    <a:pt x="3059" y="54"/>
                    <a:pt x="3062" y="55"/>
                    <a:pt x="3065" y="56"/>
                  </a:cubicBezTo>
                  <a:cubicBezTo>
                    <a:pt x="3076" y="53"/>
                    <a:pt x="3090" y="52"/>
                    <a:pt x="3088" y="38"/>
                  </a:cubicBezTo>
                  <a:cubicBezTo>
                    <a:pt x="3090" y="37"/>
                    <a:pt x="3093" y="35"/>
                    <a:pt x="3095" y="35"/>
                  </a:cubicBezTo>
                  <a:cubicBezTo>
                    <a:pt x="3096" y="35"/>
                    <a:pt x="3097" y="36"/>
                    <a:pt x="3098" y="36"/>
                  </a:cubicBezTo>
                  <a:cubicBezTo>
                    <a:pt x="3099" y="40"/>
                    <a:pt x="3093" y="39"/>
                    <a:pt x="3094" y="44"/>
                  </a:cubicBezTo>
                  <a:cubicBezTo>
                    <a:pt x="3095" y="47"/>
                    <a:pt x="3102" y="46"/>
                    <a:pt x="3101" y="51"/>
                  </a:cubicBezTo>
                  <a:cubicBezTo>
                    <a:pt x="3091" y="57"/>
                    <a:pt x="3076" y="59"/>
                    <a:pt x="3066" y="64"/>
                  </a:cubicBezTo>
                  <a:cubicBezTo>
                    <a:pt x="3068" y="70"/>
                    <a:pt x="3077" y="70"/>
                    <a:pt x="3079" y="75"/>
                  </a:cubicBezTo>
                  <a:cubicBezTo>
                    <a:pt x="3067" y="75"/>
                    <a:pt x="3057" y="62"/>
                    <a:pt x="3042" y="62"/>
                  </a:cubicBezTo>
                  <a:cubicBezTo>
                    <a:pt x="3041" y="62"/>
                    <a:pt x="3039" y="62"/>
                    <a:pt x="3037" y="62"/>
                  </a:cubicBezTo>
                  <a:cubicBezTo>
                    <a:pt x="3034" y="63"/>
                    <a:pt x="3028" y="67"/>
                    <a:pt x="3028" y="70"/>
                  </a:cubicBezTo>
                  <a:cubicBezTo>
                    <a:pt x="3027" y="79"/>
                    <a:pt x="3051" y="79"/>
                    <a:pt x="3055" y="87"/>
                  </a:cubicBezTo>
                  <a:cubicBezTo>
                    <a:pt x="3044" y="92"/>
                    <a:pt x="3026" y="89"/>
                    <a:pt x="3015" y="96"/>
                  </a:cubicBezTo>
                  <a:cubicBezTo>
                    <a:pt x="3015" y="99"/>
                    <a:pt x="3014" y="100"/>
                    <a:pt x="3015" y="103"/>
                  </a:cubicBezTo>
                  <a:cubicBezTo>
                    <a:pt x="3022" y="102"/>
                    <a:pt x="3031" y="99"/>
                    <a:pt x="3037" y="99"/>
                  </a:cubicBezTo>
                  <a:cubicBezTo>
                    <a:pt x="3038" y="99"/>
                    <a:pt x="3040" y="99"/>
                    <a:pt x="3041" y="99"/>
                  </a:cubicBezTo>
                  <a:cubicBezTo>
                    <a:pt x="3041" y="105"/>
                    <a:pt x="3034" y="104"/>
                    <a:pt x="3035" y="110"/>
                  </a:cubicBezTo>
                  <a:cubicBezTo>
                    <a:pt x="3037" y="114"/>
                    <a:pt x="3039" y="115"/>
                    <a:pt x="3041" y="115"/>
                  </a:cubicBezTo>
                  <a:cubicBezTo>
                    <a:pt x="3044" y="115"/>
                    <a:pt x="3047" y="114"/>
                    <a:pt x="3050" y="112"/>
                  </a:cubicBezTo>
                  <a:cubicBezTo>
                    <a:pt x="3052" y="111"/>
                    <a:pt x="3055" y="110"/>
                    <a:pt x="3057" y="110"/>
                  </a:cubicBezTo>
                  <a:cubicBezTo>
                    <a:pt x="3058" y="110"/>
                    <a:pt x="3058" y="110"/>
                    <a:pt x="3059" y="110"/>
                  </a:cubicBezTo>
                  <a:cubicBezTo>
                    <a:pt x="3058" y="117"/>
                    <a:pt x="3048" y="118"/>
                    <a:pt x="3041" y="121"/>
                  </a:cubicBezTo>
                  <a:cubicBezTo>
                    <a:pt x="3031" y="117"/>
                    <a:pt x="3026" y="105"/>
                    <a:pt x="3013" y="105"/>
                  </a:cubicBezTo>
                  <a:cubicBezTo>
                    <a:pt x="3010" y="105"/>
                    <a:pt x="3008" y="106"/>
                    <a:pt x="3004" y="107"/>
                  </a:cubicBezTo>
                  <a:cubicBezTo>
                    <a:pt x="3003" y="114"/>
                    <a:pt x="3013" y="112"/>
                    <a:pt x="3013" y="118"/>
                  </a:cubicBezTo>
                  <a:cubicBezTo>
                    <a:pt x="3007" y="121"/>
                    <a:pt x="2996" y="122"/>
                    <a:pt x="2994" y="129"/>
                  </a:cubicBezTo>
                  <a:cubicBezTo>
                    <a:pt x="2996" y="133"/>
                    <a:pt x="3000" y="134"/>
                    <a:pt x="3005" y="134"/>
                  </a:cubicBezTo>
                  <a:cubicBezTo>
                    <a:pt x="3009" y="134"/>
                    <a:pt x="3014" y="133"/>
                    <a:pt x="3018" y="132"/>
                  </a:cubicBezTo>
                  <a:cubicBezTo>
                    <a:pt x="3024" y="134"/>
                    <a:pt x="3029" y="137"/>
                    <a:pt x="3036" y="138"/>
                  </a:cubicBezTo>
                  <a:cubicBezTo>
                    <a:pt x="3043" y="133"/>
                    <a:pt x="3051" y="132"/>
                    <a:pt x="3060" y="132"/>
                  </a:cubicBezTo>
                  <a:cubicBezTo>
                    <a:pt x="3064" y="132"/>
                    <a:pt x="3069" y="133"/>
                    <a:pt x="3074" y="133"/>
                  </a:cubicBezTo>
                  <a:cubicBezTo>
                    <a:pt x="3079" y="133"/>
                    <a:pt x="3084" y="134"/>
                    <a:pt x="3089" y="134"/>
                  </a:cubicBezTo>
                  <a:cubicBezTo>
                    <a:pt x="3098" y="134"/>
                    <a:pt x="3107" y="132"/>
                    <a:pt x="3115" y="127"/>
                  </a:cubicBezTo>
                  <a:cubicBezTo>
                    <a:pt x="3114" y="118"/>
                    <a:pt x="3093" y="125"/>
                    <a:pt x="3094" y="113"/>
                  </a:cubicBezTo>
                  <a:cubicBezTo>
                    <a:pt x="3095" y="114"/>
                    <a:pt x="3097" y="114"/>
                    <a:pt x="3098" y="114"/>
                  </a:cubicBezTo>
                  <a:cubicBezTo>
                    <a:pt x="3105" y="114"/>
                    <a:pt x="3108" y="107"/>
                    <a:pt x="3114" y="105"/>
                  </a:cubicBezTo>
                  <a:cubicBezTo>
                    <a:pt x="3115" y="105"/>
                    <a:pt x="3117" y="104"/>
                    <a:pt x="3118" y="104"/>
                  </a:cubicBezTo>
                  <a:cubicBezTo>
                    <a:pt x="3119" y="104"/>
                    <a:pt x="3120" y="104"/>
                    <a:pt x="3120" y="105"/>
                  </a:cubicBezTo>
                  <a:cubicBezTo>
                    <a:pt x="3121" y="105"/>
                    <a:pt x="3122" y="105"/>
                    <a:pt x="3122" y="105"/>
                  </a:cubicBezTo>
                  <a:cubicBezTo>
                    <a:pt x="3125" y="105"/>
                    <a:pt x="3128" y="104"/>
                    <a:pt x="3131" y="101"/>
                  </a:cubicBezTo>
                  <a:cubicBezTo>
                    <a:pt x="3131" y="98"/>
                    <a:pt x="3127" y="98"/>
                    <a:pt x="3127" y="95"/>
                  </a:cubicBezTo>
                  <a:cubicBezTo>
                    <a:pt x="3132" y="93"/>
                    <a:pt x="3139" y="94"/>
                    <a:pt x="3139" y="89"/>
                  </a:cubicBezTo>
                  <a:cubicBezTo>
                    <a:pt x="3137" y="83"/>
                    <a:pt x="3123" y="87"/>
                    <a:pt x="3122" y="80"/>
                  </a:cubicBezTo>
                  <a:cubicBezTo>
                    <a:pt x="3123" y="78"/>
                    <a:pt x="3124" y="76"/>
                    <a:pt x="3127" y="75"/>
                  </a:cubicBezTo>
                  <a:cubicBezTo>
                    <a:pt x="3132" y="76"/>
                    <a:pt x="3133" y="79"/>
                    <a:pt x="3139" y="79"/>
                  </a:cubicBezTo>
                  <a:cubicBezTo>
                    <a:pt x="3139" y="79"/>
                    <a:pt x="3140" y="79"/>
                    <a:pt x="3141" y="79"/>
                  </a:cubicBezTo>
                  <a:cubicBezTo>
                    <a:pt x="3141" y="75"/>
                    <a:pt x="3135" y="75"/>
                    <a:pt x="3137" y="70"/>
                  </a:cubicBezTo>
                  <a:cubicBezTo>
                    <a:pt x="3139" y="69"/>
                    <a:pt x="3141" y="69"/>
                    <a:pt x="3142" y="69"/>
                  </a:cubicBezTo>
                  <a:cubicBezTo>
                    <a:pt x="3147" y="69"/>
                    <a:pt x="3151" y="70"/>
                    <a:pt x="3155" y="71"/>
                  </a:cubicBezTo>
                  <a:cubicBezTo>
                    <a:pt x="3159" y="73"/>
                    <a:pt x="3163" y="74"/>
                    <a:pt x="3167" y="74"/>
                  </a:cubicBezTo>
                  <a:cubicBezTo>
                    <a:pt x="3168" y="74"/>
                    <a:pt x="3169" y="74"/>
                    <a:pt x="3170" y="73"/>
                  </a:cubicBezTo>
                  <a:cubicBezTo>
                    <a:pt x="3173" y="71"/>
                    <a:pt x="3171" y="67"/>
                    <a:pt x="3170" y="64"/>
                  </a:cubicBezTo>
                  <a:cubicBezTo>
                    <a:pt x="3173" y="63"/>
                    <a:pt x="3177" y="63"/>
                    <a:pt x="3178" y="61"/>
                  </a:cubicBezTo>
                  <a:cubicBezTo>
                    <a:pt x="3180" y="59"/>
                    <a:pt x="3176" y="55"/>
                    <a:pt x="3182" y="54"/>
                  </a:cubicBezTo>
                  <a:cubicBezTo>
                    <a:pt x="3182" y="54"/>
                    <a:pt x="3183" y="53"/>
                    <a:pt x="3184" y="53"/>
                  </a:cubicBezTo>
                  <a:cubicBezTo>
                    <a:pt x="3187" y="53"/>
                    <a:pt x="3191" y="55"/>
                    <a:pt x="3194" y="55"/>
                  </a:cubicBezTo>
                  <a:cubicBezTo>
                    <a:pt x="3203" y="43"/>
                    <a:pt x="3227" y="44"/>
                    <a:pt x="3235" y="32"/>
                  </a:cubicBezTo>
                  <a:cubicBezTo>
                    <a:pt x="3234" y="32"/>
                    <a:pt x="3233" y="31"/>
                    <a:pt x="3232" y="31"/>
                  </a:cubicBezTo>
                  <a:cubicBezTo>
                    <a:pt x="3230" y="31"/>
                    <a:pt x="3229" y="32"/>
                    <a:pt x="3227" y="33"/>
                  </a:cubicBezTo>
                  <a:cubicBezTo>
                    <a:pt x="3226" y="33"/>
                    <a:pt x="3224" y="34"/>
                    <a:pt x="3223" y="34"/>
                  </a:cubicBezTo>
                  <a:cubicBezTo>
                    <a:pt x="3222" y="34"/>
                    <a:pt x="3221" y="33"/>
                    <a:pt x="3220" y="33"/>
                  </a:cubicBezTo>
                  <a:cubicBezTo>
                    <a:pt x="3228" y="22"/>
                    <a:pt x="3260" y="34"/>
                    <a:pt x="3266" y="20"/>
                  </a:cubicBezTo>
                  <a:cubicBezTo>
                    <a:pt x="3253" y="15"/>
                    <a:pt x="3238" y="13"/>
                    <a:pt x="3222" y="13"/>
                  </a:cubicBezTo>
                  <a:cubicBezTo>
                    <a:pt x="3214" y="13"/>
                    <a:pt x="3206" y="14"/>
                    <a:pt x="3198" y="14"/>
                  </a:cubicBezTo>
                  <a:cubicBezTo>
                    <a:pt x="3190" y="14"/>
                    <a:pt x="3182" y="15"/>
                    <a:pt x="3175" y="15"/>
                  </a:cubicBezTo>
                  <a:cubicBezTo>
                    <a:pt x="3161" y="15"/>
                    <a:pt x="3148" y="14"/>
                    <a:pt x="3137" y="10"/>
                  </a:cubicBezTo>
                  <a:moveTo>
                    <a:pt x="3537" y="345"/>
                  </a:moveTo>
                  <a:cubicBezTo>
                    <a:pt x="3513" y="345"/>
                    <a:pt x="3486" y="343"/>
                    <a:pt x="3468" y="336"/>
                  </a:cubicBezTo>
                  <a:cubicBezTo>
                    <a:pt x="3467" y="329"/>
                    <a:pt x="3475" y="329"/>
                    <a:pt x="3476" y="324"/>
                  </a:cubicBezTo>
                  <a:cubicBezTo>
                    <a:pt x="3476" y="318"/>
                    <a:pt x="3472" y="312"/>
                    <a:pt x="3473" y="309"/>
                  </a:cubicBezTo>
                  <a:cubicBezTo>
                    <a:pt x="3473" y="308"/>
                    <a:pt x="3473" y="307"/>
                    <a:pt x="3474" y="307"/>
                  </a:cubicBezTo>
                  <a:cubicBezTo>
                    <a:pt x="3482" y="307"/>
                    <a:pt x="3509" y="311"/>
                    <a:pt x="3523" y="315"/>
                  </a:cubicBezTo>
                  <a:cubicBezTo>
                    <a:pt x="3537" y="318"/>
                    <a:pt x="3549" y="324"/>
                    <a:pt x="3554" y="334"/>
                  </a:cubicBezTo>
                  <a:cubicBezTo>
                    <a:pt x="3552" y="338"/>
                    <a:pt x="3549" y="342"/>
                    <a:pt x="3546" y="345"/>
                  </a:cubicBezTo>
                  <a:cubicBezTo>
                    <a:pt x="3543" y="345"/>
                    <a:pt x="3540" y="345"/>
                    <a:pt x="3537" y="345"/>
                  </a:cubicBezTo>
                  <a:moveTo>
                    <a:pt x="3376" y="0"/>
                  </a:moveTo>
                  <a:cubicBezTo>
                    <a:pt x="3372" y="0"/>
                    <a:pt x="3370" y="2"/>
                    <a:pt x="3368" y="4"/>
                  </a:cubicBezTo>
                  <a:cubicBezTo>
                    <a:pt x="3366" y="15"/>
                    <a:pt x="3373" y="19"/>
                    <a:pt x="3376" y="25"/>
                  </a:cubicBezTo>
                  <a:cubicBezTo>
                    <a:pt x="3375" y="26"/>
                    <a:pt x="3372" y="27"/>
                    <a:pt x="3370" y="27"/>
                  </a:cubicBezTo>
                  <a:cubicBezTo>
                    <a:pt x="3367" y="27"/>
                    <a:pt x="3364" y="26"/>
                    <a:pt x="3361" y="25"/>
                  </a:cubicBezTo>
                  <a:cubicBezTo>
                    <a:pt x="3358" y="24"/>
                    <a:pt x="3354" y="23"/>
                    <a:pt x="3351" y="23"/>
                  </a:cubicBezTo>
                  <a:cubicBezTo>
                    <a:pt x="3350" y="23"/>
                    <a:pt x="3350" y="23"/>
                    <a:pt x="3350" y="23"/>
                  </a:cubicBezTo>
                  <a:cubicBezTo>
                    <a:pt x="3348" y="27"/>
                    <a:pt x="3348" y="32"/>
                    <a:pt x="3343" y="33"/>
                  </a:cubicBezTo>
                  <a:cubicBezTo>
                    <a:pt x="3341" y="30"/>
                    <a:pt x="3343" y="24"/>
                    <a:pt x="3342" y="20"/>
                  </a:cubicBezTo>
                  <a:cubicBezTo>
                    <a:pt x="3339" y="14"/>
                    <a:pt x="3333" y="13"/>
                    <a:pt x="3326" y="13"/>
                  </a:cubicBezTo>
                  <a:cubicBezTo>
                    <a:pt x="3324" y="13"/>
                    <a:pt x="3323" y="13"/>
                    <a:pt x="3321" y="13"/>
                  </a:cubicBezTo>
                  <a:cubicBezTo>
                    <a:pt x="3319" y="13"/>
                    <a:pt x="3318" y="14"/>
                    <a:pt x="3316" y="14"/>
                  </a:cubicBezTo>
                  <a:cubicBezTo>
                    <a:pt x="3314" y="14"/>
                    <a:pt x="3312" y="13"/>
                    <a:pt x="3310" y="13"/>
                  </a:cubicBezTo>
                  <a:cubicBezTo>
                    <a:pt x="3303" y="12"/>
                    <a:pt x="3296" y="7"/>
                    <a:pt x="3289" y="7"/>
                  </a:cubicBezTo>
                  <a:cubicBezTo>
                    <a:pt x="3287" y="7"/>
                    <a:pt x="3284" y="8"/>
                    <a:pt x="3282" y="10"/>
                  </a:cubicBezTo>
                  <a:cubicBezTo>
                    <a:pt x="3282" y="10"/>
                    <a:pt x="3282" y="11"/>
                    <a:pt x="3281" y="11"/>
                  </a:cubicBezTo>
                  <a:cubicBezTo>
                    <a:pt x="3283" y="16"/>
                    <a:pt x="3283" y="20"/>
                    <a:pt x="3286" y="23"/>
                  </a:cubicBezTo>
                  <a:cubicBezTo>
                    <a:pt x="3290" y="29"/>
                    <a:pt x="3302" y="29"/>
                    <a:pt x="3305" y="36"/>
                  </a:cubicBezTo>
                  <a:cubicBezTo>
                    <a:pt x="3304" y="37"/>
                    <a:pt x="3303" y="37"/>
                    <a:pt x="3303" y="38"/>
                  </a:cubicBezTo>
                  <a:cubicBezTo>
                    <a:pt x="3303" y="38"/>
                    <a:pt x="3302" y="38"/>
                    <a:pt x="3302" y="38"/>
                  </a:cubicBezTo>
                  <a:cubicBezTo>
                    <a:pt x="3296" y="38"/>
                    <a:pt x="3292" y="36"/>
                    <a:pt x="3289" y="34"/>
                  </a:cubicBezTo>
                  <a:cubicBezTo>
                    <a:pt x="3285" y="32"/>
                    <a:pt x="3282" y="30"/>
                    <a:pt x="3278" y="30"/>
                  </a:cubicBezTo>
                  <a:cubicBezTo>
                    <a:pt x="3275" y="30"/>
                    <a:pt x="3272" y="30"/>
                    <a:pt x="3269" y="33"/>
                  </a:cubicBezTo>
                  <a:cubicBezTo>
                    <a:pt x="3267" y="36"/>
                    <a:pt x="3270" y="38"/>
                    <a:pt x="3267" y="41"/>
                  </a:cubicBezTo>
                  <a:cubicBezTo>
                    <a:pt x="3265" y="41"/>
                    <a:pt x="3264" y="41"/>
                    <a:pt x="3263" y="41"/>
                  </a:cubicBezTo>
                  <a:cubicBezTo>
                    <a:pt x="3256" y="41"/>
                    <a:pt x="3255" y="45"/>
                    <a:pt x="3249" y="46"/>
                  </a:cubicBezTo>
                  <a:cubicBezTo>
                    <a:pt x="3246" y="43"/>
                    <a:pt x="3243" y="42"/>
                    <a:pt x="3241" y="42"/>
                  </a:cubicBezTo>
                  <a:cubicBezTo>
                    <a:pt x="3236" y="42"/>
                    <a:pt x="3233" y="45"/>
                    <a:pt x="3229" y="48"/>
                  </a:cubicBezTo>
                  <a:cubicBezTo>
                    <a:pt x="3224" y="52"/>
                    <a:pt x="3220" y="55"/>
                    <a:pt x="3213" y="55"/>
                  </a:cubicBezTo>
                  <a:cubicBezTo>
                    <a:pt x="3212" y="55"/>
                    <a:pt x="3211" y="55"/>
                    <a:pt x="3209" y="55"/>
                  </a:cubicBezTo>
                  <a:cubicBezTo>
                    <a:pt x="3209" y="61"/>
                    <a:pt x="3209" y="61"/>
                    <a:pt x="3209" y="61"/>
                  </a:cubicBezTo>
                  <a:cubicBezTo>
                    <a:pt x="3220" y="65"/>
                    <a:pt x="3239" y="59"/>
                    <a:pt x="3240" y="71"/>
                  </a:cubicBezTo>
                  <a:cubicBezTo>
                    <a:pt x="3241" y="74"/>
                    <a:pt x="3235" y="82"/>
                    <a:pt x="3229" y="84"/>
                  </a:cubicBezTo>
                  <a:cubicBezTo>
                    <a:pt x="3228" y="84"/>
                    <a:pt x="3227" y="84"/>
                    <a:pt x="3226" y="84"/>
                  </a:cubicBezTo>
                  <a:cubicBezTo>
                    <a:pt x="3224" y="84"/>
                    <a:pt x="3221" y="83"/>
                    <a:pt x="3218" y="83"/>
                  </a:cubicBezTo>
                  <a:cubicBezTo>
                    <a:pt x="3215" y="82"/>
                    <a:pt x="3211" y="82"/>
                    <a:pt x="3208" y="82"/>
                  </a:cubicBezTo>
                  <a:cubicBezTo>
                    <a:pt x="3207" y="82"/>
                    <a:pt x="3206" y="82"/>
                    <a:pt x="3205" y="82"/>
                  </a:cubicBezTo>
                  <a:cubicBezTo>
                    <a:pt x="3193" y="83"/>
                    <a:pt x="3183" y="92"/>
                    <a:pt x="3175" y="93"/>
                  </a:cubicBezTo>
                  <a:cubicBezTo>
                    <a:pt x="3174" y="93"/>
                    <a:pt x="3174" y="93"/>
                    <a:pt x="3173" y="93"/>
                  </a:cubicBezTo>
                  <a:cubicBezTo>
                    <a:pt x="3170" y="93"/>
                    <a:pt x="3168" y="93"/>
                    <a:pt x="3166" y="92"/>
                  </a:cubicBezTo>
                  <a:cubicBezTo>
                    <a:pt x="3164" y="92"/>
                    <a:pt x="3162" y="91"/>
                    <a:pt x="3160" y="91"/>
                  </a:cubicBezTo>
                  <a:cubicBezTo>
                    <a:pt x="3158" y="91"/>
                    <a:pt x="3156" y="92"/>
                    <a:pt x="3155" y="93"/>
                  </a:cubicBezTo>
                  <a:cubicBezTo>
                    <a:pt x="3154" y="98"/>
                    <a:pt x="3158" y="106"/>
                    <a:pt x="3165" y="108"/>
                  </a:cubicBezTo>
                  <a:cubicBezTo>
                    <a:pt x="3170" y="108"/>
                    <a:pt x="3171" y="103"/>
                    <a:pt x="3176" y="103"/>
                  </a:cubicBezTo>
                  <a:cubicBezTo>
                    <a:pt x="3184" y="107"/>
                    <a:pt x="3185" y="114"/>
                    <a:pt x="3195" y="114"/>
                  </a:cubicBezTo>
                  <a:cubicBezTo>
                    <a:pt x="3195" y="114"/>
                    <a:pt x="3196" y="114"/>
                    <a:pt x="3196" y="114"/>
                  </a:cubicBezTo>
                  <a:cubicBezTo>
                    <a:pt x="3202" y="114"/>
                    <a:pt x="3210" y="108"/>
                    <a:pt x="3217" y="108"/>
                  </a:cubicBezTo>
                  <a:cubicBezTo>
                    <a:pt x="3220" y="108"/>
                    <a:pt x="3222" y="109"/>
                    <a:pt x="3224" y="114"/>
                  </a:cubicBezTo>
                  <a:cubicBezTo>
                    <a:pt x="3216" y="118"/>
                    <a:pt x="3200" y="114"/>
                    <a:pt x="3196" y="121"/>
                  </a:cubicBezTo>
                  <a:cubicBezTo>
                    <a:pt x="3191" y="119"/>
                    <a:pt x="3186" y="116"/>
                    <a:pt x="3180" y="116"/>
                  </a:cubicBezTo>
                  <a:cubicBezTo>
                    <a:pt x="3178" y="116"/>
                    <a:pt x="3176" y="116"/>
                    <a:pt x="3174" y="117"/>
                  </a:cubicBezTo>
                  <a:cubicBezTo>
                    <a:pt x="3174" y="129"/>
                    <a:pt x="3190" y="127"/>
                    <a:pt x="3201" y="129"/>
                  </a:cubicBezTo>
                  <a:cubicBezTo>
                    <a:pt x="3206" y="135"/>
                    <a:pt x="3211" y="145"/>
                    <a:pt x="3221" y="145"/>
                  </a:cubicBezTo>
                  <a:cubicBezTo>
                    <a:pt x="3222" y="145"/>
                    <a:pt x="3223" y="145"/>
                    <a:pt x="3224" y="145"/>
                  </a:cubicBezTo>
                  <a:cubicBezTo>
                    <a:pt x="3224" y="139"/>
                    <a:pt x="3218" y="139"/>
                    <a:pt x="3219" y="134"/>
                  </a:cubicBezTo>
                  <a:cubicBezTo>
                    <a:pt x="3222" y="134"/>
                    <a:pt x="3224" y="134"/>
                    <a:pt x="3227" y="134"/>
                  </a:cubicBezTo>
                  <a:cubicBezTo>
                    <a:pt x="3232" y="134"/>
                    <a:pt x="3238" y="134"/>
                    <a:pt x="3244" y="133"/>
                  </a:cubicBezTo>
                  <a:cubicBezTo>
                    <a:pt x="3250" y="133"/>
                    <a:pt x="3256" y="132"/>
                    <a:pt x="3262" y="132"/>
                  </a:cubicBezTo>
                  <a:cubicBezTo>
                    <a:pt x="3267" y="132"/>
                    <a:pt x="3272" y="132"/>
                    <a:pt x="3277" y="134"/>
                  </a:cubicBezTo>
                  <a:cubicBezTo>
                    <a:pt x="3283" y="135"/>
                    <a:pt x="3283" y="140"/>
                    <a:pt x="3288" y="145"/>
                  </a:cubicBezTo>
                  <a:cubicBezTo>
                    <a:pt x="3298" y="154"/>
                    <a:pt x="3317" y="162"/>
                    <a:pt x="3323" y="172"/>
                  </a:cubicBezTo>
                  <a:cubicBezTo>
                    <a:pt x="3323" y="176"/>
                    <a:pt x="3325" y="178"/>
                    <a:pt x="3326" y="181"/>
                  </a:cubicBezTo>
                  <a:cubicBezTo>
                    <a:pt x="3335" y="184"/>
                    <a:pt x="3348" y="196"/>
                    <a:pt x="3330" y="199"/>
                  </a:cubicBezTo>
                  <a:cubicBezTo>
                    <a:pt x="3331" y="204"/>
                    <a:pt x="3330" y="209"/>
                    <a:pt x="3331" y="213"/>
                  </a:cubicBezTo>
                  <a:cubicBezTo>
                    <a:pt x="3333" y="214"/>
                    <a:pt x="3335" y="214"/>
                    <a:pt x="3336" y="214"/>
                  </a:cubicBezTo>
                  <a:cubicBezTo>
                    <a:pt x="3343" y="214"/>
                    <a:pt x="3346" y="207"/>
                    <a:pt x="3353" y="206"/>
                  </a:cubicBezTo>
                  <a:cubicBezTo>
                    <a:pt x="3354" y="206"/>
                    <a:pt x="3355" y="206"/>
                    <a:pt x="3356" y="206"/>
                  </a:cubicBezTo>
                  <a:cubicBezTo>
                    <a:pt x="3370" y="206"/>
                    <a:pt x="3381" y="218"/>
                    <a:pt x="3378" y="229"/>
                  </a:cubicBezTo>
                  <a:cubicBezTo>
                    <a:pt x="3366" y="228"/>
                    <a:pt x="3358" y="218"/>
                    <a:pt x="3347" y="218"/>
                  </a:cubicBezTo>
                  <a:cubicBezTo>
                    <a:pt x="3345" y="218"/>
                    <a:pt x="3343" y="218"/>
                    <a:pt x="3341" y="219"/>
                  </a:cubicBezTo>
                  <a:cubicBezTo>
                    <a:pt x="3348" y="230"/>
                    <a:pt x="3371" y="228"/>
                    <a:pt x="3380" y="239"/>
                  </a:cubicBezTo>
                  <a:cubicBezTo>
                    <a:pt x="3377" y="243"/>
                    <a:pt x="3376" y="249"/>
                    <a:pt x="3372" y="252"/>
                  </a:cubicBezTo>
                  <a:cubicBezTo>
                    <a:pt x="3371" y="252"/>
                    <a:pt x="3369" y="251"/>
                    <a:pt x="3367" y="251"/>
                  </a:cubicBezTo>
                  <a:cubicBezTo>
                    <a:pt x="3364" y="251"/>
                    <a:pt x="3360" y="253"/>
                    <a:pt x="3359" y="254"/>
                  </a:cubicBezTo>
                  <a:cubicBezTo>
                    <a:pt x="3358" y="258"/>
                    <a:pt x="3364" y="257"/>
                    <a:pt x="3364" y="261"/>
                  </a:cubicBezTo>
                  <a:cubicBezTo>
                    <a:pt x="3362" y="264"/>
                    <a:pt x="3353" y="261"/>
                    <a:pt x="3354" y="266"/>
                  </a:cubicBezTo>
                  <a:cubicBezTo>
                    <a:pt x="3354" y="268"/>
                    <a:pt x="3355" y="268"/>
                    <a:pt x="3357" y="268"/>
                  </a:cubicBezTo>
                  <a:cubicBezTo>
                    <a:pt x="3358" y="268"/>
                    <a:pt x="3359" y="268"/>
                    <a:pt x="3360" y="267"/>
                  </a:cubicBezTo>
                  <a:cubicBezTo>
                    <a:pt x="3361" y="267"/>
                    <a:pt x="3362" y="267"/>
                    <a:pt x="3363" y="267"/>
                  </a:cubicBezTo>
                  <a:cubicBezTo>
                    <a:pt x="3365" y="267"/>
                    <a:pt x="3366" y="268"/>
                    <a:pt x="3367" y="269"/>
                  </a:cubicBezTo>
                  <a:cubicBezTo>
                    <a:pt x="3360" y="272"/>
                    <a:pt x="3352" y="274"/>
                    <a:pt x="3352" y="282"/>
                  </a:cubicBezTo>
                  <a:cubicBezTo>
                    <a:pt x="3354" y="285"/>
                    <a:pt x="3358" y="286"/>
                    <a:pt x="3362" y="288"/>
                  </a:cubicBezTo>
                  <a:cubicBezTo>
                    <a:pt x="3365" y="294"/>
                    <a:pt x="3359" y="308"/>
                    <a:pt x="3369" y="311"/>
                  </a:cubicBezTo>
                  <a:cubicBezTo>
                    <a:pt x="3373" y="310"/>
                    <a:pt x="3374" y="305"/>
                    <a:pt x="3379" y="305"/>
                  </a:cubicBezTo>
                  <a:cubicBezTo>
                    <a:pt x="3380" y="305"/>
                    <a:pt x="3380" y="305"/>
                    <a:pt x="3381" y="305"/>
                  </a:cubicBezTo>
                  <a:cubicBezTo>
                    <a:pt x="3381" y="307"/>
                    <a:pt x="3385" y="306"/>
                    <a:pt x="3384" y="308"/>
                  </a:cubicBezTo>
                  <a:cubicBezTo>
                    <a:pt x="3381" y="315"/>
                    <a:pt x="3371" y="316"/>
                    <a:pt x="3371" y="323"/>
                  </a:cubicBezTo>
                  <a:cubicBezTo>
                    <a:pt x="3370" y="335"/>
                    <a:pt x="3395" y="345"/>
                    <a:pt x="3401" y="353"/>
                  </a:cubicBezTo>
                  <a:cubicBezTo>
                    <a:pt x="3401" y="356"/>
                    <a:pt x="3399" y="356"/>
                    <a:pt x="3400" y="359"/>
                  </a:cubicBezTo>
                  <a:cubicBezTo>
                    <a:pt x="3402" y="361"/>
                    <a:pt x="3405" y="362"/>
                    <a:pt x="3408" y="362"/>
                  </a:cubicBezTo>
                  <a:cubicBezTo>
                    <a:pt x="3410" y="362"/>
                    <a:pt x="3412" y="361"/>
                    <a:pt x="3414" y="361"/>
                  </a:cubicBezTo>
                  <a:cubicBezTo>
                    <a:pt x="3417" y="361"/>
                    <a:pt x="3419" y="361"/>
                    <a:pt x="3422" y="361"/>
                  </a:cubicBezTo>
                  <a:cubicBezTo>
                    <a:pt x="3422" y="361"/>
                    <a:pt x="3423" y="361"/>
                    <a:pt x="3424" y="361"/>
                  </a:cubicBezTo>
                  <a:cubicBezTo>
                    <a:pt x="3429" y="367"/>
                    <a:pt x="3435" y="373"/>
                    <a:pt x="3447" y="373"/>
                  </a:cubicBezTo>
                  <a:cubicBezTo>
                    <a:pt x="3448" y="373"/>
                    <a:pt x="3449" y="373"/>
                    <a:pt x="3450" y="373"/>
                  </a:cubicBezTo>
                  <a:cubicBezTo>
                    <a:pt x="3456" y="370"/>
                    <a:pt x="3454" y="361"/>
                    <a:pt x="3462" y="359"/>
                  </a:cubicBezTo>
                  <a:cubicBezTo>
                    <a:pt x="3481" y="361"/>
                    <a:pt x="3512" y="369"/>
                    <a:pt x="3536" y="369"/>
                  </a:cubicBezTo>
                  <a:cubicBezTo>
                    <a:pt x="3546" y="369"/>
                    <a:pt x="3556" y="368"/>
                    <a:pt x="3563" y="364"/>
                  </a:cubicBezTo>
                  <a:cubicBezTo>
                    <a:pt x="3572" y="358"/>
                    <a:pt x="3583" y="341"/>
                    <a:pt x="3583" y="334"/>
                  </a:cubicBezTo>
                  <a:cubicBezTo>
                    <a:pt x="3582" y="330"/>
                    <a:pt x="3579" y="322"/>
                    <a:pt x="3577" y="319"/>
                  </a:cubicBezTo>
                  <a:cubicBezTo>
                    <a:pt x="3569" y="306"/>
                    <a:pt x="3547" y="299"/>
                    <a:pt x="3529" y="293"/>
                  </a:cubicBezTo>
                  <a:cubicBezTo>
                    <a:pt x="3540" y="283"/>
                    <a:pt x="3549" y="272"/>
                    <a:pt x="3564" y="265"/>
                  </a:cubicBezTo>
                  <a:cubicBezTo>
                    <a:pt x="3563" y="262"/>
                    <a:pt x="3561" y="255"/>
                    <a:pt x="3566" y="254"/>
                  </a:cubicBezTo>
                  <a:cubicBezTo>
                    <a:pt x="3570" y="257"/>
                    <a:pt x="3574" y="258"/>
                    <a:pt x="3578" y="258"/>
                  </a:cubicBezTo>
                  <a:cubicBezTo>
                    <a:pt x="3585" y="258"/>
                    <a:pt x="3591" y="255"/>
                    <a:pt x="3600" y="253"/>
                  </a:cubicBezTo>
                  <a:cubicBezTo>
                    <a:pt x="3609" y="251"/>
                    <a:pt x="3618" y="251"/>
                    <a:pt x="3625" y="249"/>
                  </a:cubicBezTo>
                  <a:cubicBezTo>
                    <a:pt x="3630" y="247"/>
                    <a:pt x="3633" y="242"/>
                    <a:pt x="3638" y="240"/>
                  </a:cubicBezTo>
                  <a:cubicBezTo>
                    <a:pt x="3649" y="236"/>
                    <a:pt x="3666" y="237"/>
                    <a:pt x="3667" y="227"/>
                  </a:cubicBezTo>
                  <a:cubicBezTo>
                    <a:pt x="3660" y="228"/>
                    <a:pt x="3652" y="230"/>
                    <a:pt x="3644" y="230"/>
                  </a:cubicBezTo>
                  <a:cubicBezTo>
                    <a:pt x="3639" y="230"/>
                    <a:pt x="3634" y="229"/>
                    <a:pt x="3629" y="226"/>
                  </a:cubicBezTo>
                  <a:cubicBezTo>
                    <a:pt x="3627" y="223"/>
                    <a:pt x="3628" y="219"/>
                    <a:pt x="3626" y="218"/>
                  </a:cubicBezTo>
                  <a:cubicBezTo>
                    <a:pt x="3625" y="218"/>
                    <a:pt x="3625" y="218"/>
                    <a:pt x="3624" y="218"/>
                  </a:cubicBezTo>
                  <a:cubicBezTo>
                    <a:pt x="3624" y="218"/>
                    <a:pt x="3623" y="218"/>
                    <a:pt x="3622" y="218"/>
                  </a:cubicBezTo>
                  <a:cubicBezTo>
                    <a:pt x="3622" y="218"/>
                    <a:pt x="3621" y="218"/>
                    <a:pt x="3620" y="218"/>
                  </a:cubicBezTo>
                  <a:cubicBezTo>
                    <a:pt x="3618" y="218"/>
                    <a:pt x="3617" y="218"/>
                    <a:pt x="3616" y="219"/>
                  </a:cubicBezTo>
                  <a:cubicBezTo>
                    <a:pt x="3613" y="222"/>
                    <a:pt x="3617" y="224"/>
                    <a:pt x="3615" y="227"/>
                  </a:cubicBezTo>
                  <a:cubicBezTo>
                    <a:pt x="3613" y="229"/>
                    <a:pt x="3610" y="229"/>
                    <a:pt x="3608" y="229"/>
                  </a:cubicBezTo>
                  <a:cubicBezTo>
                    <a:pt x="3602" y="229"/>
                    <a:pt x="3596" y="226"/>
                    <a:pt x="3596" y="221"/>
                  </a:cubicBezTo>
                  <a:cubicBezTo>
                    <a:pt x="3599" y="215"/>
                    <a:pt x="3607" y="213"/>
                    <a:pt x="3616" y="213"/>
                  </a:cubicBezTo>
                  <a:cubicBezTo>
                    <a:pt x="3613" y="207"/>
                    <a:pt x="3602" y="208"/>
                    <a:pt x="3601" y="201"/>
                  </a:cubicBezTo>
                  <a:cubicBezTo>
                    <a:pt x="3604" y="200"/>
                    <a:pt x="3602" y="197"/>
                    <a:pt x="3604" y="197"/>
                  </a:cubicBezTo>
                  <a:cubicBezTo>
                    <a:pt x="3604" y="197"/>
                    <a:pt x="3605" y="197"/>
                    <a:pt x="3605" y="197"/>
                  </a:cubicBezTo>
                  <a:cubicBezTo>
                    <a:pt x="3605" y="197"/>
                    <a:pt x="3606" y="197"/>
                    <a:pt x="3606" y="197"/>
                  </a:cubicBezTo>
                  <a:cubicBezTo>
                    <a:pt x="3610" y="197"/>
                    <a:pt x="3612" y="202"/>
                    <a:pt x="3616" y="204"/>
                  </a:cubicBezTo>
                  <a:cubicBezTo>
                    <a:pt x="3617" y="205"/>
                    <a:pt x="3620" y="204"/>
                    <a:pt x="3621" y="205"/>
                  </a:cubicBezTo>
                  <a:cubicBezTo>
                    <a:pt x="3623" y="206"/>
                    <a:pt x="3623" y="209"/>
                    <a:pt x="3623" y="209"/>
                  </a:cubicBezTo>
                  <a:cubicBezTo>
                    <a:pt x="3629" y="211"/>
                    <a:pt x="3635" y="209"/>
                    <a:pt x="3639" y="212"/>
                  </a:cubicBezTo>
                  <a:cubicBezTo>
                    <a:pt x="3645" y="216"/>
                    <a:pt x="3645" y="225"/>
                    <a:pt x="3653" y="226"/>
                  </a:cubicBezTo>
                  <a:cubicBezTo>
                    <a:pt x="3654" y="226"/>
                    <a:pt x="3654" y="226"/>
                    <a:pt x="3654" y="226"/>
                  </a:cubicBezTo>
                  <a:cubicBezTo>
                    <a:pt x="3659" y="226"/>
                    <a:pt x="3664" y="222"/>
                    <a:pt x="3669" y="221"/>
                  </a:cubicBezTo>
                  <a:cubicBezTo>
                    <a:pt x="3666" y="200"/>
                    <a:pt x="3636" y="201"/>
                    <a:pt x="3626" y="187"/>
                  </a:cubicBezTo>
                  <a:cubicBezTo>
                    <a:pt x="3620" y="185"/>
                    <a:pt x="3613" y="185"/>
                    <a:pt x="3612" y="179"/>
                  </a:cubicBezTo>
                  <a:cubicBezTo>
                    <a:pt x="3615" y="178"/>
                    <a:pt x="3618" y="177"/>
                    <a:pt x="3621" y="177"/>
                  </a:cubicBezTo>
                  <a:cubicBezTo>
                    <a:pt x="3632" y="177"/>
                    <a:pt x="3644" y="186"/>
                    <a:pt x="3647" y="194"/>
                  </a:cubicBezTo>
                  <a:cubicBezTo>
                    <a:pt x="3653" y="196"/>
                    <a:pt x="3658" y="202"/>
                    <a:pt x="3664" y="202"/>
                  </a:cubicBezTo>
                  <a:cubicBezTo>
                    <a:pt x="3665" y="202"/>
                    <a:pt x="3666" y="202"/>
                    <a:pt x="3667" y="201"/>
                  </a:cubicBezTo>
                  <a:cubicBezTo>
                    <a:pt x="3668" y="194"/>
                    <a:pt x="3656" y="195"/>
                    <a:pt x="3662" y="188"/>
                  </a:cubicBezTo>
                  <a:cubicBezTo>
                    <a:pt x="3656" y="182"/>
                    <a:pt x="3641" y="182"/>
                    <a:pt x="3635" y="175"/>
                  </a:cubicBezTo>
                  <a:cubicBezTo>
                    <a:pt x="3637" y="172"/>
                    <a:pt x="3640" y="171"/>
                    <a:pt x="3643" y="171"/>
                  </a:cubicBezTo>
                  <a:cubicBezTo>
                    <a:pt x="3650" y="171"/>
                    <a:pt x="3656" y="182"/>
                    <a:pt x="3662" y="183"/>
                  </a:cubicBezTo>
                  <a:cubicBezTo>
                    <a:pt x="3663" y="183"/>
                    <a:pt x="3663" y="183"/>
                    <a:pt x="3664" y="183"/>
                  </a:cubicBezTo>
                  <a:cubicBezTo>
                    <a:pt x="3669" y="183"/>
                    <a:pt x="3676" y="179"/>
                    <a:pt x="3680" y="175"/>
                  </a:cubicBezTo>
                  <a:cubicBezTo>
                    <a:pt x="3677" y="171"/>
                    <a:pt x="3664" y="174"/>
                    <a:pt x="3663" y="167"/>
                  </a:cubicBezTo>
                  <a:cubicBezTo>
                    <a:pt x="3664" y="164"/>
                    <a:pt x="3666" y="163"/>
                    <a:pt x="3669" y="163"/>
                  </a:cubicBezTo>
                  <a:cubicBezTo>
                    <a:pt x="3671" y="163"/>
                    <a:pt x="3672" y="163"/>
                    <a:pt x="3674" y="164"/>
                  </a:cubicBezTo>
                  <a:cubicBezTo>
                    <a:pt x="3677" y="164"/>
                    <a:pt x="3679" y="164"/>
                    <a:pt x="3681" y="164"/>
                  </a:cubicBezTo>
                  <a:cubicBezTo>
                    <a:pt x="3682" y="164"/>
                    <a:pt x="3684" y="164"/>
                    <a:pt x="3686" y="163"/>
                  </a:cubicBezTo>
                  <a:cubicBezTo>
                    <a:pt x="3682" y="155"/>
                    <a:pt x="3667" y="155"/>
                    <a:pt x="3668" y="143"/>
                  </a:cubicBezTo>
                  <a:cubicBezTo>
                    <a:pt x="3671" y="141"/>
                    <a:pt x="3679" y="142"/>
                    <a:pt x="3679" y="137"/>
                  </a:cubicBezTo>
                  <a:cubicBezTo>
                    <a:pt x="3675" y="132"/>
                    <a:pt x="3664" y="133"/>
                    <a:pt x="3662" y="126"/>
                  </a:cubicBezTo>
                  <a:cubicBezTo>
                    <a:pt x="3670" y="120"/>
                    <a:pt x="3694" y="126"/>
                    <a:pt x="3694" y="117"/>
                  </a:cubicBezTo>
                  <a:cubicBezTo>
                    <a:pt x="3695" y="106"/>
                    <a:pt x="3665" y="118"/>
                    <a:pt x="3666" y="103"/>
                  </a:cubicBezTo>
                  <a:cubicBezTo>
                    <a:pt x="3671" y="93"/>
                    <a:pt x="3680" y="86"/>
                    <a:pt x="3680" y="72"/>
                  </a:cubicBezTo>
                  <a:cubicBezTo>
                    <a:pt x="3683" y="66"/>
                    <a:pt x="3693" y="62"/>
                    <a:pt x="3688" y="56"/>
                  </a:cubicBezTo>
                  <a:cubicBezTo>
                    <a:pt x="3688" y="56"/>
                    <a:pt x="3687" y="56"/>
                    <a:pt x="3687" y="56"/>
                  </a:cubicBezTo>
                  <a:cubicBezTo>
                    <a:pt x="3684" y="56"/>
                    <a:pt x="3682" y="57"/>
                    <a:pt x="3680" y="59"/>
                  </a:cubicBezTo>
                  <a:cubicBezTo>
                    <a:pt x="3678" y="61"/>
                    <a:pt x="3676" y="62"/>
                    <a:pt x="3673" y="62"/>
                  </a:cubicBezTo>
                  <a:cubicBezTo>
                    <a:pt x="3672" y="62"/>
                    <a:pt x="3671" y="62"/>
                    <a:pt x="3670" y="61"/>
                  </a:cubicBezTo>
                  <a:cubicBezTo>
                    <a:pt x="3673" y="55"/>
                    <a:pt x="3675" y="51"/>
                    <a:pt x="3673" y="45"/>
                  </a:cubicBezTo>
                  <a:cubicBezTo>
                    <a:pt x="3696" y="45"/>
                    <a:pt x="3716" y="43"/>
                    <a:pt x="3725" y="32"/>
                  </a:cubicBezTo>
                  <a:cubicBezTo>
                    <a:pt x="3726" y="32"/>
                    <a:pt x="3727" y="32"/>
                    <a:pt x="3727" y="32"/>
                  </a:cubicBezTo>
                  <a:cubicBezTo>
                    <a:pt x="3730" y="32"/>
                    <a:pt x="3732" y="31"/>
                    <a:pt x="3734" y="31"/>
                  </a:cubicBezTo>
                  <a:cubicBezTo>
                    <a:pt x="3734" y="29"/>
                    <a:pt x="3735" y="28"/>
                    <a:pt x="3736" y="27"/>
                  </a:cubicBezTo>
                  <a:cubicBezTo>
                    <a:pt x="3736" y="22"/>
                    <a:pt x="3726" y="20"/>
                    <a:pt x="3716" y="20"/>
                  </a:cubicBezTo>
                  <a:cubicBezTo>
                    <a:pt x="3710" y="20"/>
                    <a:pt x="3704" y="21"/>
                    <a:pt x="3700" y="22"/>
                  </a:cubicBezTo>
                  <a:cubicBezTo>
                    <a:pt x="3692" y="23"/>
                    <a:pt x="3678" y="31"/>
                    <a:pt x="3670" y="36"/>
                  </a:cubicBezTo>
                  <a:cubicBezTo>
                    <a:pt x="3660" y="42"/>
                    <a:pt x="3653" y="51"/>
                    <a:pt x="3645" y="53"/>
                  </a:cubicBezTo>
                  <a:cubicBezTo>
                    <a:pt x="3642" y="42"/>
                    <a:pt x="3666" y="34"/>
                    <a:pt x="3654" y="22"/>
                  </a:cubicBezTo>
                  <a:cubicBezTo>
                    <a:pt x="3654" y="22"/>
                    <a:pt x="3654" y="22"/>
                    <a:pt x="3653" y="22"/>
                  </a:cubicBezTo>
                  <a:cubicBezTo>
                    <a:pt x="3646" y="22"/>
                    <a:pt x="3640" y="25"/>
                    <a:pt x="3634" y="29"/>
                  </a:cubicBezTo>
                  <a:cubicBezTo>
                    <a:pt x="3628" y="33"/>
                    <a:pt x="3622" y="37"/>
                    <a:pt x="3616" y="37"/>
                  </a:cubicBezTo>
                  <a:cubicBezTo>
                    <a:pt x="3614" y="37"/>
                    <a:pt x="3611" y="36"/>
                    <a:pt x="3608" y="34"/>
                  </a:cubicBezTo>
                  <a:cubicBezTo>
                    <a:pt x="3611" y="30"/>
                    <a:pt x="3621" y="32"/>
                    <a:pt x="3621" y="25"/>
                  </a:cubicBezTo>
                  <a:cubicBezTo>
                    <a:pt x="3617" y="24"/>
                    <a:pt x="3610" y="23"/>
                    <a:pt x="3604" y="23"/>
                  </a:cubicBezTo>
                  <a:cubicBezTo>
                    <a:pt x="3598" y="23"/>
                    <a:pt x="3591" y="24"/>
                    <a:pt x="3585" y="24"/>
                  </a:cubicBezTo>
                  <a:cubicBezTo>
                    <a:pt x="3575" y="25"/>
                    <a:pt x="3567" y="31"/>
                    <a:pt x="3560" y="31"/>
                  </a:cubicBezTo>
                  <a:cubicBezTo>
                    <a:pt x="3558" y="31"/>
                    <a:pt x="3556" y="31"/>
                    <a:pt x="3554" y="29"/>
                  </a:cubicBezTo>
                  <a:cubicBezTo>
                    <a:pt x="3555" y="27"/>
                    <a:pt x="3558" y="26"/>
                    <a:pt x="3562" y="26"/>
                  </a:cubicBezTo>
                  <a:cubicBezTo>
                    <a:pt x="3563" y="26"/>
                    <a:pt x="3564" y="26"/>
                    <a:pt x="3565" y="26"/>
                  </a:cubicBezTo>
                  <a:cubicBezTo>
                    <a:pt x="3565" y="20"/>
                    <a:pt x="3565" y="20"/>
                    <a:pt x="3565" y="20"/>
                  </a:cubicBezTo>
                  <a:cubicBezTo>
                    <a:pt x="3543" y="14"/>
                    <a:pt x="3516" y="12"/>
                    <a:pt x="3489" y="12"/>
                  </a:cubicBezTo>
                  <a:cubicBezTo>
                    <a:pt x="3482" y="12"/>
                    <a:pt x="3474" y="12"/>
                    <a:pt x="3466" y="12"/>
                  </a:cubicBezTo>
                  <a:cubicBezTo>
                    <a:pt x="3460" y="14"/>
                    <a:pt x="3462" y="22"/>
                    <a:pt x="3456" y="23"/>
                  </a:cubicBezTo>
                  <a:cubicBezTo>
                    <a:pt x="3441" y="20"/>
                    <a:pt x="3431" y="13"/>
                    <a:pt x="3416" y="10"/>
                  </a:cubicBezTo>
                  <a:cubicBezTo>
                    <a:pt x="3416" y="20"/>
                    <a:pt x="3430" y="17"/>
                    <a:pt x="3431" y="25"/>
                  </a:cubicBezTo>
                  <a:cubicBezTo>
                    <a:pt x="3429" y="28"/>
                    <a:pt x="3427" y="28"/>
                    <a:pt x="3425" y="28"/>
                  </a:cubicBezTo>
                  <a:cubicBezTo>
                    <a:pt x="3420" y="28"/>
                    <a:pt x="3417" y="22"/>
                    <a:pt x="3413" y="20"/>
                  </a:cubicBezTo>
                  <a:cubicBezTo>
                    <a:pt x="3405" y="14"/>
                    <a:pt x="3390" y="12"/>
                    <a:pt x="3384" y="8"/>
                  </a:cubicBezTo>
                  <a:cubicBezTo>
                    <a:pt x="3384" y="5"/>
                    <a:pt x="3381" y="4"/>
                    <a:pt x="3380" y="1"/>
                  </a:cubicBezTo>
                  <a:cubicBezTo>
                    <a:pt x="3378" y="1"/>
                    <a:pt x="3377" y="0"/>
                    <a:pt x="337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50"/>
            <p:cNvSpPr>
              <a:spLocks noEditPoints="1"/>
            </p:cNvSpPr>
            <p:nvPr/>
          </p:nvSpPr>
          <p:spPr bwMode="auto">
            <a:xfrm>
              <a:off x="-627" y="1568"/>
              <a:ext cx="8343" cy="2197"/>
            </a:xfrm>
            <a:custGeom>
              <a:avLst/>
              <a:gdLst>
                <a:gd name="T0" fmla="*/ 1802 w 3529"/>
                <a:gd name="T1" fmla="*/ 846 h 928"/>
                <a:gd name="T2" fmla="*/ 1998 w 3529"/>
                <a:gd name="T3" fmla="*/ 895 h 928"/>
                <a:gd name="T4" fmla="*/ 1797 w 3529"/>
                <a:gd name="T5" fmla="*/ 812 h 928"/>
                <a:gd name="T6" fmla="*/ 2083 w 3529"/>
                <a:gd name="T7" fmla="*/ 797 h 928"/>
                <a:gd name="T8" fmla="*/ 1966 w 3529"/>
                <a:gd name="T9" fmla="*/ 639 h 928"/>
                <a:gd name="T10" fmla="*/ 1675 w 3529"/>
                <a:gd name="T11" fmla="*/ 566 h 928"/>
                <a:gd name="T12" fmla="*/ 1539 w 3529"/>
                <a:gd name="T13" fmla="*/ 619 h 928"/>
                <a:gd name="T14" fmla="*/ 1487 w 3529"/>
                <a:gd name="T15" fmla="*/ 772 h 928"/>
                <a:gd name="T16" fmla="*/ 1694 w 3529"/>
                <a:gd name="T17" fmla="*/ 758 h 928"/>
                <a:gd name="T18" fmla="*/ 1852 w 3529"/>
                <a:gd name="T19" fmla="*/ 675 h 928"/>
                <a:gd name="T20" fmla="*/ 1525 w 3529"/>
                <a:gd name="T21" fmla="*/ 555 h 928"/>
                <a:gd name="T22" fmla="*/ 1536 w 3529"/>
                <a:gd name="T23" fmla="*/ 541 h 928"/>
                <a:gd name="T24" fmla="*/ 1437 w 3529"/>
                <a:gd name="T25" fmla="*/ 538 h 928"/>
                <a:gd name="T26" fmla="*/ 1422 w 3529"/>
                <a:gd name="T27" fmla="*/ 518 h 928"/>
                <a:gd name="T28" fmla="*/ 1545 w 3529"/>
                <a:gd name="T29" fmla="*/ 499 h 928"/>
                <a:gd name="T30" fmla="*/ 1704 w 3529"/>
                <a:gd name="T31" fmla="*/ 523 h 928"/>
                <a:gd name="T32" fmla="*/ 1819 w 3529"/>
                <a:gd name="T33" fmla="*/ 552 h 928"/>
                <a:gd name="T34" fmla="*/ 1844 w 3529"/>
                <a:gd name="T35" fmla="*/ 504 h 928"/>
                <a:gd name="T36" fmla="*/ 833 w 3529"/>
                <a:gd name="T37" fmla="*/ 369 h 928"/>
                <a:gd name="T38" fmla="*/ 3244 w 3529"/>
                <a:gd name="T39" fmla="*/ 300 h 928"/>
                <a:gd name="T40" fmla="*/ 3189 w 3529"/>
                <a:gd name="T41" fmla="*/ 313 h 928"/>
                <a:gd name="T42" fmla="*/ 3153 w 3529"/>
                <a:gd name="T43" fmla="*/ 293 h 928"/>
                <a:gd name="T44" fmla="*/ 118 w 3529"/>
                <a:gd name="T45" fmla="*/ 223 h 928"/>
                <a:gd name="T46" fmla="*/ 166 w 3529"/>
                <a:gd name="T47" fmla="*/ 210 h 928"/>
                <a:gd name="T48" fmla="*/ 142 w 3529"/>
                <a:gd name="T49" fmla="*/ 181 h 928"/>
                <a:gd name="T50" fmla="*/ 449 w 3529"/>
                <a:gd name="T51" fmla="*/ 128 h 928"/>
                <a:gd name="T52" fmla="*/ 340 w 3529"/>
                <a:gd name="T53" fmla="*/ 111 h 928"/>
                <a:gd name="T54" fmla="*/ 3276 w 3529"/>
                <a:gd name="T55" fmla="*/ 35 h 928"/>
                <a:gd name="T56" fmla="*/ 330 w 3529"/>
                <a:gd name="T57" fmla="*/ 0 h 928"/>
                <a:gd name="T58" fmla="*/ 246 w 3529"/>
                <a:gd name="T59" fmla="*/ 77 h 928"/>
                <a:gd name="T60" fmla="*/ 250 w 3529"/>
                <a:gd name="T61" fmla="*/ 150 h 928"/>
                <a:gd name="T62" fmla="*/ 345 w 3529"/>
                <a:gd name="T63" fmla="*/ 81 h 928"/>
                <a:gd name="T64" fmla="*/ 484 w 3529"/>
                <a:gd name="T65" fmla="*/ 123 h 928"/>
                <a:gd name="T66" fmla="*/ 501 w 3529"/>
                <a:gd name="T67" fmla="*/ 100 h 928"/>
                <a:gd name="T68" fmla="*/ 623 w 3529"/>
                <a:gd name="T69" fmla="*/ 47 h 928"/>
                <a:gd name="T70" fmla="*/ 684 w 3529"/>
                <a:gd name="T71" fmla="*/ 61 h 928"/>
                <a:gd name="T72" fmla="*/ 588 w 3529"/>
                <a:gd name="T73" fmla="*/ 146 h 928"/>
                <a:gd name="T74" fmla="*/ 603 w 3529"/>
                <a:gd name="T75" fmla="*/ 198 h 928"/>
                <a:gd name="T76" fmla="*/ 399 w 3529"/>
                <a:gd name="T77" fmla="*/ 140 h 928"/>
                <a:gd name="T78" fmla="*/ 263 w 3529"/>
                <a:gd name="T79" fmla="*/ 160 h 928"/>
                <a:gd name="T80" fmla="*/ 176 w 3529"/>
                <a:gd name="T81" fmla="*/ 411 h 928"/>
                <a:gd name="T82" fmla="*/ 316 w 3529"/>
                <a:gd name="T83" fmla="*/ 415 h 928"/>
                <a:gd name="T84" fmla="*/ 750 w 3529"/>
                <a:gd name="T85" fmla="*/ 460 h 928"/>
                <a:gd name="T86" fmla="*/ 681 w 3529"/>
                <a:gd name="T87" fmla="*/ 283 h 928"/>
                <a:gd name="T88" fmla="*/ 716 w 3529"/>
                <a:gd name="T89" fmla="*/ 301 h 928"/>
                <a:gd name="T90" fmla="*/ 815 w 3529"/>
                <a:gd name="T91" fmla="*/ 342 h 928"/>
                <a:gd name="T92" fmla="*/ 830 w 3529"/>
                <a:gd name="T93" fmla="*/ 259 h 928"/>
                <a:gd name="T94" fmla="*/ 1005 w 3529"/>
                <a:gd name="T95" fmla="*/ 278 h 928"/>
                <a:gd name="T96" fmla="*/ 1119 w 3529"/>
                <a:gd name="T97" fmla="*/ 339 h 928"/>
                <a:gd name="T98" fmla="*/ 3257 w 3529"/>
                <a:gd name="T99" fmla="*/ 43 h 928"/>
                <a:gd name="T100" fmla="*/ 2707 w 3529"/>
                <a:gd name="T101" fmla="*/ 160 h 928"/>
                <a:gd name="T102" fmla="*/ 2820 w 3529"/>
                <a:gd name="T103" fmla="*/ 239 h 928"/>
                <a:gd name="T104" fmla="*/ 3036 w 3529"/>
                <a:gd name="T105" fmla="*/ 354 h 928"/>
                <a:gd name="T106" fmla="*/ 3529 w 3529"/>
                <a:gd name="T107" fmla="*/ 499 h 928"/>
                <a:gd name="T108" fmla="*/ 3363 w 3529"/>
                <a:gd name="T109" fmla="*/ 410 h 928"/>
                <a:gd name="T110" fmla="*/ 3197 w 3529"/>
                <a:gd name="T111" fmla="*/ 371 h 928"/>
                <a:gd name="T112" fmla="*/ 3034 w 3529"/>
                <a:gd name="T113" fmla="*/ 329 h 928"/>
                <a:gd name="T114" fmla="*/ 2936 w 3529"/>
                <a:gd name="T115" fmla="*/ 266 h 928"/>
                <a:gd name="T116" fmla="*/ 3039 w 3529"/>
                <a:gd name="T117" fmla="*/ 198 h 928"/>
                <a:gd name="T118" fmla="*/ 3097 w 3529"/>
                <a:gd name="T119" fmla="*/ 191 h 928"/>
                <a:gd name="T120" fmla="*/ 3202 w 3529"/>
                <a:gd name="T121" fmla="*/ 88 h 928"/>
                <a:gd name="T122" fmla="*/ 3272 w 3529"/>
                <a:gd name="T123" fmla="*/ 54 h 928"/>
                <a:gd name="T124" fmla="*/ 3267 w 3529"/>
                <a:gd name="T125" fmla="*/ 7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29" h="926">
                  <a:moveTo>
                    <a:pt x="1978" y="918"/>
                  </a:moveTo>
                  <a:cubicBezTo>
                    <a:pt x="1975" y="918"/>
                    <a:pt x="1971" y="921"/>
                    <a:pt x="1973" y="927"/>
                  </a:cubicBezTo>
                  <a:cubicBezTo>
                    <a:pt x="1974" y="928"/>
                    <a:pt x="1976" y="928"/>
                    <a:pt x="1979" y="928"/>
                  </a:cubicBezTo>
                  <a:cubicBezTo>
                    <a:pt x="1981" y="928"/>
                    <a:pt x="1983" y="928"/>
                    <a:pt x="1984" y="927"/>
                  </a:cubicBezTo>
                  <a:cubicBezTo>
                    <a:pt x="1987" y="922"/>
                    <a:pt x="1983" y="918"/>
                    <a:pt x="1978" y="918"/>
                  </a:cubicBezTo>
                  <a:moveTo>
                    <a:pt x="1798" y="824"/>
                  </a:moveTo>
                  <a:cubicBezTo>
                    <a:pt x="1790" y="824"/>
                    <a:pt x="1787" y="829"/>
                    <a:pt x="1780" y="830"/>
                  </a:cubicBezTo>
                  <a:cubicBezTo>
                    <a:pt x="1776" y="829"/>
                    <a:pt x="1770" y="824"/>
                    <a:pt x="1766" y="824"/>
                  </a:cubicBezTo>
                  <a:cubicBezTo>
                    <a:pt x="1764" y="824"/>
                    <a:pt x="1762" y="825"/>
                    <a:pt x="1761" y="828"/>
                  </a:cubicBezTo>
                  <a:cubicBezTo>
                    <a:pt x="1763" y="833"/>
                    <a:pt x="1769" y="834"/>
                    <a:pt x="1771" y="838"/>
                  </a:cubicBezTo>
                  <a:cubicBezTo>
                    <a:pt x="1766" y="848"/>
                    <a:pt x="1776" y="856"/>
                    <a:pt x="1786" y="859"/>
                  </a:cubicBezTo>
                  <a:cubicBezTo>
                    <a:pt x="1791" y="854"/>
                    <a:pt x="1793" y="848"/>
                    <a:pt x="1802" y="846"/>
                  </a:cubicBezTo>
                  <a:cubicBezTo>
                    <a:pt x="1804" y="841"/>
                    <a:pt x="1806" y="827"/>
                    <a:pt x="1800" y="824"/>
                  </a:cubicBezTo>
                  <a:cubicBezTo>
                    <a:pt x="1800" y="824"/>
                    <a:pt x="1799" y="824"/>
                    <a:pt x="1798" y="824"/>
                  </a:cubicBezTo>
                  <a:moveTo>
                    <a:pt x="2042" y="822"/>
                  </a:moveTo>
                  <a:cubicBezTo>
                    <a:pt x="2038" y="822"/>
                    <a:pt x="2038" y="822"/>
                    <a:pt x="2038" y="822"/>
                  </a:cubicBezTo>
                  <a:cubicBezTo>
                    <a:pt x="2032" y="854"/>
                    <a:pt x="1986" y="851"/>
                    <a:pt x="1979" y="882"/>
                  </a:cubicBezTo>
                  <a:cubicBezTo>
                    <a:pt x="1980" y="883"/>
                    <a:pt x="1983" y="883"/>
                    <a:pt x="1985" y="883"/>
                  </a:cubicBezTo>
                  <a:cubicBezTo>
                    <a:pt x="1986" y="883"/>
                    <a:pt x="1986" y="883"/>
                    <a:pt x="1987" y="883"/>
                  </a:cubicBezTo>
                  <a:cubicBezTo>
                    <a:pt x="1988" y="883"/>
                    <a:pt x="1988" y="883"/>
                    <a:pt x="1989" y="883"/>
                  </a:cubicBezTo>
                  <a:cubicBezTo>
                    <a:pt x="1991" y="883"/>
                    <a:pt x="1994" y="884"/>
                    <a:pt x="1996" y="885"/>
                  </a:cubicBezTo>
                  <a:cubicBezTo>
                    <a:pt x="1995" y="888"/>
                    <a:pt x="1990" y="887"/>
                    <a:pt x="1991" y="891"/>
                  </a:cubicBezTo>
                  <a:cubicBezTo>
                    <a:pt x="1994" y="892"/>
                    <a:pt x="1994" y="895"/>
                    <a:pt x="1997" y="895"/>
                  </a:cubicBezTo>
                  <a:cubicBezTo>
                    <a:pt x="1998" y="895"/>
                    <a:pt x="1998" y="895"/>
                    <a:pt x="1998" y="895"/>
                  </a:cubicBezTo>
                  <a:cubicBezTo>
                    <a:pt x="2001" y="893"/>
                    <a:pt x="2000" y="889"/>
                    <a:pt x="2002" y="887"/>
                  </a:cubicBezTo>
                  <a:cubicBezTo>
                    <a:pt x="2004" y="888"/>
                    <a:pt x="2005" y="888"/>
                    <a:pt x="2007" y="888"/>
                  </a:cubicBezTo>
                  <a:cubicBezTo>
                    <a:pt x="2028" y="888"/>
                    <a:pt x="2025" y="862"/>
                    <a:pt x="2044" y="858"/>
                  </a:cubicBezTo>
                  <a:cubicBezTo>
                    <a:pt x="2045" y="845"/>
                    <a:pt x="2057" y="843"/>
                    <a:pt x="2060" y="833"/>
                  </a:cubicBezTo>
                  <a:cubicBezTo>
                    <a:pt x="2053" y="830"/>
                    <a:pt x="2047" y="827"/>
                    <a:pt x="2042" y="822"/>
                  </a:cubicBezTo>
                  <a:moveTo>
                    <a:pt x="1759" y="814"/>
                  </a:moveTo>
                  <a:cubicBezTo>
                    <a:pt x="1755" y="814"/>
                    <a:pt x="1753" y="816"/>
                    <a:pt x="1753" y="820"/>
                  </a:cubicBezTo>
                  <a:cubicBezTo>
                    <a:pt x="1754" y="821"/>
                    <a:pt x="1756" y="822"/>
                    <a:pt x="1758" y="822"/>
                  </a:cubicBezTo>
                  <a:cubicBezTo>
                    <a:pt x="1759" y="822"/>
                    <a:pt x="1760" y="822"/>
                    <a:pt x="1760" y="821"/>
                  </a:cubicBezTo>
                  <a:cubicBezTo>
                    <a:pt x="1762" y="820"/>
                    <a:pt x="1761" y="816"/>
                    <a:pt x="1760" y="814"/>
                  </a:cubicBezTo>
                  <a:cubicBezTo>
                    <a:pt x="1760" y="814"/>
                    <a:pt x="1760" y="814"/>
                    <a:pt x="1759" y="814"/>
                  </a:cubicBezTo>
                  <a:moveTo>
                    <a:pt x="1797" y="812"/>
                  </a:moveTo>
                  <a:cubicBezTo>
                    <a:pt x="1793" y="812"/>
                    <a:pt x="1790" y="818"/>
                    <a:pt x="1797" y="820"/>
                  </a:cubicBezTo>
                  <a:cubicBezTo>
                    <a:pt x="1799" y="818"/>
                    <a:pt x="1801" y="817"/>
                    <a:pt x="1801" y="814"/>
                  </a:cubicBezTo>
                  <a:cubicBezTo>
                    <a:pt x="1800" y="813"/>
                    <a:pt x="1798" y="812"/>
                    <a:pt x="1797" y="812"/>
                  </a:cubicBezTo>
                  <a:moveTo>
                    <a:pt x="2043" y="759"/>
                  </a:moveTo>
                  <a:cubicBezTo>
                    <a:pt x="2040" y="759"/>
                    <a:pt x="2039" y="761"/>
                    <a:pt x="2038" y="763"/>
                  </a:cubicBezTo>
                  <a:cubicBezTo>
                    <a:pt x="2035" y="775"/>
                    <a:pt x="2070" y="782"/>
                    <a:pt x="2064" y="800"/>
                  </a:cubicBezTo>
                  <a:cubicBezTo>
                    <a:pt x="2063" y="804"/>
                    <a:pt x="2057" y="804"/>
                    <a:pt x="2057" y="809"/>
                  </a:cubicBezTo>
                  <a:cubicBezTo>
                    <a:pt x="2064" y="814"/>
                    <a:pt x="2068" y="822"/>
                    <a:pt x="2073" y="828"/>
                  </a:cubicBezTo>
                  <a:cubicBezTo>
                    <a:pt x="2082" y="828"/>
                    <a:pt x="2082" y="819"/>
                    <a:pt x="2087" y="814"/>
                  </a:cubicBezTo>
                  <a:cubicBezTo>
                    <a:pt x="2093" y="809"/>
                    <a:pt x="2105" y="806"/>
                    <a:pt x="2103" y="795"/>
                  </a:cubicBezTo>
                  <a:cubicBezTo>
                    <a:pt x="2101" y="793"/>
                    <a:pt x="2099" y="792"/>
                    <a:pt x="2097" y="792"/>
                  </a:cubicBezTo>
                  <a:cubicBezTo>
                    <a:pt x="2092" y="792"/>
                    <a:pt x="2088" y="797"/>
                    <a:pt x="2083" y="797"/>
                  </a:cubicBezTo>
                  <a:cubicBezTo>
                    <a:pt x="2078" y="796"/>
                    <a:pt x="2079" y="791"/>
                    <a:pt x="2079" y="786"/>
                  </a:cubicBezTo>
                  <a:cubicBezTo>
                    <a:pt x="2078" y="785"/>
                    <a:pt x="2077" y="785"/>
                    <a:pt x="2075" y="785"/>
                  </a:cubicBezTo>
                  <a:cubicBezTo>
                    <a:pt x="2074" y="785"/>
                    <a:pt x="2074" y="785"/>
                    <a:pt x="2073" y="785"/>
                  </a:cubicBezTo>
                  <a:cubicBezTo>
                    <a:pt x="2072" y="785"/>
                    <a:pt x="2072" y="785"/>
                    <a:pt x="2071" y="785"/>
                  </a:cubicBezTo>
                  <a:cubicBezTo>
                    <a:pt x="2071" y="785"/>
                    <a:pt x="2071" y="785"/>
                    <a:pt x="2070" y="785"/>
                  </a:cubicBezTo>
                  <a:cubicBezTo>
                    <a:pt x="2064" y="775"/>
                    <a:pt x="2053" y="768"/>
                    <a:pt x="2045" y="759"/>
                  </a:cubicBezTo>
                  <a:cubicBezTo>
                    <a:pt x="2044" y="759"/>
                    <a:pt x="2044" y="759"/>
                    <a:pt x="2043" y="759"/>
                  </a:cubicBezTo>
                  <a:moveTo>
                    <a:pt x="1966" y="639"/>
                  </a:moveTo>
                  <a:cubicBezTo>
                    <a:pt x="1963" y="639"/>
                    <a:pt x="1961" y="641"/>
                    <a:pt x="1962" y="645"/>
                  </a:cubicBezTo>
                  <a:cubicBezTo>
                    <a:pt x="1962" y="649"/>
                    <a:pt x="1972" y="655"/>
                    <a:pt x="1980" y="655"/>
                  </a:cubicBezTo>
                  <a:cubicBezTo>
                    <a:pt x="1983" y="655"/>
                    <a:pt x="1987" y="654"/>
                    <a:pt x="1988" y="650"/>
                  </a:cubicBezTo>
                  <a:cubicBezTo>
                    <a:pt x="1985" y="647"/>
                    <a:pt x="1973" y="639"/>
                    <a:pt x="1966" y="639"/>
                  </a:cubicBezTo>
                  <a:moveTo>
                    <a:pt x="1745" y="556"/>
                  </a:moveTo>
                  <a:cubicBezTo>
                    <a:pt x="1720" y="564"/>
                    <a:pt x="1746" y="613"/>
                    <a:pt x="1717" y="613"/>
                  </a:cubicBezTo>
                  <a:cubicBezTo>
                    <a:pt x="1716" y="613"/>
                    <a:pt x="1716" y="613"/>
                    <a:pt x="1715" y="613"/>
                  </a:cubicBezTo>
                  <a:cubicBezTo>
                    <a:pt x="1709" y="612"/>
                    <a:pt x="1706" y="607"/>
                    <a:pt x="1702" y="605"/>
                  </a:cubicBezTo>
                  <a:cubicBezTo>
                    <a:pt x="1701" y="604"/>
                    <a:pt x="1700" y="604"/>
                    <a:pt x="1698" y="604"/>
                  </a:cubicBezTo>
                  <a:cubicBezTo>
                    <a:pt x="1698" y="604"/>
                    <a:pt x="1698" y="604"/>
                    <a:pt x="1698" y="604"/>
                  </a:cubicBezTo>
                  <a:cubicBezTo>
                    <a:pt x="1697" y="604"/>
                    <a:pt x="1697" y="604"/>
                    <a:pt x="1697" y="604"/>
                  </a:cubicBezTo>
                  <a:cubicBezTo>
                    <a:pt x="1696" y="604"/>
                    <a:pt x="1695" y="604"/>
                    <a:pt x="1694" y="604"/>
                  </a:cubicBezTo>
                  <a:cubicBezTo>
                    <a:pt x="1685" y="600"/>
                    <a:pt x="1678" y="592"/>
                    <a:pt x="1673" y="587"/>
                  </a:cubicBezTo>
                  <a:cubicBezTo>
                    <a:pt x="1677" y="580"/>
                    <a:pt x="1686" y="577"/>
                    <a:pt x="1688" y="568"/>
                  </a:cubicBezTo>
                  <a:cubicBezTo>
                    <a:pt x="1686" y="566"/>
                    <a:pt x="1684" y="565"/>
                    <a:pt x="1682" y="565"/>
                  </a:cubicBezTo>
                  <a:cubicBezTo>
                    <a:pt x="1680" y="565"/>
                    <a:pt x="1677" y="566"/>
                    <a:pt x="1675" y="566"/>
                  </a:cubicBezTo>
                  <a:cubicBezTo>
                    <a:pt x="1672" y="567"/>
                    <a:pt x="1670" y="568"/>
                    <a:pt x="1667" y="568"/>
                  </a:cubicBezTo>
                  <a:cubicBezTo>
                    <a:pt x="1666" y="568"/>
                    <a:pt x="1666" y="568"/>
                    <a:pt x="1665" y="567"/>
                  </a:cubicBezTo>
                  <a:cubicBezTo>
                    <a:pt x="1658" y="566"/>
                    <a:pt x="1651" y="556"/>
                    <a:pt x="1643" y="556"/>
                  </a:cubicBezTo>
                  <a:cubicBezTo>
                    <a:pt x="1641" y="556"/>
                    <a:pt x="1638" y="558"/>
                    <a:pt x="1635" y="561"/>
                  </a:cubicBezTo>
                  <a:cubicBezTo>
                    <a:pt x="1637" y="564"/>
                    <a:pt x="1645" y="564"/>
                    <a:pt x="1642" y="568"/>
                  </a:cubicBezTo>
                  <a:cubicBezTo>
                    <a:pt x="1639" y="568"/>
                    <a:pt x="1637" y="568"/>
                    <a:pt x="1635" y="568"/>
                  </a:cubicBezTo>
                  <a:cubicBezTo>
                    <a:pt x="1619" y="568"/>
                    <a:pt x="1618" y="585"/>
                    <a:pt x="1607" y="592"/>
                  </a:cubicBezTo>
                  <a:cubicBezTo>
                    <a:pt x="1596" y="589"/>
                    <a:pt x="1595" y="580"/>
                    <a:pt x="1585" y="580"/>
                  </a:cubicBezTo>
                  <a:cubicBezTo>
                    <a:pt x="1584" y="580"/>
                    <a:pt x="1583" y="580"/>
                    <a:pt x="1582" y="580"/>
                  </a:cubicBezTo>
                  <a:cubicBezTo>
                    <a:pt x="1569" y="582"/>
                    <a:pt x="1566" y="599"/>
                    <a:pt x="1555" y="605"/>
                  </a:cubicBezTo>
                  <a:cubicBezTo>
                    <a:pt x="1546" y="605"/>
                    <a:pt x="1546" y="605"/>
                    <a:pt x="1546" y="605"/>
                  </a:cubicBezTo>
                  <a:cubicBezTo>
                    <a:pt x="1539" y="608"/>
                    <a:pt x="1541" y="615"/>
                    <a:pt x="1539" y="619"/>
                  </a:cubicBezTo>
                  <a:cubicBezTo>
                    <a:pt x="1534" y="629"/>
                    <a:pt x="1513" y="638"/>
                    <a:pt x="1497" y="640"/>
                  </a:cubicBezTo>
                  <a:cubicBezTo>
                    <a:pt x="1496" y="640"/>
                    <a:pt x="1496" y="640"/>
                    <a:pt x="1495" y="640"/>
                  </a:cubicBezTo>
                  <a:cubicBezTo>
                    <a:pt x="1494" y="640"/>
                    <a:pt x="1493" y="640"/>
                    <a:pt x="1491" y="640"/>
                  </a:cubicBezTo>
                  <a:cubicBezTo>
                    <a:pt x="1490" y="639"/>
                    <a:pt x="1488" y="639"/>
                    <a:pt x="1487" y="639"/>
                  </a:cubicBezTo>
                  <a:cubicBezTo>
                    <a:pt x="1486" y="639"/>
                    <a:pt x="1485" y="639"/>
                    <a:pt x="1483" y="640"/>
                  </a:cubicBezTo>
                  <a:cubicBezTo>
                    <a:pt x="1474" y="642"/>
                    <a:pt x="1468" y="653"/>
                    <a:pt x="1457" y="653"/>
                  </a:cubicBezTo>
                  <a:cubicBezTo>
                    <a:pt x="1456" y="653"/>
                    <a:pt x="1455" y="653"/>
                    <a:pt x="1453" y="653"/>
                  </a:cubicBezTo>
                  <a:cubicBezTo>
                    <a:pt x="1449" y="664"/>
                    <a:pt x="1446" y="676"/>
                    <a:pt x="1457" y="686"/>
                  </a:cubicBezTo>
                  <a:cubicBezTo>
                    <a:pt x="1447" y="694"/>
                    <a:pt x="1456" y="700"/>
                    <a:pt x="1459" y="707"/>
                  </a:cubicBezTo>
                  <a:cubicBezTo>
                    <a:pt x="1464" y="719"/>
                    <a:pt x="1473" y="738"/>
                    <a:pt x="1470" y="750"/>
                  </a:cubicBezTo>
                  <a:cubicBezTo>
                    <a:pt x="1469" y="756"/>
                    <a:pt x="1462" y="759"/>
                    <a:pt x="1465" y="767"/>
                  </a:cubicBezTo>
                  <a:cubicBezTo>
                    <a:pt x="1470" y="771"/>
                    <a:pt x="1478" y="772"/>
                    <a:pt x="1487" y="772"/>
                  </a:cubicBezTo>
                  <a:cubicBezTo>
                    <a:pt x="1489" y="772"/>
                    <a:pt x="1491" y="772"/>
                    <a:pt x="1492" y="772"/>
                  </a:cubicBezTo>
                  <a:cubicBezTo>
                    <a:pt x="1505" y="765"/>
                    <a:pt x="1514" y="756"/>
                    <a:pt x="1530" y="756"/>
                  </a:cubicBezTo>
                  <a:cubicBezTo>
                    <a:pt x="1531" y="756"/>
                    <a:pt x="1532" y="756"/>
                    <a:pt x="1533" y="757"/>
                  </a:cubicBezTo>
                  <a:cubicBezTo>
                    <a:pt x="1537" y="757"/>
                    <a:pt x="1541" y="759"/>
                    <a:pt x="1545" y="759"/>
                  </a:cubicBezTo>
                  <a:cubicBezTo>
                    <a:pt x="1545" y="759"/>
                    <a:pt x="1546" y="759"/>
                    <a:pt x="1546" y="759"/>
                  </a:cubicBezTo>
                  <a:cubicBezTo>
                    <a:pt x="1557" y="759"/>
                    <a:pt x="1560" y="751"/>
                    <a:pt x="1570" y="748"/>
                  </a:cubicBezTo>
                  <a:cubicBezTo>
                    <a:pt x="1575" y="747"/>
                    <a:pt x="1583" y="747"/>
                    <a:pt x="1589" y="745"/>
                  </a:cubicBezTo>
                  <a:cubicBezTo>
                    <a:pt x="1599" y="742"/>
                    <a:pt x="1611" y="739"/>
                    <a:pt x="1625" y="737"/>
                  </a:cubicBezTo>
                  <a:cubicBezTo>
                    <a:pt x="1634" y="742"/>
                    <a:pt x="1644" y="741"/>
                    <a:pt x="1652" y="745"/>
                  </a:cubicBezTo>
                  <a:cubicBezTo>
                    <a:pt x="1662" y="752"/>
                    <a:pt x="1663" y="764"/>
                    <a:pt x="1674" y="770"/>
                  </a:cubicBezTo>
                  <a:cubicBezTo>
                    <a:pt x="1682" y="768"/>
                    <a:pt x="1682" y="758"/>
                    <a:pt x="1690" y="758"/>
                  </a:cubicBezTo>
                  <a:cubicBezTo>
                    <a:pt x="1691" y="758"/>
                    <a:pt x="1692" y="758"/>
                    <a:pt x="1694" y="758"/>
                  </a:cubicBezTo>
                  <a:cubicBezTo>
                    <a:pt x="1697" y="764"/>
                    <a:pt x="1686" y="765"/>
                    <a:pt x="1686" y="771"/>
                  </a:cubicBezTo>
                  <a:cubicBezTo>
                    <a:pt x="1695" y="773"/>
                    <a:pt x="1698" y="779"/>
                    <a:pt x="1707" y="780"/>
                  </a:cubicBezTo>
                  <a:cubicBezTo>
                    <a:pt x="1712" y="785"/>
                    <a:pt x="1717" y="798"/>
                    <a:pt x="1727" y="803"/>
                  </a:cubicBezTo>
                  <a:cubicBezTo>
                    <a:pt x="1729" y="804"/>
                    <a:pt x="1734" y="803"/>
                    <a:pt x="1737" y="805"/>
                  </a:cubicBezTo>
                  <a:cubicBezTo>
                    <a:pt x="1742" y="807"/>
                    <a:pt x="1741" y="810"/>
                    <a:pt x="1746" y="810"/>
                  </a:cubicBezTo>
                  <a:cubicBezTo>
                    <a:pt x="1746" y="810"/>
                    <a:pt x="1746" y="810"/>
                    <a:pt x="1747" y="810"/>
                  </a:cubicBezTo>
                  <a:cubicBezTo>
                    <a:pt x="1754" y="810"/>
                    <a:pt x="1757" y="805"/>
                    <a:pt x="1764" y="802"/>
                  </a:cubicBezTo>
                  <a:cubicBezTo>
                    <a:pt x="1768" y="805"/>
                    <a:pt x="1772" y="809"/>
                    <a:pt x="1779" y="809"/>
                  </a:cubicBezTo>
                  <a:cubicBezTo>
                    <a:pt x="1787" y="801"/>
                    <a:pt x="1793" y="801"/>
                    <a:pt x="1806" y="798"/>
                  </a:cubicBezTo>
                  <a:cubicBezTo>
                    <a:pt x="1819" y="795"/>
                    <a:pt x="1817" y="785"/>
                    <a:pt x="1820" y="775"/>
                  </a:cubicBezTo>
                  <a:cubicBezTo>
                    <a:pt x="1824" y="760"/>
                    <a:pt x="1841" y="751"/>
                    <a:pt x="1846" y="739"/>
                  </a:cubicBezTo>
                  <a:cubicBezTo>
                    <a:pt x="1853" y="718"/>
                    <a:pt x="1844" y="693"/>
                    <a:pt x="1852" y="675"/>
                  </a:cubicBezTo>
                  <a:cubicBezTo>
                    <a:pt x="1851" y="674"/>
                    <a:pt x="1851" y="674"/>
                    <a:pt x="1850" y="674"/>
                  </a:cubicBezTo>
                  <a:cubicBezTo>
                    <a:pt x="1849" y="674"/>
                    <a:pt x="1848" y="675"/>
                    <a:pt x="1847" y="676"/>
                  </a:cubicBezTo>
                  <a:cubicBezTo>
                    <a:pt x="1846" y="678"/>
                    <a:pt x="1845" y="679"/>
                    <a:pt x="1843" y="679"/>
                  </a:cubicBezTo>
                  <a:cubicBezTo>
                    <a:pt x="1843" y="679"/>
                    <a:pt x="1843" y="679"/>
                    <a:pt x="1842" y="679"/>
                  </a:cubicBezTo>
                  <a:cubicBezTo>
                    <a:pt x="1836" y="672"/>
                    <a:pt x="1822" y="669"/>
                    <a:pt x="1825" y="657"/>
                  </a:cubicBezTo>
                  <a:cubicBezTo>
                    <a:pt x="1817" y="655"/>
                    <a:pt x="1811" y="651"/>
                    <a:pt x="1813" y="641"/>
                  </a:cubicBezTo>
                  <a:cubicBezTo>
                    <a:pt x="1794" y="631"/>
                    <a:pt x="1772" y="620"/>
                    <a:pt x="1775" y="595"/>
                  </a:cubicBezTo>
                  <a:cubicBezTo>
                    <a:pt x="1772" y="588"/>
                    <a:pt x="1761" y="588"/>
                    <a:pt x="1755" y="583"/>
                  </a:cubicBezTo>
                  <a:cubicBezTo>
                    <a:pt x="1759" y="571"/>
                    <a:pt x="1752" y="562"/>
                    <a:pt x="1745" y="556"/>
                  </a:cubicBezTo>
                  <a:moveTo>
                    <a:pt x="1512" y="541"/>
                  </a:moveTo>
                  <a:cubicBezTo>
                    <a:pt x="1508" y="541"/>
                    <a:pt x="1505" y="543"/>
                    <a:pt x="1506" y="549"/>
                  </a:cubicBezTo>
                  <a:cubicBezTo>
                    <a:pt x="1513" y="550"/>
                    <a:pt x="1517" y="555"/>
                    <a:pt x="1525" y="555"/>
                  </a:cubicBezTo>
                  <a:cubicBezTo>
                    <a:pt x="1526" y="555"/>
                    <a:pt x="1526" y="554"/>
                    <a:pt x="1527" y="554"/>
                  </a:cubicBezTo>
                  <a:cubicBezTo>
                    <a:pt x="1527" y="554"/>
                    <a:pt x="1527" y="554"/>
                    <a:pt x="1528" y="554"/>
                  </a:cubicBezTo>
                  <a:cubicBezTo>
                    <a:pt x="1529" y="553"/>
                    <a:pt x="1529" y="550"/>
                    <a:pt x="1529" y="547"/>
                  </a:cubicBezTo>
                  <a:cubicBezTo>
                    <a:pt x="1525" y="545"/>
                    <a:pt x="1518" y="541"/>
                    <a:pt x="1512" y="541"/>
                  </a:cubicBezTo>
                  <a:moveTo>
                    <a:pt x="1577" y="534"/>
                  </a:moveTo>
                  <a:cubicBezTo>
                    <a:pt x="1566" y="534"/>
                    <a:pt x="1553" y="541"/>
                    <a:pt x="1553" y="550"/>
                  </a:cubicBezTo>
                  <a:cubicBezTo>
                    <a:pt x="1555" y="550"/>
                    <a:pt x="1556" y="551"/>
                    <a:pt x="1556" y="553"/>
                  </a:cubicBezTo>
                  <a:cubicBezTo>
                    <a:pt x="1571" y="551"/>
                    <a:pt x="1581" y="547"/>
                    <a:pt x="1590" y="541"/>
                  </a:cubicBezTo>
                  <a:cubicBezTo>
                    <a:pt x="1588" y="536"/>
                    <a:pt x="1583" y="534"/>
                    <a:pt x="1577" y="534"/>
                  </a:cubicBezTo>
                  <a:moveTo>
                    <a:pt x="1529" y="531"/>
                  </a:moveTo>
                  <a:cubicBezTo>
                    <a:pt x="1523" y="531"/>
                    <a:pt x="1519" y="532"/>
                    <a:pt x="1517" y="535"/>
                  </a:cubicBezTo>
                  <a:cubicBezTo>
                    <a:pt x="1520" y="539"/>
                    <a:pt x="1528" y="541"/>
                    <a:pt x="1536" y="541"/>
                  </a:cubicBezTo>
                  <a:cubicBezTo>
                    <a:pt x="1542" y="541"/>
                    <a:pt x="1548" y="539"/>
                    <a:pt x="1550" y="534"/>
                  </a:cubicBezTo>
                  <a:cubicBezTo>
                    <a:pt x="1545" y="533"/>
                    <a:pt x="1536" y="531"/>
                    <a:pt x="1529" y="531"/>
                  </a:cubicBezTo>
                  <a:moveTo>
                    <a:pt x="1390" y="516"/>
                  </a:moveTo>
                  <a:cubicBezTo>
                    <a:pt x="1381" y="516"/>
                    <a:pt x="1371" y="518"/>
                    <a:pt x="1366" y="521"/>
                  </a:cubicBezTo>
                  <a:cubicBezTo>
                    <a:pt x="1366" y="527"/>
                    <a:pt x="1374" y="526"/>
                    <a:pt x="1379" y="528"/>
                  </a:cubicBezTo>
                  <a:cubicBezTo>
                    <a:pt x="1384" y="529"/>
                    <a:pt x="1389" y="532"/>
                    <a:pt x="1394" y="533"/>
                  </a:cubicBezTo>
                  <a:cubicBezTo>
                    <a:pt x="1395" y="533"/>
                    <a:pt x="1396" y="533"/>
                    <a:pt x="1397" y="533"/>
                  </a:cubicBezTo>
                  <a:cubicBezTo>
                    <a:pt x="1399" y="533"/>
                    <a:pt x="1401" y="533"/>
                    <a:pt x="1403" y="533"/>
                  </a:cubicBezTo>
                  <a:cubicBezTo>
                    <a:pt x="1405" y="533"/>
                    <a:pt x="1407" y="533"/>
                    <a:pt x="1409" y="533"/>
                  </a:cubicBezTo>
                  <a:cubicBezTo>
                    <a:pt x="1410" y="533"/>
                    <a:pt x="1411" y="533"/>
                    <a:pt x="1412" y="533"/>
                  </a:cubicBezTo>
                  <a:cubicBezTo>
                    <a:pt x="1418" y="534"/>
                    <a:pt x="1424" y="537"/>
                    <a:pt x="1429" y="538"/>
                  </a:cubicBezTo>
                  <a:cubicBezTo>
                    <a:pt x="1432" y="538"/>
                    <a:pt x="1434" y="538"/>
                    <a:pt x="1437" y="538"/>
                  </a:cubicBezTo>
                  <a:cubicBezTo>
                    <a:pt x="1440" y="538"/>
                    <a:pt x="1443" y="538"/>
                    <a:pt x="1446" y="538"/>
                  </a:cubicBezTo>
                  <a:cubicBezTo>
                    <a:pt x="1449" y="538"/>
                    <a:pt x="1452" y="537"/>
                    <a:pt x="1454" y="537"/>
                  </a:cubicBezTo>
                  <a:cubicBezTo>
                    <a:pt x="1459" y="537"/>
                    <a:pt x="1464" y="538"/>
                    <a:pt x="1468" y="541"/>
                  </a:cubicBezTo>
                  <a:cubicBezTo>
                    <a:pt x="1470" y="540"/>
                    <a:pt x="1471" y="538"/>
                    <a:pt x="1474" y="538"/>
                  </a:cubicBezTo>
                  <a:cubicBezTo>
                    <a:pt x="1474" y="538"/>
                    <a:pt x="1474" y="538"/>
                    <a:pt x="1475" y="538"/>
                  </a:cubicBezTo>
                  <a:cubicBezTo>
                    <a:pt x="1477" y="540"/>
                    <a:pt x="1483" y="542"/>
                    <a:pt x="1490" y="542"/>
                  </a:cubicBezTo>
                  <a:cubicBezTo>
                    <a:pt x="1500" y="542"/>
                    <a:pt x="1510" y="539"/>
                    <a:pt x="1512" y="534"/>
                  </a:cubicBezTo>
                  <a:cubicBezTo>
                    <a:pt x="1509" y="532"/>
                    <a:pt x="1503" y="531"/>
                    <a:pt x="1497" y="531"/>
                  </a:cubicBezTo>
                  <a:cubicBezTo>
                    <a:pt x="1489" y="531"/>
                    <a:pt x="1480" y="533"/>
                    <a:pt x="1476" y="537"/>
                  </a:cubicBezTo>
                  <a:cubicBezTo>
                    <a:pt x="1477" y="531"/>
                    <a:pt x="1468" y="534"/>
                    <a:pt x="1466" y="532"/>
                  </a:cubicBezTo>
                  <a:cubicBezTo>
                    <a:pt x="1462" y="530"/>
                    <a:pt x="1463" y="524"/>
                    <a:pt x="1458" y="523"/>
                  </a:cubicBezTo>
                  <a:cubicBezTo>
                    <a:pt x="1447" y="521"/>
                    <a:pt x="1435" y="518"/>
                    <a:pt x="1422" y="518"/>
                  </a:cubicBezTo>
                  <a:cubicBezTo>
                    <a:pt x="1418" y="518"/>
                    <a:pt x="1413" y="518"/>
                    <a:pt x="1409" y="519"/>
                  </a:cubicBezTo>
                  <a:cubicBezTo>
                    <a:pt x="1405" y="517"/>
                    <a:pt x="1398" y="516"/>
                    <a:pt x="1390" y="516"/>
                  </a:cubicBezTo>
                  <a:moveTo>
                    <a:pt x="1375" y="499"/>
                  </a:moveTo>
                  <a:cubicBezTo>
                    <a:pt x="1336" y="499"/>
                    <a:pt x="1336" y="499"/>
                    <a:pt x="1336" y="499"/>
                  </a:cubicBezTo>
                  <a:cubicBezTo>
                    <a:pt x="1346" y="507"/>
                    <a:pt x="1359" y="514"/>
                    <a:pt x="1367" y="514"/>
                  </a:cubicBezTo>
                  <a:cubicBezTo>
                    <a:pt x="1374" y="514"/>
                    <a:pt x="1377" y="510"/>
                    <a:pt x="1375" y="499"/>
                  </a:cubicBezTo>
                  <a:moveTo>
                    <a:pt x="1522" y="499"/>
                  </a:moveTo>
                  <a:cubicBezTo>
                    <a:pt x="1511" y="499"/>
                    <a:pt x="1511" y="499"/>
                    <a:pt x="1511" y="499"/>
                  </a:cubicBezTo>
                  <a:cubicBezTo>
                    <a:pt x="1512" y="500"/>
                    <a:pt x="1512" y="501"/>
                    <a:pt x="1512" y="502"/>
                  </a:cubicBezTo>
                  <a:cubicBezTo>
                    <a:pt x="1509" y="507"/>
                    <a:pt x="1505" y="516"/>
                    <a:pt x="1513" y="519"/>
                  </a:cubicBezTo>
                  <a:cubicBezTo>
                    <a:pt x="1529" y="518"/>
                    <a:pt x="1523" y="507"/>
                    <a:pt x="1522" y="499"/>
                  </a:cubicBezTo>
                  <a:moveTo>
                    <a:pt x="1545" y="499"/>
                  </a:moveTo>
                  <a:cubicBezTo>
                    <a:pt x="1530" y="499"/>
                    <a:pt x="1530" y="499"/>
                    <a:pt x="1530" y="499"/>
                  </a:cubicBezTo>
                  <a:cubicBezTo>
                    <a:pt x="1531" y="502"/>
                    <a:pt x="1532" y="505"/>
                    <a:pt x="1537" y="506"/>
                  </a:cubicBezTo>
                  <a:cubicBezTo>
                    <a:pt x="1542" y="505"/>
                    <a:pt x="1544" y="502"/>
                    <a:pt x="1545" y="499"/>
                  </a:cubicBezTo>
                  <a:moveTo>
                    <a:pt x="1652" y="499"/>
                  </a:moveTo>
                  <a:cubicBezTo>
                    <a:pt x="1642" y="499"/>
                    <a:pt x="1642" y="499"/>
                    <a:pt x="1642" y="499"/>
                  </a:cubicBezTo>
                  <a:cubicBezTo>
                    <a:pt x="1644" y="501"/>
                    <a:pt x="1645" y="502"/>
                    <a:pt x="1647" y="503"/>
                  </a:cubicBezTo>
                  <a:cubicBezTo>
                    <a:pt x="1650" y="502"/>
                    <a:pt x="1651" y="500"/>
                    <a:pt x="1652" y="499"/>
                  </a:cubicBezTo>
                  <a:moveTo>
                    <a:pt x="1767" y="499"/>
                  </a:moveTo>
                  <a:cubicBezTo>
                    <a:pt x="1657" y="499"/>
                    <a:pt x="1657" y="499"/>
                    <a:pt x="1657" y="499"/>
                  </a:cubicBezTo>
                  <a:cubicBezTo>
                    <a:pt x="1663" y="503"/>
                    <a:pt x="1671" y="506"/>
                    <a:pt x="1681" y="506"/>
                  </a:cubicBezTo>
                  <a:cubicBezTo>
                    <a:pt x="1683" y="506"/>
                    <a:pt x="1685" y="506"/>
                    <a:pt x="1687" y="505"/>
                  </a:cubicBezTo>
                  <a:cubicBezTo>
                    <a:pt x="1693" y="511"/>
                    <a:pt x="1700" y="516"/>
                    <a:pt x="1704" y="523"/>
                  </a:cubicBezTo>
                  <a:cubicBezTo>
                    <a:pt x="1701" y="529"/>
                    <a:pt x="1693" y="530"/>
                    <a:pt x="1693" y="539"/>
                  </a:cubicBezTo>
                  <a:cubicBezTo>
                    <a:pt x="1694" y="539"/>
                    <a:pt x="1695" y="539"/>
                    <a:pt x="1697" y="539"/>
                  </a:cubicBezTo>
                  <a:cubicBezTo>
                    <a:pt x="1702" y="539"/>
                    <a:pt x="1703" y="535"/>
                    <a:pt x="1709" y="535"/>
                  </a:cubicBezTo>
                  <a:cubicBezTo>
                    <a:pt x="1710" y="535"/>
                    <a:pt x="1710" y="535"/>
                    <a:pt x="1710" y="535"/>
                  </a:cubicBezTo>
                  <a:cubicBezTo>
                    <a:pt x="1716" y="535"/>
                    <a:pt x="1721" y="538"/>
                    <a:pt x="1725" y="540"/>
                  </a:cubicBezTo>
                  <a:cubicBezTo>
                    <a:pt x="1730" y="543"/>
                    <a:pt x="1734" y="546"/>
                    <a:pt x="1740" y="546"/>
                  </a:cubicBezTo>
                  <a:cubicBezTo>
                    <a:pt x="1742" y="546"/>
                    <a:pt x="1744" y="545"/>
                    <a:pt x="1747" y="544"/>
                  </a:cubicBezTo>
                  <a:cubicBezTo>
                    <a:pt x="1750" y="542"/>
                    <a:pt x="1750" y="537"/>
                    <a:pt x="1751" y="533"/>
                  </a:cubicBezTo>
                  <a:cubicBezTo>
                    <a:pt x="1755" y="531"/>
                    <a:pt x="1759" y="531"/>
                    <a:pt x="1762" y="531"/>
                  </a:cubicBezTo>
                  <a:cubicBezTo>
                    <a:pt x="1772" y="531"/>
                    <a:pt x="1778" y="537"/>
                    <a:pt x="1785" y="542"/>
                  </a:cubicBezTo>
                  <a:cubicBezTo>
                    <a:pt x="1792" y="548"/>
                    <a:pt x="1799" y="554"/>
                    <a:pt x="1808" y="554"/>
                  </a:cubicBezTo>
                  <a:cubicBezTo>
                    <a:pt x="1811" y="554"/>
                    <a:pt x="1815" y="553"/>
                    <a:pt x="1819" y="552"/>
                  </a:cubicBezTo>
                  <a:cubicBezTo>
                    <a:pt x="1819" y="545"/>
                    <a:pt x="1814" y="543"/>
                    <a:pt x="1811" y="539"/>
                  </a:cubicBezTo>
                  <a:cubicBezTo>
                    <a:pt x="1797" y="536"/>
                    <a:pt x="1796" y="525"/>
                    <a:pt x="1790" y="516"/>
                  </a:cubicBezTo>
                  <a:cubicBezTo>
                    <a:pt x="1785" y="508"/>
                    <a:pt x="1776" y="504"/>
                    <a:pt x="1767" y="499"/>
                  </a:cubicBezTo>
                  <a:moveTo>
                    <a:pt x="1850" y="499"/>
                  </a:moveTo>
                  <a:cubicBezTo>
                    <a:pt x="1839" y="499"/>
                    <a:pt x="1839" y="499"/>
                    <a:pt x="1839" y="499"/>
                  </a:cubicBezTo>
                  <a:cubicBezTo>
                    <a:pt x="1840" y="500"/>
                    <a:pt x="1840" y="500"/>
                    <a:pt x="1840" y="501"/>
                  </a:cubicBezTo>
                  <a:cubicBezTo>
                    <a:pt x="1833" y="502"/>
                    <a:pt x="1824" y="508"/>
                    <a:pt x="1814" y="508"/>
                  </a:cubicBezTo>
                  <a:cubicBezTo>
                    <a:pt x="1811" y="508"/>
                    <a:pt x="1808" y="508"/>
                    <a:pt x="1805" y="506"/>
                  </a:cubicBezTo>
                  <a:cubicBezTo>
                    <a:pt x="1803" y="507"/>
                    <a:pt x="1803" y="510"/>
                    <a:pt x="1803" y="513"/>
                  </a:cubicBezTo>
                  <a:cubicBezTo>
                    <a:pt x="1808" y="516"/>
                    <a:pt x="1814" y="518"/>
                    <a:pt x="1819" y="518"/>
                  </a:cubicBezTo>
                  <a:cubicBezTo>
                    <a:pt x="1830" y="518"/>
                    <a:pt x="1840" y="512"/>
                    <a:pt x="1843" y="504"/>
                  </a:cubicBezTo>
                  <a:cubicBezTo>
                    <a:pt x="1844" y="504"/>
                    <a:pt x="1844" y="504"/>
                    <a:pt x="1844" y="504"/>
                  </a:cubicBezTo>
                  <a:cubicBezTo>
                    <a:pt x="1845" y="504"/>
                    <a:pt x="1846" y="505"/>
                    <a:pt x="1847" y="505"/>
                  </a:cubicBezTo>
                  <a:cubicBezTo>
                    <a:pt x="1847" y="505"/>
                    <a:pt x="1848" y="505"/>
                    <a:pt x="1849" y="505"/>
                  </a:cubicBezTo>
                  <a:cubicBezTo>
                    <a:pt x="1850" y="505"/>
                    <a:pt x="1850" y="505"/>
                    <a:pt x="1851" y="504"/>
                  </a:cubicBezTo>
                  <a:cubicBezTo>
                    <a:pt x="1852" y="503"/>
                    <a:pt x="1851" y="501"/>
                    <a:pt x="1850" y="499"/>
                  </a:cubicBezTo>
                  <a:moveTo>
                    <a:pt x="1122" y="382"/>
                  </a:moveTo>
                  <a:cubicBezTo>
                    <a:pt x="1115" y="382"/>
                    <a:pt x="1109" y="391"/>
                    <a:pt x="1108" y="398"/>
                  </a:cubicBezTo>
                  <a:cubicBezTo>
                    <a:pt x="1106" y="407"/>
                    <a:pt x="1112" y="421"/>
                    <a:pt x="1120" y="421"/>
                  </a:cubicBezTo>
                  <a:cubicBezTo>
                    <a:pt x="1120" y="421"/>
                    <a:pt x="1120" y="421"/>
                    <a:pt x="1120" y="421"/>
                  </a:cubicBezTo>
                  <a:cubicBezTo>
                    <a:pt x="1127" y="421"/>
                    <a:pt x="1134" y="412"/>
                    <a:pt x="1134" y="406"/>
                  </a:cubicBezTo>
                  <a:cubicBezTo>
                    <a:pt x="1135" y="397"/>
                    <a:pt x="1122" y="390"/>
                    <a:pt x="1122" y="382"/>
                  </a:cubicBezTo>
                  <a:moveTo>
                    <a:pt x="836" y="361"/>
                  </a:moveTo>
                  <a:cubicBezTo>
                    <a:pt x="833" y="361"/>
                    <a:pt x="830" y="364"/>
                    <a:pt x="833" y="369"/>
                  </a:cubicBezTo>
                  <a:cubicBezTo>
                    <a:pt x="834" y="369"/>
                    <a:pt x="835" y="370"/>
                    <a:pt x="836" y="370"/>
                  </a:cubicBezTo>
                  <a:cubicBezTo>
                    <a:pt x="839" y="370"/>
                    <a:pt x="842" y="368"/>
                    <a:pt x="842" y="365"/>
                  </a:cubicBezTo>
                  <a:cubicBezTo>
                    <a:pt x="841" y="363"/>
                    <a:pt x="839" y="361"/>
                    <a:pt x="836" y="361"/>
                  </a:cubicBezTo>
                  <a:moveTo>
                    <a:pt x="853" y="357"/>
                  </a:moveTo>
                  <a:cubicBezTo>
                    <a:pt x="849" y="357"/>
                    <a:pt x="844" y="359"/>
                    <a:pt x="843" y="363"/>
                  </a:cubicBezTo>
                  <a:cubicBezTo>
                    <a:pt x="845" y="364"/>
                    <a:pt x="849" y="365"/>
                    <a:pt x="853" y="365"/>
                  </a:cubicBezTo>
                  <a:cubicBezTo>
                    <a:pt x="857" y="365"/>
                    <a:pt x="860" y="364"/>
                    <a:pt x="861" y="361"/>
                  </a:cubicBezTo>
                  <a:cubicBezTo>
                    <a:pt x="860" y="358"/>
                    <a:pt x="857" y="357"/>
                    <a:pt x="853" y="357"/>
                  </a:cubicBezTo>
                  <a:moveTo>
                    <a:pt x="1258" y="322"/>
                  </a:moveTo>
                  <a:cubicBezTo>
                    <a:pt x="1258" y="325"/>
                    <a:pt x="1258" y="328"/>
                    <a:pt x="1258" y="330"/>
                  </a:cubicBezTo>
                  <a:cubicBezTo>
                    <a:pt x="1258" y="322"/>
                    <a:pt x="1258" y="322"/>
                    <a:pt x="1258" y="322"/>
                  </a:cubicBezTo>
                  <a:moveTo>
                    <a:pt x="3244" y="300"/>
                  </a:moveTo>
                  <a:cubicBezTo>
                    <a:pt x="3238" y="300"/>
                    <a:pt x="3232" y="302"/>
                    <a:pt x="3230" y="304"/>
                  </a:cubicBezTo>
                  <a:cubicBezTo>
                    <a:pt x="3230" y="311"/>
                    <a:pt x="3237" y="315"/>
                    <a:pt x="3243" y="315"/>
                  </a:cubicBezTo>
                  <a:cubicBezTo>
                    <a:pt x="3249" y="315"/>
                    <a:pt x="3255" y="311"/>
                    <a:pt x="3255" y="303"/>
                  </a:cubicBezTo>
                  <a:cubicBezTo>
                    <a:pt x="3253" y="301"/>
                    <a:pt x="3248" y="300"/>
                    <a:pt x="3244" y="300"/>
                  </a:cubicBezTo>
                  <a:moveTo>
                    <a:pt x="3191" y="290"/>
                  </a:moveTo>
                  <a:cubicBezTo>
                    <a:pt x="3179" y="290"/>
                    <a:pt x="3168" y="294"/>
                    <a:pt x="3166" y="304"/>
                  </a:cubicBezTo>
                  <a:cubicBezTo>
                    <a:pt x="3167" y="306"/>
                    <a:pt x="3168" y="306"/>
                    <a:pt x="3169" y="306"/>
                  </a:cubicBezTo>
                  <a:cubicBezTo>
                    <a:pt x="3170" y="306"/>
                    <a:pt x="3171" y="306"/>
                    <a:pt x="3172" y="306"/>
                  </a:cubicBezTo>
                  <a:cubicBezTo>
                    <a:pt x="3173" y="306"/>
                    <a:pt x="3174" y="306"/>
                    <a:pt x="3175" y="306"/>
                  </a:cubicBezTo>
                  <a:cubicBezTo>
                    <a:pt x="3176" y="306"/>
                    <a:pt x="3177" y="306"/>
                    <a:pt x="3178" y="306"/>
                  </a:cubicBezTo>
                  <a:cubicBezTo>
                    <a:pt x="3184" y="308"/>
                    <a:pt x="3183" y="313"/>
                    <a:pt x="3189" y="313"/>
                  </a:cubicBezTo>
                  <a:cubicBezTo>
                    <a:pt x="3189" y="313"/>
                    <a:pt x="3189" y="313"/>
                    <a:pt x="3189" y="313"/>
                  </a:cubicBezTo>
                  <a:cubicBezTo>
                    <a:pt x="3196" y="312"/>
                    <a:pt x="3196" y="306"/>
                    <a:pt x="3204" y="305"/>
                  </a:cubicBezTo>
                  <a:cubicBezTo>
                    <a:pt x="3207" y="306"/>
                    <a:pt x="3213" y="308"/>
                    <a:pt x="3218" y="308"/>
                  </a:cubicBezTo>
                  <a:cubicBezTo>
                    <a:pt x="3222" y="308"/>
                    <a:pt x="3225" y="307"/>
                    <a:pt x="3226" y="302"/>
                  </a:cubicBezTo>
                  <a:cubicBezTo>
                    <a:pt x="3220" y="296"/>
                    <a:pt x="3205" y="290"/>
                    <a:pt x="3191" y="290"/>
                  </a:cubicBezTo>
                  <a:moveTo>
                    <a:pt x="3091" y="260"/>
                  </a:moveTo>
                  <a:cubicBezTo>
                    <a:pt x="3088" y="260"/>
                    <a:pt x="3085" y="260"/>
                    <a:pt x="3082" y="262"/>
                  </a:cubicBezTo>
                  <a:cubicBezTo>
                    <a:pt x="3082" y="263"/>
                    <a:pt x="3080" y="263"/>
                    <a:pt x="3081" y="264"/>
                  </a:cubicBezTo>
                  <a:cubicBezTo>
                    <a:pt x="3089" y="272"/>
                    <a:pt x="3105" y="273"/>
                    <a:pt x="3116" y="278"/>
                  </a:cubicBezTo>
                  <a:cubicBezTo>
                    <a:pt x="3121" y="283"/>
                    <a:pt x="3131" y="285"/>
                    <a:pt x="3133" y="293"/>
                  </a:cubicBezTo>
                  <a:cubicBezTo>
                    <a:pt x="3134" y="293"/>
                    <a:pt x="3136" y="293"/>
                    <a:pt x="3138" y="293"/>
                  </a:cubicBezTo>
                  <a:cubicBezTo>
                    <a:pt x="3140" y="293"/>
                    <a:pt x="3143" y="293"/>
                    <a:pt x="3145" y="293"/>
                  </a:cubicBezTo>
                  <a:cubicBezTo>
                    <a:pt x="3148" y="293"/>
                    <a:pt x="3151" y="293"/>
                    <a:pt x="3153" y="293"/>
                  </a:cubicBezTo>
                  <a:cubicBezTo>
                    <a:pt x="3160" y="293"/>
                    <a:pt x="3165" y="292"/>
                    <a:pt x="3165" y="287"/>
                  </a:cubicBezTo>
                  <a:cubicBezTo>
                    <a:pt x="3157" y="281"/>
                    <a:pt x="3148" y="277"/>
                    <a:pt x="3138" y="274"/>
                  </a:cubicBezTo>
                  <a:cubicBezTo>
                    <a:pt x="3134" y="272"/>
                    <a:pt x="3131" y="268"/>
                    <a:pt x="3128" y="267"/>
                  </a:cubicBezTo>
                  <a:cubicBezTo>
                    <a:pt x="3128" y="267"/>
                    <a:pt x="3127" y="267"/>
                    <a:pt x="3126" y="267"/>
                  </a:cubicBezTo>
                  <a:cubicBezTo>
                    <a:pt x="3125" y="267"/>
                    <a:pt x="3124" y="267"/>
                    <a:pt x="3123" y="267"/>
                  </a:cubicBezTo>
                  <a:cubicBezTo>
                    <a:pt x="3122" y="267"/>
                    <a:pt x="3120" y="267"/>
                    <a:pt x="3119" y="267"/>
                  </a:cubicBezTo>
                  <a:cubicBezTo>
                    <a:pt x="3119" y="267"/>
                    <a:pt x="3118" y="267"/>
                    <a:pt x="3117" y="267"/>
                  </a:cubicBezTo>
                  <a:cubicBezTo>
                    <a:pt x="3109" y="266"/>
                    <a:pt x="3101" y="260"/>
                    <a:pt x="3091" y="260"/>
                  </a:cubicBezTo>
                  <a:moveTo>
                    <a:pt x="135" y="221"/>
                  </a:moveTo>
                  <a:cubicBezTo>
                    <a:pt x="133" y="221"/>
                    <a:pt x="131" y="222"/>
                    <a:pt x="129" y="225"/>
                  </a:cubicBezTo>
                  <a:cubicBezTo>
                    <a:pt x="128" y="223"/>
                    <a:pt x="125" y="221"/>
                    <a:pt x="122" y="221"/>
                  </a:cubicBezTo>
                  <a:cubicBezTo>
                    <a:pt x="120" y="221"/>
                    <a:pt x="119" y="221"/>
                    <a:pt x="118" y="223"/>
                  </a:cubicBezTo>
                  <a:cubicBezTo>
                    <a:pt x="120" y="227"/>
                    <a:pt x="118" y="231"/>
                    <a:pt x="119" y="234"/>
                  </a:cubicBezTo>
                  <a:cubicBezTo>
                    <a:pt x="120" y="234"/>
                    <a:pt x="120" y="234"/>
                    <a:pt x="121" y="234"/>
                  </a:cubicBezTo>
                  <a:cubicBezTo>
                    <a:pt x="124" y="234"/>
                    <a:pt x="127" y="232"/>
                    <a:pt x="130" y="230"/>
                  </a:cubicBezTo>
                  <a:cubicBezTo>
                    <a:pt x="133" y="228"/>
                    <a:pt x="136" y="226"/>
                    <a:pt x="141" y="226"/>
                  </a:cubicBezTo>
                  <a:cubicBezTo>
                    <a:pt x="141" y="226"/>
                    <a:pt x="141" y="226"/>
                    <a:pt x="141" y="226"/>
                  </a:cubicBezTo>
                  <a:cubicBezTo>
                    <a:pt x="142" y="228"/>
                    <a:pt x="143" y="231"/>
                    <a:pt x="146" y="231"/>
                  </a:cubicBezTo>
                  <a:cubicBezTo>
                    <a:pt x="146" y="231"/>
                    <a:pt x="146" y="231"/>
                    <a:pt x="146" y="231"/>
                  </a:cubicBezTo>
                  <a:cubicBezTo>
                    <a:pt x="147" y="231"/>
                    <a:pt x="147" y="231"/>
                    <a:pt x="147" y="231"/>
                  </a:cubicBezTo>
                  <a:cubicBezTo>
                    <a:pt x="151" y="231"/>
                    <a:pt x="152" y="229"/>
                    <a:pt x="152" y="226"/>
                  </a:cubicBezTo>
                  <a:cubicBezTo>
                    <a:pt x="146" y="225"/>
                    <a:pt x="140" y="221"/>
                    <a:pt x="135" y="221"/>
                  </a:cubicBezTo>
                  <a:moveTo>
                    <a:pt x="167" y="209"/>
                  </a:moveTo>
                  <a:cubicBezTo>
                    <a:pt x="167" y="209"/>
                    <a:pt x="167" y="210"/>
                    <a:pt x="166" y="210"/>
                  </a:cubicBezTo>
                  <a:cubicBezTo>
                    <a:pt x="164" y="213"/>
                    <a:pt x="161" y="215"/>
                    <a:pt x="163" y="219"/>
                  </a:cubicBezTo>
                  <a:cubicBezTo>
                    <a:pt x="160" y="220"/>
                    <a:pt x="157" y="221"/>
                    <a:pt x="156" y="224"/>
                  </a:cubicBezTo>
                  <a:cubicBezTo>
                    <a:pt x="158" y="225"/>
                    <a:pt x="160" y="227"/>
                    <a:pt x="162" y="227"/>
                  </a:cubicBezTo>
                  <a:cubicBezTo>
                    <a:pt x="165" y="224"/>
                    <a:pt x="165" y="223"/>
                    <a:pt x="164" y="219"/>
                  </a:cubicBezTo>
                  <a:cubicBezTo>
                    <a:pt x="164" y="219"/>
                    <a:pt x="164" y="219"/>
                    <a:pt x="164" y="219"/>
                  </a:cubicBezTo>
                  <a:cubicBezTo>
                    <a:pt x="169" y="219"/>
                    <a:pt x="171" y="216"/>
                    <a:pt x="171" y="211"/>
                  </a:cubicBezTo>
                  <a:cubicBezTo>
                    <a:pt x="169" y="211"/>
                    <a:pt x="169" y="209"/>
                    <a:pt x="167" y="209"/>
                  </a:cubicBezTo>
                  <a:moveTo>
                    <a:pt x="142" y="181"/>
                  </a:moveTo>
                  <a:cubicBezTo>
                    <a:pt x="138" y="181"/>
                    <a:pt x="135" y="185"/>
                    <a:pt x="139" y="189"/>
                  </a:cubicBezTo>
                  <a:cubicBezTo>
                    <a:pt x="139" y="189"/>
                    <a:pt x="140" y="189"/>
                    <a:pt x="141" y="189"/>
                  </a:cubicBezTo>
                  <a:cubicBezTo>
                    <a:pt x="145" y="189"/>
                    <a:pt x="147" y="187"/>
                    <a:pt x="146" y="183"/>
                  </a:cubicBezTo>
                  <a:cubicBezTo>
                    <a:pt x="145" y="181"/>
                    <a:pt x="144" y="181"/>
                    <a:pt x="142" y="181"/>
                  </a:cubicBezTo>
                  <a:moveTo>
                    <a:pt x="15" y="155"/>
                  </a:moveTo>
                  <a:cubicBezTo>
                    <a:pt x="10" y="155"/>
                    <a:pt x="6" y="160"/>
                    <a:pt x="0" y="160"/>
                  </a:cubicBezTo>
                  <a:cubicBezTo>
                    <a:pt x="0" y="165"/>
                    <a:pt x="3" y="167"/>
                    <a:pt x="7" y="167"/>
                  </a:cubicBezTo>
                  <a:cubicBezTo>
                    <a:pt x="12" y="167"/>
                    <a:pt x="20" y="162"/>
                    <a:pt x="18" y="156"/>
                  </a:cubicBezTo>
                  <a:cubicBezTo>
                    <a:pt x="17" y="156"/>
                    <a:pt x="16" y="155"/>
                    <a:pt x="15" y="155"/>
                  </a:cubicBezTo>
                  <a:moveTo>
                    <a:pt x="560" y="154"/>
                  </a:moveTo>
                  <a:cubicBezTo>
                    <a:pt x="553" y="154"/>
                    <a:pt x="547" y="155"/>
                    <a:pt x="543" y="155"/>
                  </a:cubicBezTo>
                  <a:cubicBezTo>
                    <a:pt x="543" y="156"/>
                    <a:pt x="541" y="157"/>
                    <a:pt x="542" y="159"/>
                  </a:cubicBezTo>
                  <a:cubicBezTo>
                    <a:pt x="545" y="162"/>
                    <a:pt x="553" y="165"/>
                    <a:pt x="560" y="165"/>
                  </a:cubicBezTo>
                  <a:cubicBezTo>
                    <a:pt x="566" y="165"/>
                    <a:pt x="573" y="163"/>
                    <a:pt x="576" y="159"/>
                  </a:cubicBezTo>
                  <a:cubicBezTo>
                    <a:pt x="574" y="155"/>
                    <a:pt x="567" y="154"/>
                    <a:pt x="560" y="154"/>
                  </a:cubicBezTo>
                  <a:moveTo>
                    <a:pt x="449" y="128"/>
                  </a:moveTo>
                  <a:cubicBezTo>
                    <a:pt x="442" y="128"/>
                    <a:pt x="434" y="129"/>
                    <a:pt x="429" y="130"/>
                  </a:cubicBezTo>
                  <a:cubicBezTo>
                    <a:pt x="429" y="135"/>
                    <a:pt x="429" y="135"/>
                    <a:pt x="429" y="135"/>
                  </a:cubicBezTo>
                  <a:cubicBezTo>
                    <a:pt x="440" y="139"/>
                    <a:pt x="450" y="149"/>
                    <a:pt x="461" y="150"/>
                  </a:cubicBezTo>
                  <a:cubicBezTo>
                    <a:pt x="467" y="145"/>
                    <a:pt x="459" y="138"/>
                    <a:pt x="461" y="130"/>
                  </a:cubicBezTo>
                  <a:cubicBezTo>
                    <a:pt x="458" y="128"/>
                    <a:pt x="454" y="128"/>
                    <a:pt x="449" y="128"/>
                  </a:cubicBezTo>
                  <a:moveTo>
                    <a:pt x="320" y="122"/>
                  </a:moveTo>
                  <a:cubicBezTo>
                    <a:pt x="319" y="122"/>
                    <a:pt x="319" y="122"/>
                    <a:pt x="318" y="122"/>
                  </a:cubicBezTo>
                  <a:cubicBezTo>
                    <a:pt x="316" y="125"/>
                    <a:pt x="317" y="130"/>
                    <a:pt x="322" y="130"/>
                  </a:cubicBezTo>
                  <a:cubicBezTo>
                    <a:pt x="322" y="130"/>
                    <a:pt x="323" y="130"/>
                    <a:pt x="324" y="130"/>
                  </a:cubicBezTo>
                  <a:cubicBezTo>
                    <a:pt x="326" y="127"/>
                    <a:pt x="325" y="122"/>
                    <a:pt x="320" y="122"/>
                  </a:cubicBezTo>
                  <a:moveTo>
                    <a:pt x="345" y="109"/>
                  </a:moveTo>
                  <a:cubicBezTo>
                    <a:pt x="344" y="109"/>
                    <a:pt x="342" y="110"/>
                    <a:pt x="340" y="111"/>
                  </a:cubicBezTo>
                  <a:cubicBezTo>
                    <a:pt x="341" y="116"/>
                    <a:pt x="344" y="118"/>
                    <a:pt x="348" y="120"/>
                  </a:cubicBezTo>
                  <a:cubicBezTo>
                    <a:pt x="356" y="117"/>
                    <a:pt x="351" y="109"/>
                    <a:pt x="345" y="109"/>
                  </a:cubicBezTo>
                  <a:moveTo>
                    <a:pt x="399" y="102"/>
                  </a:moveTo>
                  <a:cubicBezTo>
                    <a:pt x="394" y="102"/>
                    <a:pt x="388" y="104"/>
                    <a:pt x="386" y="108"/>
                  </a:cubicBezTo>
                  <a:cubicBezTo>
                    <a:pt x="393" y="113"/>
                    <a:pt x="385" y="126"/>
                    <a:pt x="396" y="127"/>
                  </a:cubicBezTo>
                  <a:cubicBezTo>
                    <a:pt x="396" y="127"/>
                    <a:pt x="396" y="127"/>
                    <a:pt x="396" y="127"/>
                  </a:cubicBezTo>
                  <a:cubicBezTo>
                    <a:pt x="404" y="127"/>
                    <a:pt x="409" y="117"/>
                    <a:pt x="408" y="106"/>
                  </a:cubicBezTo>
                  <a:cubicBezTo>
                    <a:pt x="406" y="103"/>
                    <a:pt x="402" y="102"/>
                    <a:pt x="399" y="102"/>
                  </a:cubicBezTo>
                  <a:moveTo>
                    <a:pt x="3270" y="26"/>
                  </a:moveTo>
                  <a:cubicBezTo>
                    <a:pt x="3266" y="28"/>
                    <a:pt x="3269" y="33"/>
                    <a:pt x="3271" y="35"/>
                  </a:cubicBezTo>
                  <a:cubicBezTo>
                    <a:pt x="3272" y="35"/>
                    <a:pt x="3273" y="35"/>
                    <a:pt x="3273" y="35"/>
                  </a:cubicBezTo>
                  <a:cubicBezTo>
                    <a:pt x="3274" y="35"/>
                    <a:pt x="3275" y="35"/>
                    <a:pt x="3276" y="35"/>
                  </a:cubicBezTo>
                  <a:cubicBezTo>
                    <a:pt x="3277" y="35"/>
                    <a:pt x="3278" y="35"/>
                    <a:pt x="3279" y="35"/>
                  </a:cubicBezTo>
                  <a:cubicBezTo>
                    <a:pt x="3283" y="35"/>
                    <a:pt x="3286" y="35"/>
                    <a:pt x="3287" y="32"/>
                  </a:cubicBezTo>
                  <a:cubicBezTo>
                    <a:pt x="3280" y="30"/>
                    <a:pt x="3274" y="29"/>
                    <a:pt x="3270" y="26"/>
                  </a:cubicBezTo>
                  <a:moveTo>
                    <a:pt x="314" y="0"/>
                  </a:moveTo>
                  <a:cubicBezTo>
                    <a:pt x="259" y="0"/>
                    <a:pt x="259" y="0"/>
                    <a:pt x="259" y="0"/>
                  </a:cubicBezTo>
                  <a:cubicBezTo>
                    <a:pt x="256" y="2"/>
                    <a:pt x="250" y="3"/>
                    <a:pt x="246" y="5"/>
                  </a:cubicBezTo>
                  <a:cubicBezTo>
                    <a:pt x="246" y="8"/>
                    <a:pt x="249" y="7"/>
                    <a:pt x="251" y="9"/>
                  </a:cubicBezTo>
                  <a:cubicBezTo>
                    <a:pt x="255" y="9"/>
                    <a:pt x="259" y="8"/>
                    <a:pt x="262" y="8"/>
                  </a:cubicBezTo>
                  <a:cubicBezTo>
                    <a:pt x="265" y="8"/>
                    <a:pt x="267" y="8"/>
                    <a:pt x="269" y="9"/>
                  </a:cubicBezTo>
                  <a:cubicBezTo>
                    <a:pt x="281" y="3"/>
                    <a:pt x="302" y="6"/>
                    <a:pt x="314" y="0"/>
                  </a:cubicBezTo>
                  <a:moveTo>
                    <a:pt x="1258" y="0"/>
                  </a:moveTo>
                  <a:cubicBezTo>
                    <a:pt x="330" y="0"/>
                    <a:pt x="330" y="0"/>
                    <a:pt x="330" y="0"/>
                  </a:cubicBezTo>
                  <a:cubicBezTo>
                    <a:pt x="321" y="7"/>
                    <a:pt x="311" y="13"/>
                    <a:pt x="300" y="19"/>
                  </a:cubicBezTo>
                  <a:cubicBezTo>
                    <a:pt x="296" y="18"/>
                    <a:pt x="296" y="14"/>
                    <a:pt x="291" y="14"/>
                  </a:cubicBezTo>
                  <a:cubicBezTo>
                    <a:pt x="290" y="14"/>
                    <a:pt x="290" y="14"/>
                    <a:pt x="290" y="14"/>
                  </a:cubicBezTo>
                  <a:cubicBezTo>
                    <a:pt x="288" y="17"/>
                    <a:pt x="293" y="24"/>
                    <a:pt x="287" y="25"/>
                  </a:cubicBezTo>
                  <a:cubicBezTo>
                    <a:pt x="284" y="24"/>
                    <a:pt x="277" y="23"/>
                    <a:pt x="270" y="23"/>
                  </a:cubicBezTo>
                  <a:cubicBezTo>
                    <a:pt x="264" y="23"/>
                    <a:pt x="259" y="24"/>
                    <a:pt x="257" y="29"/>
                  </a:cubicBezTo>
                  <a:cubicBezTo>
                    <a:pt x="259" y="34"/>
                    <a:pt x="263" y="37"/>
                    <a:pt x="268" y="39"/>
                  </a:cubicBezTo>
                  <a:cubicBezTo>
                    <a:pt x="270" y="38"/>
                    <a:pt x="272" y="38"/>
                    <a:pt x="274" y="38"/>
                  </a:cubicBezTo>
                  <a:cubicBezTo>
                    <a:pt x="288" y="38"/>
                    <a:pt x="298" y="52"/>
                    <a:pt x="297" y="62"/>
                  </a:cubicBezTo>
                  <a:cubicBezTo>
                    <a:pt x="297" y="67"/>
                    <a:pt x="290" y="78"/>
                    <a:pt x="286" y="80"/>
                  </a:cubicBezTo>
                  <a:cubicBezTo>
                    <a:pt x="283" y="81"/>
                    <a:pt x="280" y="81"/>
                    <a:pt x="276" y="81"/>
                  </a:cubicBezTo>
                  <a:cubicBezTo>
                    <a:pt x="265" y="81"/>
                    <a:pt x="250" y="78"/>
                    <a:pt x="246" y="77"/>
                  </a:cubicBezTo>
                  <a:cubicBezTo>
                    <a:pt x="245" y="77"/>
                    <a:pt x="244" y="77"/>
                    <a:pt x="242" y="77"/>
                  </a:cubicBezTo>
                  <a:cubicBezTo>
                    <a:pt x="241" y="77"/>
                    <a:pt x="239" y="77"/>
                    <a:pt x="238" y="77"/>
                  </a:cubicBezTo>
                  <a:cubicBezTo>
                    <a:pt x="237" y="77"/>
                    <a:pt x="235" y="77"/>
                    <a:pt x="234" y="77"/>
                  </a:cubicBezTo>
                  <a:cubicBezTo>
                    <a:pt x="230" y="77"/>
                    <a:pt x="227" y="77"/>
                    <a:pt x="225" y="74"/>
                  </a:cubicBezTo>
                  <a:cubicBezTo>
                    <a:pt x="221" y="80"/>
                    <a:pt x="211" y="78"/>
                    <a:pt x="209" y="84"/>
                  </a:cubicBezTo>
                  <a:cubicBezTo>
                    <a:pt x="208" y="89"/>
                    <a:pt x="218" y="96"/>
                    <a:pt x="218" y="103"/>
                  </a:cubicBezTo>
                  <a:cubicBezTo>
                    <a:pt x="219" y="113"/>
                    <a:pt x="214" y="114"/>
                    <a:pt x="209" y="123"/>
                  </a:cubicBezTo>
                  <a:cubicBezTo>
                    <a:pt x="217" y="128"/>
                    <a:pt x="211" y="141"/>
                    <a:pt x="218" y="147"/>
                  </a:cubicBezTo>
                  <a:cubicBezTo>
                    <a:pt x="219" y="148"/>
                    <a:pt x="220" y="148"/>
                    <a:pt x="220" y="148"/>
                  </a:cubicBezTo>
                  <a:cubicBezTo>
                    <a:pt x="228" y="148"/>
                    <a:pt x="230" y="143"/>
                    <a:pt x="236" y="141"/>
                  </a:cubicBezTo>
                  <a:cubicBezTo>
                    <a:pt x="241" y="143"/>
                    <a:pt x="244" y="150"/>
                    <a:pt x="249" y="150"/>
                  </a:cubicBezTo>
                  <a:cubicBezTo>
                    <a:pt x="250" y="150"/>
                    <a:pt x="250" y="150"/>
                    <a:pt x="250" y="150"/>
                  </a:cubicBezTo>
                  <a:cubicBezTo>
                    <a:pt x="253" y="150"/>
                    <a:pt x="256" y="149"/>
                    <a:pt x="258" y="148"/>
                  </a:cubicBezTo>
                  <a:cubicBezTo>
                    <a:pt x="261" y="147"/>
                    <a:pt x="264" y="146"/>
                    <a:pt x="268" y="146"/>
                  </a:cubicBezTo>
                  <a:cubicBezTo>
                    <a:pt x="268" y="146"/>
                    <a:pt x="268" y="146"/>
                    <a:pt x="268" y="146"/>
                  </a:cubicBezTo>
                  <a:cubicBezTo>
                    <a:pt x="273" y="146"/>
                    <a:pt x="279" y="150"/>
                    <a:pt x="283" y="150"/>
                  </a:cubicBezTo>
                  <a:cubicBezTo>
                    <a:pt x="284" y="150"/>
                    <a:pt x="284" y="150"/>
                    <a:pt x="285" y="149"/>
                  </a:cubicBezTo>
                  <a:cubicBezTo>
                    <a:pt x="291" y="148"/>
                    <a:pt x="287" y="143"/>
                    <a:pt x="291" y="138"/>
                  </a:cubicBezTo>
                  <a:cubicBezTo>
                    <a:pt x="295" y="134"/>
                    <a:pt x="302" y="134"/>
                    <a:pt x="306" y="131"/>
                  </a:cubicBezTo>
                  <a:cubicBezTo>
                    <a:pt x="307" y="126"/>
                    <a:pt x="305" y="124"/>
                    <a:pt x="304" y="122"/>
                  </a:cubicBezTo>
                  <a:cubicBezTo>
                    <a:pt x="310" y="116"/>
                    <a:pt x="313" y="109"/>
                    <a:pt x="321" y="105"/>
                  </a:cubicBezTo>
                  <a:cubicBezTo>
                    <a:pt x="328" y="102"/>
                    <a:pt x="339" y="102"/>
                    <a:pt x="340" y="94"/>
                  </a:cubicBezTo>
                  <a:cubicBezTo>
                    <a:pt x="341" y="89"/>
                    <a:pt x="336" y="89"/>
                    <a:pt x="337" y="84"/>
                  </a:cubicBezTo>
                  <a:cubicBezTo>
                    <a:pt x="340" y="82"/>
                    <a:pt x="342" y="81"/>
                    <a:pt x="345" y="81"/>
                  </a:cubicBezTo>
                  <a:cubicBezTo>
                    <a:pt x="348" y="81"/>
                    <a:pt x="351" y="82"/>
                    <a:pt x="354" y="83"/>
                  </a:cubicBezTo>
                  <a:cubicBezTo>
                    <a:pt x="357" y="84"/>
                    <a:pt x="361" y="85"/>
                    <a:pt x="364" y="85"/>
                  </a:cubicBezTo>
                  <a:cubicBezTo>
                    <a:pt x="365" y="85"/>
                    <a:pt x="366" y="85"/>
                    <a:pt x="367" y="84"/>
                  </a:cubicBezTo>
                  <a:cubicBezTo>
                    <a:pt x="375" y="83"/>
                    <a:pt x="388" y="73"/>
                    <a:pt x="399" y="73"/>
                  </a:cubicBezTo>
                  <a:cubicBezTo>
                    <a:pt x="404" y="73"/>
                    <a:pt x="409" y="75"/>
                    <a:pt x="412" y="83"/>
                  </a:cubicBezTo>
                  <a:cubicBezTo>
                    <a:pt x="406" y="87"/>
                    <a:pt x="392" y="85"/>
                    <a:pt x="393" y="96"/>
                  </a:cubicBezTo>
                  <a:cubicBezTo>
                    <a:pt x="396" y="96"/>
                    <a:pt x="397" y="98"/>
                    <a:pt x="400" y="98"/>
                  </a:cubicBezTo>
                  <a:cubicBezTo>
                    <a:pt x="400" y="98"/>
                    <a:pt x="400" y="98"/>
                    <a:pt x="400" y="98"/>
                  </a:cubicBezTo>
                  <a:cubicBezTo>
                    <a:pt x="405" y="97"/>
                    <a:pt x="404" y="90"/>
                    <a:pt x="410" y="89"/>
                  </a:cubicBezTo>
                  <a:cubicBezTo>
                    <a:pt x="433" y="97"/>
                    <a:pt x="454" y="107"/>
                    <a:pt x="468" y="123"/>
                  </a:cubicBezTo>
                  <a:cubicBezTo>
                    <a:pt x="465" y="127"/>
                    <a:pt x="465" y="132"/>
                    <a:pt x="469" y="135"/>
                  </a:cubicBezTo>
                  <a:cubicBezTo>
                    <a:pt x="474" y="129"/>
                    <a:pt x="484" y="129"/>
                    <a:pt x="484" y="123"/>
                  </a:cubicBezTo>
                  <a:cubicBezTo>
                    <a:pt x="485" y="118"/>
                    <a:pt x="474" y="118"/>
                    <a:pt x="475" y="110"/>
                  </a:cubicBezTo>
                  <a:cubicBezTo>
                    <a:pt x="476" y="110"/>
                    <a:pt x="477" y="110"/>
                    <a:pt x="478" y="110"/>
                  </a:cubicBezTo>
                  <a:cubicBezTo>
                    <a:pt x="480" y="110"/>
                    <a:pt x="482" y="111"/>
                    <a:pt x="483" y="111"/>
                  </a:cubicBezTo>
                  <a:cubicBezTo>
                    <a:pt x="485" y="112"/>
                    <a:pt x="487" y="113"/>
                    <a:pt x="488" y="113"/>
                  </a:cubicBezTo>
                  <a:cubicBezTo>
                    <a:pt x="490" y="113"/>
                    <a:pt x="491" y="113"/>
                    <a:pt x="492" y="112"/>
                  </a:cubicBezTo>
                  <a:cubicBezTo>
                    <a:pt x="489" y="103"/>
                    <a:pt x="473" y="97"/>
                    <a:pt x="459" y="94"/>
                  </a:cubicBezTo>
                  <a:cubicBezTo>
                    <a:pt x="453" y="87"/>
                    <a:pt x="432" y="76"/>
                    <a:pt x="432" y="65"/>
                  </a:cubicBezTo>
                  <a:cubicBezTo>
                    <a:pt x="432" y="59"/>
                    <a:pt x="437" y="55"/>
                    <a:pt x="443" y="55"/>
                  </a:cubicBezTo>
                  <a:cubicBezTo>
                    <a:pt x="443" y="55"/>
                    <a:pt x="444" y="55"/>
                    <a:pt x="444" y="55"/>
                  </a:cubicBezTo>
                  <a:cubicBezTo>
                    <a:pt x="455" y="55"/>
                    <a:pt x="457" y="66"/>
                    <a:pt x="463" y="72"/>
                  </a:cubicBezTo>
                  <a:cubicBezTo>
                    <a:pt x="471" y="73"/>
                    <a:pt x="474" y="81"/>
                    <a:pt x="481" y="85"/>
                  </a:cubicBezTo>
                  <a:cubicBezTo>
                    <a:pt x="488" y="90"/>
                    <a:pt x="499" y="92"/>
                    <a:pt x="501" y="100"/>
                  </a:cubicBezTo>
                  <a:cubicBezTo>
                    <a:pt x="504" y="122"/>
                    <a:pt x="531" y="124"/>
                    <a:pt x="525" y="145"/>
                  </a:cubicBezTo>
                  <a:cubicBezTo>
                    <a:pt x="530" y="147"/>
                    <a:pt x="534" y="149"/>
                    <a:pt x="540" y="150"/>
                  </a:cubicBezTo>
                  <a:cubicBezTo>
                    <a:pt x="552" y="146"/>
                    <a:pt x="546" y="125"/>
                    <a:pt x="544" y="114"/>
                  </a:cubicBezTo>
                  <a:cubicBezTo>
                    <a:pt x="550" y="109"/>
                    <a:pt x="556" y="105"/>
                    <a:pt x="564" y="102"/>
                  </a:cubicBezTo>
                  <a:cubicBezTo>
                    <a:pt x="567" y="104"/>
                    <a:pt x="569" y="106"/>
                    <a:pt x="573" y="108"/>
                  </a:cubicBezTo>
                  <a:cubicBezTo>
                    <a:pt x="581" y="105"/>
                    <a:pt x="587" y="100"/>
                    <a:pt x="594" y="96"/>
                  </a:cubicBezTo>
                  <a:cubicBezTo>
                    <a:pt x="594" y="90"/>
                    <a:pt x="587" y="91"/>
                    <a:pt x="587" y="85"/>
                  </a:cubicBezTo>
                  <a:cubicBezTo>
                    <a:pt x="588" y="80"/>
                    <a:pt x="596" y="81"/>
                    <a:pt x="596" y="76"/>
                  </a:cubicBezTo>
                  <a:cubicBezTo>
                    <a:pt x="592" y="72"/>
                    <a:pt x="578" y="65"/>
                    <a:pt x="587" y="58"/>
                  </a:cubicBezTo>
                  <a:cubicBezTo>
                    <a:pt x="594" y="60"/>
                    <a:pt x="597" y="64"/>
                    <a:pt x="606" y="64"/>
                  </a:cubicBezTo>
                  <a:cubicBezTo>
                    <a:pt x="606" y="64"/>
                    <a:pt x="607" y="64"/>
                    <a:pt x="607" y="64"/>
                  </a:cubicBezTo>
                  <a:cubicBezTo>
                    <a:pt x="609" y="56"/>
                    <a:pt x="614" y="48"/>
                    <a:pt x="623" y="47"/>
                  </a:cubicBezTo>
                  <a:cubicBezTo>
                    <a:pt x="623" y="47"/>
                    <a:pt x="624" y="47"/>
                    <a:pt x="624" y="47"/>
                  </a:cubicBezTo>
                  <a:cubicBezTo>
                    <a:pt x="627" y="47"/>
                    <a:pt x="629" y="48"/>
                    <a:pt x="632" y="49"/>
                  </a:cubicBezTo>
                  <a:cubicBezTo>
                    <a:pt x="635" y="50"/>
                    <a:pt x="637" y="50"/>
                    <a:pt x="640" y="50"/>
                  </a:cubicBezTo>
                  <a:cubicBezTo>
                    <a:pt x="640" y="50"/>
                    <a:pt x="641" y="50"/>
                    <a:pt x="642" y="50"/>
                  </a:cubicBezTo>
                  <a:cubicBezTo>
                    <a:pt x="635" y="57"/>
                    <a:pt x="644" y="63"/>
                    <a:pt x="647" y="70"/>
                  </a:cubicBezTo>
                  <a:cubicBezTo>
                    <a:pt x="657" y="67"/>
                    <a:pt x="665" y="63"/>
                    <a:pt x="675" y="60"/>
                  </a:cubicBezTo>
                  <a:cubicBezTo>
                    <a:pt x="673" y="52"/>
                    <a:pt x="654" y="57"/>
                    <a:pt x="654" y="47"/>
                  </a:cubicBezTo>
                  <a:cubicBezTo>
                    <a:pt x="655" y="48"/>
                    <a:pt x="656" y="48"/>
                    <a:pt x="657" y="48"/>
                  </a:cubicBezTo>
                  <a:cubicBezTo>
                    <a:pt x="664" y="48"/>
                    <a:pt x="670" y="46"/>
                    <a:pt x="676" y="44"/>
                  </a:cubicBezTo>
                  <a:cubicBezTo>
                    <a:pt x="682" y="42"/>
                    <a:pt x="688" y="40"/>
                    <a:pt x="695" y="40"/>
                  </a:cubicBezTo>
                  <a:cubicBezTo>
                    <a:pt x="696" y="40"/>
                    <a:pt x="697" y="40"/>
                    <a:pt x="698" y="40"/>
                  </a:cubicBezTo>
                  <a:cubicBezTo>
                    <a:pt x="700" y="54"/>
                    <a:pt x="681" y="50"/>
                    <a:pt x="684" y="61"/>
                  </a:cubicBezTo>
                  <a:cubicBezTo>
                    <a:pt x="685" y="67"/>
                    <a:pt x="701" y="72"/>
                    <a:pt x="709" y="76"/>
                  </a:cubicBezTo>
                  <a:cubicBezTo>
                    <a:pt x="719" y="81"/>
                    <a:pt x="729" y="87"/>
                    <a:pt x="732" y="93"/>
                  </a:cubicBezTo>
                  <a:cubicBezTo>
                    <a:pt x="727" y="102"/>
                    <a:pt x="716" y="99"/>
                    <a:pt x="705" y="100"/>
                  </a:cubicBezTo>
                  <a:cubicBezTo>
                    <a:pt x="702" y="100"/>
                    <a:pt x="700" y="101"/>
                    <a:pt x="699" y="101"/>
                  </a:cubicBezTo>
                  <a:cubicBezTo>
                    <a:pt x="689" y="101"/>
                    <a:pt x="687" y="97"/>
                    <a:pt x="676" y="94"/>
                  </a:cubicBezTo>
                  <a:cubicBezTo>
                    <a:pt x="669" y="91"/>
                    <a:pt x="661" y="91"/>
                    <a:pt x="654" y="91"/>
                  </a:cubicBezTo>
                  <a:cubicBezTo>
                    <a:pt x="646" y="91"/>
                    <a:pt x="638" y="92"/>
                    <a:pt x="630" y="93"/>
                  </a:cubicBezTo>
                  <a:cubicBezTo>
                    <a:pt x="626" y="97"/>
                    <a:pt x="619" y="100"/>
                    <a:pt x="609" y="100"/>
                  </a:cubicBezTo>
                  <a:cubicBezTo>
                    <a:pt x="608" y="100"/>
                    <a:pt x="607" y="100"/>
                    <a:pt x="606" y="100"/>
                  </a:cubicBezTo>
                  <a:cubicBezTo>
                    <a:pt x="605" y="112"/>
                    <a:pt x="584" y="108"/>
                    <a:pt x="574" y="113"/>
                  </a:cubicBezTo>
                  <a:cubicBezTo>
                    <a:pt x="571" y="118"/>
                    <a:pt x="576" y="124"/>
                    <a:pt x="573" y="130"/>
                  </a:cubicBezTo>
                  <a:cubicBezTo>
                    <a:pt x="578" y="135"/>
                    <a:pt x="582" y="141"/>
                    <a:pt x="588" y="146"/>
                  </a:cubicBezTo>
                  <a:cubicBezTo>
                    <a:pt x="589" y="146"/>
                    <a:pt x="589" y="146"/>
                    <a:pt x="589" y="146"/>
                  </a:cubicBezTo>
                  <a:cubicBezTo>
                    <a:pt x="598" y="146"/>
                    <a:pt x="602" y="150"/>
                    <a:pt x="608" y="152"/>
                  </a:cubicBezTo>
                  <a:cubicBezTo>
                    <a:pt x="615" y="151"/>
                    <a:pt x="619" y="147"/>
                    <a:pt x="625" y="147"/>
                  </a:cubicBezTo>
                  <a:cubicBezTo>
                    <a:pt x="625" y="147"/>
                    <a:pt x="626" y="147"/>
                    <a:pt x="626" y="147"/>
                  </a:cubicBezTo>
                  <a:cubicBezTo>
                    <a:pt x="631" y="147"/>
                    <a:pt x="635" y="152"/>
                    <a:pt x="640" y="152"/>
                  </a:cubicBezTo>
                  <a:cubicBezTo>
                    <a:pt x="641" y="152"/>
                    <a:pt x="642" y="152"/>
                    <a:pt x="643" y="152"/>
                  </a:cubicBezTo>
                  <a:cubicBezTo>
                    <a:pt x="653" y="152"/>
                    <a:pt x="656" y="147"/>
                    <a:pt x="667" y="146"/>
                  </a:cubicBezTo>
                  <a:cubicBezTo>
                    <a:pt x="677" y="153"/>
                    <a:pt x="667" y="169"/>
                    <a:pt x="663" y="176"/>
                  </a:cubicBezTo>
                  <a:cubicBezTo>
                    <a:pt x="663" y="180"/>
                    <a:pt x="668" y="180"/>
                    <a:pt x="668" y="185"/>
                  </a:cubicBezTo>
                  <a:cubicBezTo>
                    <a:pt x="656" y="185"/>
                    <a:pt x="646" y="195"/>
                    <a:pt x="633" y="195"/>
                  </a:cubicBezTo>
                  <a:cubicBezTo>
                    <a:pt x="629" y="195"/>
                    <a:pt x="625" y="194"/>
                    <a:pt x="620" y="192"/>
                  </a:cubicBezTo>
                  <a:cubicBezTo>
                    <a:pt x="615" y="197"/>
                    <a:pt x="610" y="198"/>
                    <a:pt x="603" y="198"/>
                  </a:cubicBezTo>
                  <a:cubicBezTo>
                    <a:pt x="598" y="198"/>
                    <a:pt x="592" y="197"/>
                    <a:pt x="586" y="196"/>
                  </a:cubicBezTo>
                  <a:cubicBezTo>
                    <a:pt x="580" y="195"/>
                    <a:pt x="574" y="194"/>
                    <a:pt x="569" y="194"/>
                  </a:cubicBezTo>
                  <a:cubicBezTo>
                    <a:pt x="567" y="194"/>
                    <a:pt x="565" y="194"/>
                    <a:pt x="564" y="194"/>
                  </a:cubicBezTo>
                  <a:cubicBezTo>
                    <a:pt x="553" y="190"/>
                    <a:pt x="538" y="182"/>
                    <a:pt x="525" y="182"/>
                  </a:cubicBezTo>
                  <a:cubicBezTo>
                    <a:pt x="517" y="182"/>
                    <a:pt x="511" y="185"/>
                    <a:pt x="506" y="192"/>
                  </a:cubicBezTo>
                  <a:cubicBezTo>
                    <a:pt x="509" y="201"/>
                    <a:pt x="503" y="205"/>
                    <a:pt x="497" y="205"/>
                  </a:cubicBezTo>
                  <a:cubicBezTo>
                    <a:pt x="492" y="205"/>
                    <a:pt x="486" y="203"/>
                    <a:pt x="484" y="198"/>
                  </a:cubicBezTo>
                  <a:cubicBezTo>
                    <a:pt x="483" y="199"/>
                    <a:pt x="482" y="199"/>
                    <a:pt x="481" y="199"/>
                  </a:cubicBezTo>
                  <a:cubicBezTo>
                    <a:pt x="475" y="199"/>
                    <a:pt x="472" y="196"/>
                    <a:pt x="465" y="196"/>
                  </a:cubicBezTo>
                  <a:cubicBezTo>
                    <a:pt x="460" y="176"/>
                    <a:pt x="418" y="186"/>
                    <a:pt x="408" y="171"/>
                  </a:cubicBezTo>
                  <a:cubicBezTo>
                    <a:pt x="415" y="163"/>
                    <a:pt x="422" y="156"/>
                    <a:pt x="414" y="143"/>
                  </a:cubicBezTo>
                  <a:cubicBezTo>
                    <a:pt x="409" y="141"/>
                    <a:pt x="404" y="140"/>
                    <a:pt x="399" y="140"/>
                  </a:cubicBezTo>
                  <a:cubicBezTo>
                    <a:pt x="391" y="140"/>
                    <a:pt x="384" y="141"/>
                    <a:pt x="377" y="143"/>
                  </a:cubicBezTo>
                  <a:cubicBezTo>
                    <a:pt x="370" y="145"/>
                    <a:pt x="363" y="147"/>
                    <a:pt x="356" y="147"/>
                  </a:cubicBezTo>
                  <a:cubicBezTo>
                    <a:pt x="355" y="147"/>
                    <a:pt x="354" y="147"/>
                    <a:pt x="352" y="147"/>
                  </a:cubicBezTo>
                  <a:cubicBezTo>
                    <a:pt x="348" y="146"/>
                    <a:pt x="344" y="143"/>
                    <a:pt x="339" y="143"/>
                  </a:cubicBezTo>
                  <a:cubicBezTo>
                    <a:pt x="339" y="143"/>
                    <a:pt x="339" y="143"/>
                    <a:pt x="339" y="143"/>
                  </a:cubicBezTo>
                  <a:cubicBezTo>
                    <a:pt x="330" y="143"/>
                    <a:pt x="318" y="152"/>
                    <a:pt x="306" y="155"/>
                  </a:cubicBezTo>
                  <a:cubicBezTo>
                    <a:pt x="303" y="156"/>
                    <a:pt x="298" y="155"/>
                    <a:pt x="296" y="156"/>
                  </a:cubicBezTo>
                  <a:cubicBezTo>
                    <a:pt x="292" y="157"/>
                    <a:pt x="291" y="161"/>
                    <a:pt x="287" y="161"/>
                  </a:cubicBezTo>
                  <a:cubicBezTo>
                    <a:pt x="287" y="161"/>
                    <a:pt x="286" y="162"/>
                    <a:pt x="285" y="162"/>
                  </a:cubicBezTo>
                  <a:cubicBezTo>
                    <a:pt x="281" y="162"/>
                    <a:pt x="277" y="160"/>
                    <a:pt x="270" y="160"/>
                  </a:cubicBezTo>
                  <a:cubicBezTo>
                    <a:pt x="270" y="160"/>
                    <a:pt x="269" y="160"/>
                    <a:pt x="269" y="160"/>
                  </a:cubicBezTo>
                  <a:cubicBezTo>
                    <a:pt x="267" y="160"/>
                    <a:pt x="265" y="160"/>
                    <a:pt x="263" y="160"/>
                  </a:cubicBezTo>
                  <a:cubicBezTo>
                    <a:pt x="262" y="160"/>
                    <a:pt x="260" y="160"/>
                    <a:pt x="259" y="160"/>
                  </a:cubicBezTo>
                  <a:cubicBezTo>
                    <a:pt x="255" y="160"/>
                    <a:pt x="251" y="159"/>
                    <a:pt x="248" y="157"/>
                  </a:cubicBezTo>
                  <a:cubicBezTo>
                    <a:pt x="238" y="167"/>
                    <a:pt x="227" y="177"/>
                    <a:pt x="212" y="183"/>
                  </a:cubicBezTo>
                  <a:cubicBezTo>
                    <a:pt x="210" y="189"/>
                    <a:pt x="209" y="195"/>
                    <a:pt x="208" y="201"/>
                  </a:cubicBezTo>
                  <a:cubicBezTo>
                    <a:pt x="200" y="206"/>
                    <a:pt x="198" y="215"/>
                    <a:pt x="190" y="221"/>
                  </a:cubicBezTo>
                  <a:cubicBezTo>
                    <a:pt x="185" y="224"/>
                    <a:pt x="177" y="225"/>
                    <a:pt x="173" y="228"/>
                  </a:cubicBezTo>
                  <a:cubicBezTo>
                    <a:pt x="165" y="234"/>
                    <a:pt x="160" y="245"/>
                    <a:pt x="153" y="254"/>
                  </a:cubicBezTo>
                  <a:cubicBezTo>
                    <a:pt x="146" y="263"/>
                    <a:pt x="135" y="270"/>
                    <a:pt x="131" y="278"/>
                  </a:cubicBezTo>
                  <a:cubicBezTo>
                    <a:pt x="127" y="286"/>
                    <a:pt x="133" y="290"/>
                    <a:pt x="134" y="296"/>
                  </a:cubicBezTo>
                  <a:cubicBezTo>
                    <a:pt x="140" y="318"/>
                    <a:pt x="131" y="332"/>
                    <a:pt x="128" y="351"/>
                  </a:cubicBezTo>
                  <a:cubicBezTo>
                    <a:pt x="131" y="368"/>
                    <a:pt x="146" y="375"/>
                    <a:pt x="156" y="385"/>
                  </a:cubicBezTo>
                  <a:cubicBezTo>
                    <a:pt x="165" y="393"/>
                    <a:pt x="170" y="403"/>
                    <a:pt x="176" y="411"/>
                  </a:cubicBezTo>
                  <a:cubicBezTo>
                    <a:pt x="183" y="416"/>
                    <a:pt x="194" y="415"/>
                    <a:pt x="204" y="421"/>
                  </a:cubicBezTo>
                  <a:cubicBezTo>
                    <a:pt x="209" y="424"/>
                    <a:pt x="211" y="432"/>
                    <a:pt x="219" y="433"/>
                  </a:cubicBezTo>
                  <a:cubicBezTo>
                    <a:pt x="220" y="433"/>
                    <a:pt x="220" y="433"/>
                    <a:pt x="220" y="433"/>
                  </a:cubicBezTo>
                  <a:cubicBezTo>
                    <a:pt x="227" y="433"/>
                    <a:pt x="239" y="428"/>
                    <a:pt x="247" y="427"/>
                  </a:cubicBezTo>
                  <a:cubicBezTo>
                    <a:pt x="250" y="426"/>
                    <a:pt x="254" y="426"/>
                    <a:pt x="257" y="426"/>
                  </a:cubicBezTo>
                  <a:cubicBezTo>
                    <a:pt x="263" y="426"/>
                    <a:pt x="269" y="426"/>
                    <a:pt x="275" y="427"/>
                  </a:cubicBezTo>
                  <a:cubicBezTo>
                    <a:pt x="281" y="428"/>
                    <a:pt x="287" y="428"/>
                    <a:pt x="293" y="428"/>
                  </a:cubicBezTo>
                  <a:cubicBezTo>
                    <a:pt x="303" y="428"/>
                    <a:pt x="311" y="426"/>
                    <a:pt x="314" y="418"/>
                  </a:cubicBezTo>
                  <a:cubicBezTo>
                    <a:pt x="309" y="416"/>
                    <a:pt x="304" y="415"/>
                    <a:pt x="301" y="411"/>
                  </a:cubicBezTo>
                  <a:cubicBezTo>
                    <a:pt x="306" y="402"/>
                    <a:pt x="293" y="402"/>
                    <a:pt x="291" y="395"/>
                  </a:cubicBezTo>
                  <a:cubicBezTo>
                    <a:pt x="294" y="393"/>
                    <a:pt x="296" y="393"/>
                    <a:pt x="298" y="393"/>
                  </a:cubicBezTo>
                  <a:cubicBezTo>
                    <a:pt x="308" y="393"/>
                    <a:pt x="311" y="409"/>
                    <a:pt x="316" y="415"/>
                  </a:cubicBezTo>
                  <a:cubicBezTo>
                    <a:pt x="319" y="417"/>
                    <a:pt x="323" y="417"/>
                    <a:pt x="326" y="417"/>
                  </a:cubicBezTo>
                  <a:cubicBezTo>
                    <a:pt x="328" y="417"/>
                    <a:pt x="330" y="417"/>
                    <a:pt x="332" y="417"/>
                  </a:cubicBezTo>
                  <a:cubicBezTo>
                    <a:pt x="334" y="416"/>
                    <a:pt x="336" y="416"/>
                    <a:pt x="338" y="416"/>
                  </a:cubicBezTo>
                  <a:cubicBezTo>
                    <a:pt x="341" y="416"/>
                    <a:pt x="343" y="417"/>
                    <a:pt x="346" y="417"/>
                  </a:cubicBezTo>
                  <a:cubicBezTo>
                    <a:pt x="356" y="420"/>
                    <a:pt x="357" y="430"/>
                    <a:pt x="366" y="433"/>
                  </a:cubicBezTo>
                  <a:cubicBezTo>
                    <a:pt x="370" y="432"/>
                    <a:pt x="369" y="426"/>
                    <a:pt x="373" y="425"/>
                  </a:cubicBezTo>
                  <a:cubicBezTo>
                    <a:pt x="380" y="432"/>
                    <a:pt x="392" y="428"/>
                    <a:pt x="398" y="437"/>
                  </a:cubicBezTo>
                  <a:cubicBezTo>
                    <a:pt x="407" y="450"/>
                    <a:pt x="401" y="470"/>
                    <a:pt x="393" y="482"/>
                  </a:cubicBezTo>
                  <a:cubicBezTo>
                    <a:pt x="397" y="491"/>
                    <a:pt x="406" y="495"/>
                    <a:pt x="414" y="499"/>
                  </a:cubicBezTo>
                  <a:cubicBezTo>
                    <a:pt x="708" y="499"/>
                    <a:pt x="708" y="499"/>
                    <a:pt x="708" y="499"/>
                  </a:cubicBezTo>
                  <a:cubicBezTo>
                    <a:pt x="716" y="490"/>
                    <a:pt x="727" y="482"/>
                    <a:pt x="732" y="477"/>
                  </a:cubicBezTo>
                  <a:cubicBezTo>
                    <a:pt x="738" y="471"/>
                    <a:pt x="744" y="465"/>
                    <a:pt x="750" y="460"/>
                  </a:cubicBezTo>
                  <a:cubicBezTo>
                    <a:pt x="756" y="456"/>
                    <a:pt x="763" y="454"/>
                    <a:pt x="769" y="451"/>
                  </a:cubicBezTo>
                  <a:cubicBezTo>
                    <a:pt x="791" y="437"/>
                    <a:pt x="804" y="417"/>
                    <a:pt x="814" y="396"/>
                  </a:cubicBezTo>
                  <a:cubicBezTo>
                    <a:pt x="818" y="387"/>
                    <a:pt x="824" y="379"/>
                    <a:pt x="826" y="370"/>
                  </a:cubicBezTo>
                  <a:cubicBezTo>
                    <a:pt x="823" y="369"/>
                    <a:pt x="819" y="369"/>
                    <a:pt x="815" y="369"/>
                  </a:cubicBezTo>
                  <a:cubicBezTo>
                    <a:pt x="806" y="369"/>
                    <a:pt x="796" y="371"/>
                    <a:pt x="787" y="373"/>
                  </a:cubicBezTo>
                  <a:cubicBezTo>
                    <a:pt x="777" y="375"/>
                    <a:pt x="767" y="377"/>
                    <a:pt x="756" y="377"/>
                  </a:cubicBezTo>
                  <a:cubicBezTo>
                    <a:pt x="755" y="377"/>
                    <a:pt x="754" y="377"/>
                    <a:pt x="752" y="376"/>
                  </a:cubicBezTo>
                  <a:cubicBezTo>
                    <a:pt x="749" y="374"/>
                    <a:pt x="745" y="372"/>
                    <a:pt x="742" y="369"/>
                  </a:cubicBezTo>
                  <a:cubicBezTo>
                    <a:pt x="742" y="360"/>
                    <a:pt x="737" y="355"/>
                    <a:pt x="728" y="353"/>
                  </a:cubicBezTo>
                  <a:cubicBezTo>
                    <a:pt x="721" y="342"/>
                    <a:pt x="706" y="337"/>
                    <a:pt x="700" y="325"/>
                  </a:cubicBezTo>
                  <a:cubicBezTo>
                    <a:pt x="697" y="317"/>
                    <a:pt x="691" y="314"/>
                    <a:pt x="688" y="309"/>
                  </a:cubicBezTo>
                  <a:cubicBezTo>
                    <a:pt x="683" y="301"/>
                    <a:pt x="686" y="292"/>
                    <a:pt x="681" y="283"/>
                  </a:cubicBezTo>
                  <a:cubicBezTo>
                    <a:pt x="679" y="277"/>
                    <a:pt x="669" y="274"/>
                    <a:pt x="667" y="268"/>
                  </a:cubicBezTo>
                  <a:cubicBezTo>
                    <a:pt x="665" y="267"/>
                    <a:pt x="666" y="264"/>
                    <a:pt x="666" y="262"/>
                  </a:cubicBezTo>
                  <a:cubicBezTo>
                    <a:pt x="663" y="259"/>
                    <a:pt x="660" y="256"/>
                    <a:pt x="658" y="253"/>
                  </a:cubicBezTo>
                  <a:cubicBezTo>
                    <a:pt x="654" y="236"/>
                    <a:pt x="640" y="227"/>
                    <a:pt x="634" y="211"/>
                  </a:cubicBezTo>
                  <a:cubicBezTo>
                    <a:pt x="635" y="211"/>
                    <a:pt x="636" y="211"/>
                    <a:pt x="637" y="211"/>
                  </a:cubicBezTo>
                  <a:cubicBezTo>
                    <a:pt x="645" y="211"/>
                    <a:pt x="645" y="222"/>
                    <a:pt x="653" y="223"/>
                  </a:cubicBezTo>
                  <a:cubicBezTo>
                    <a:pt x="655" y="221"/>
                    <a:pt x="652" y="213"/>
                    <a:pt x="657" y="213"/>
                  </a:cubicBezTo>
                  <a:cubicBezTo>
                    <a:pt x="658" y="213"/>
                    <a:pt x="658" y="213"/>
                    <a:pt x="658" y="213"/>
                  </a:cubicBezTo>
                  <a:cubicBezTo>
                    <a:pt x="665" y="213"/>
                    <a:pt x="662" y="223"/>
                    <a:pt x="663" y="228"/>
                  </a:cubicBezTo>
                  <a:cubicBezTo>
                    <a:pt x="669" y="239"/>
                    <a:pt x="686" y="244"/>
                    <a:pt x="684" y="260"/>
                  </a:cubicBezTo>
                  <a:cubicBezTo>
                    <a:pt x="694" y="265"/>
                    <a:pt x="701" y="271"/>
                    <a:pt x="698" y="287"/>
                  </a:cubicBezTo>
                  <a:cubicBezTo>
                    <a:pt x="703" y="292"/>
                    <a:pt x="710" y="295"/>
                    <a:pt x="716" y="301"/>
                  </a:cubicBezTo>
                  <a:cubicBezTo>
                    <a:pt x="719" y="305"/>
                    <a:pt x="719" y="309"/>
                    <a:pt x="722" y="313"/>
                  </a:cubicBezTo>
                  <a:cubicBezTo>
                    <a:pt x="726" y="319"/>
                    <a:pt x="733" y="321"/>
                    <a:pt x="735" y="326"/>
                  </a:cubicBezTo>
                  <a:cubicBezTo>
                    <a:pt x="735" y="329"/>
                    <a:pt x="733" y="332"/>
                    <a:pt x="733" y="335"/>
                  </a:cubicBezTo>
                  <a:cubicBezTo>
                    <a:pt x="734" y="336"/>
                    <a:pt x="737" y="339"/>
                    <a:pt x="738" y="342"/>
                  </a:cubicBezTo>
                  <a:cubicBezTo>
                    <a:pt x="741" y="351"/>
                    <a:pt x="745" y="358"/>
                    <a:pt x="753" y="359"/>
                  </a:cubicBezTo>
                  <a:cubicBezTo>
                    <a:pt x="754" y="359"/>
                    <a:pt x="754" y="359"/>
                    <a:pt x="754" y="359"/>
                  </a:cubicBezTo>
                  <a:cubicBezTo>
                    <a:pt x="762" y="359"/>
                    <a:pt x="768" y="351"/>
                    <a:pt x="778" y="351"/>
                  </a:cubicBezTo>
                  <a:cubicBezTo>
                    <a:pt x="778" y="351"/>
                    <a:pt x="778" y="351"/>
                    <a:pt x="778" y="351"/>
                  </a:cubicBezTo>
                  <a:cubicBezTo>
                    <a:pt x="782" y="351"/>
                    <a:pt x="785" y="351"/>
                    <a:pt x="787" y="352"/>
                  </a:cubicBezTo>
                  <a:cubicBezTo>
                    <a:pt x="790" y="353"/>
                    <a:pt x="792" y="354"/>
                    <a:pt x="794" y="354"/>
                  </a:cubicBezTo>
                  <a:cubicBezTo>
                    <a:pt x="795" y="354"/>
                    <a:pt x="795" y="354"/>
                    <a:pt x="795" y="354"/>
                  </a:cubicBezTo>
                  <a:cubicBezTo>
                    <a:pt x="801" y="353"/>
                    <a:pt x="808" y="345"/>
                    <a:pt x="815" y="342"/>
                  </a:cubicBezTo>
                  <a:cubicBezTo>
                    <a:pt x="821" y="340"/>
                    <a:pt x="828" y="340"/>
                    <a:pt x="834" y="338"/>
                  </a:cubicBezTo>
                  <a:cubicBezTo>
                    <a:pt x="839" y="336"/>
                    <a:pt x="843" y="331"/>
                    <a:pt x="848" y="329"/>
                  </a:cubicBezTo>
                  <a:cubicBezTo>
                    <a:pt x="870" y="319"/>
                    <a:pt x="884" y="317"/>
                    <a:pt x="896" y="303"/>
                  </a:cubicBezTo>
                  <a:cubicBezTo>
                    <a:pt x="897" y="299"/>
                    <a:pt x="896" y="296"/>
                    <a:pt x="895" y="293"/>
                  </a:cubicBezTo>
                  <a:cubicBezTo>
                    <a:pt x="903" y="287"/>
                    <a:pt x="911" y="282"/>
                    <a:pt x="913" y="271"/>
                  </a:cubicBezTo>
                  <a:cubicBezTo>
                    <a:pt x="907" y="264"/>
                    <a:pt x="895" y="265"/>
                    <a:pt x="887" y="261"/>
                  </a:cubicBezTo>
                  <a:cubicBezTo>
                    <a:pt x="880" y="256"/>
                    <a:pt x="883" y="250"/>
                    <a:pt x="876" y="245"/>
                  </a:cubicBezTo>
                  <a:cubicBezTo>
                    <a:pt x="865" y="247"/>
                    <a:pt x="862" y="258"/>
                    <a:pt x="851" y="260"/>
                  </a:cubicBezTo>
                  <a:cubicBezTo>
                    <a:pt x="850" y="260"/>
                    <a:pt x="849" y="260"/>
                    <a:pt x="847" y="260"/>
                  </a:cubicBezTo>
                  <a:cubicBezTo>
                    <a:pt x="845" y="260"/>
                    <a:pt x="843" y="260"/>
                    <a:pt x="840" y="259"/>
                  </a:cubicBezTo>
                  <a:cubicBezTo>
                    <a:pt x="837" y="259"/>
                    <a:pt x="835" y="259"/>
                    <a:pt x="832" y="259"/>
                  </a:cubicBezTo>
                  <a:cubicBezTo>
                    <a:pt x="831" y="259"/>
                    <a:pt x="831" y="259"/>
                    <a:pt x="830" y="259"/>
                  </a:cubicBezTo>
                  <a:cubicBezTo>
                    <a:pt x="828" y="245"/>
                    <a:pt x="789" y="227"/>
                    <a:pt x="795" y="210"/>
                  </a:cubicBezTo>
                  <a:cubicBezTo>
                    <a:pt x="797" y="205"/>
                    <a:pt x="799" y="204"/>
                    <a:pt x="802" y="204"/>
                  </a:cubicBezTo>
                  <a:cubicBezTo>
                    <a:pt x="809" y="204"/>
                    <a:pt x="817" y="215"/>
                    <a:pt x="821" y="219"/>
                  </a:cubicBezTo>
                  <a:cubicBezTo>
                    <a:pt x="832" y="231"/>
                    <a:pt x="839" y="238"/>
                    <a:pt x="858" y="242"/>
                  </a:cubicBezTo>
                  <a:cubicBezTo>
                    <a:pt x="868" y="242"/>
                    <a:pt x="872" y="236"/>
                    <a:pt x="881" y="235"/>
                  </a:cubicBezTo>
                  <a:cubicBezTo>
                    <a:pt x="882" y="237"/>
                    <a:pt x="883" y="239"/>
                    <a:pt x="883" y="242"/>
                  </a:cubicBezTo>
                  <a:cubicBezTo>
                    <a:pt x="901" y="249"/>
                    <a:pt x="928" y="250"/>
                    <a:pt x="951" y="253"/>
                  </a:cubicBezTo>
                  <a:cubicBezTo>
                    <a:pt x="955" y="249"/>
                    <a:pt x="963" y="247"/>
                    <a:pt x="973" y="247"/>
                  </a:cubicBezTo>
                  <a:cubicBezTo>
                    <a:pt x="976" y="247"/>
                    <a:pt x="978" y="247"/>
                    <a:pt x="980" y="248"/>
                  </a:cubicBezTo>
                  <a:cubicBezTo>
                    <a:pt x="984" y="252"/>
                    <a:pt x="984" y="259"/>
                    <a:pt x="988" y="262"/>
                  </a:cubicBezTo>
                  <a:cubicBezTo>
                    <a:pt x="996" y="263"/>
                    <a:pt x="1005" y="267"/>
                    <a:pt x="1013" y="268"/>
                  </a:cubicBezTo>
                  <a:cubicBezTo>
                    <a:pt x="1013" y="274"/>
                    <a:pt x="1006" y="273"/>
                    <a:pt x="1005" y="278"/>
                  </a:cubicBezTo>
                  <a:cubicBezTo>
                    <a:pt x="1012" y="281"/>
                    <a:pt x="1016" y="289"/>
                    <a:pt x="1024" y="289"/>
                  </a:cubicBezTo>
                  <a:cubicBezTo>
                    <a:pt x="1025" y="289"/>
                    <a:pt x="1025" y="289"/>
                    <a:pt x="1026" y="289"/>
                  </a:cubicBezTo>
                  <a:cubicBezTo>
                    <a:pt x="1034" y="288"/>
                    <a:pt x="1031" y="281"/>
                    <a:pt x="1037" y="276"/>
                  </a:cubicBezTo>
                  <a:cubicBezTo>
                    <a:pt x="1047" y="281"/>
                    <a:pt x="1040" y="299"/>
                    <a:pt x="1041" y="309"/>
                  </a:cubicBezTo>
                  <a:cubicBezTo>
                    <a:pt x="1047" y="314"/>
                    <a:pt x="1045" y="323"/>
                    <a:pt x="1047" y="330"/>
                  </a:cubicBezTo>
                  <a:cubicBezTo>
                    <a:pt x="1051" y="346"/>
                    <a:pt x="1069" y="365"/>
                    <a:pt x="1076" y="380"/>
                  </a:cubicBezTo>
                  <a:cubicBezTo>
                    <a:pt x="1079" y="388"/>
                    <a:pt x="1082" y="400"/>
                    <a:pt x="1091" y="400"/>
                  </a:cubicBezTo>
                  <a:cubicBezTo>
                    <a:pt x="1091" y="400"/>
                    <a:pt x="1091" y="400"/>
                    <a:pt x="1091" y="400"/>
                  </a:cubicBezTo>
                  <a:cubicBezTo>
                    <a:pt x="1097" y="400"/>
                    <a:pt x="1105" y="392"/>
                    <a:pt x="1107" y="388"/>
                  </a:cubicBezTo>
                  <a:cubicBezTo>
                    <a:pt x="1107" y="386"/>
                    <a:pt x="1106" y="383"/>
                    <a:pt x="1107" y="381"/>
                  </a:cubicBezTo>
                  <a:cubicBezTo>
                    <a:pt x="1109" y="373"/>
                    <a:pt x="1118" y="366"/>
                    <a:pt x="1119" y="359"/>
                  </a:cubicBezTo>
                  <a:cubicBezTo>
                    <a:pt x="1120" y="353"/>
                    <a:pt x="1117" y="346"/>
                    <a:pt x="1119" y="339"/>
                  </a:cubicBezTo>
                  <a:cubicBezTo>
                    <a:pt x="1142" y="320"/>
                    <a:pt x="1170" y="304"/>
                    <a:pt x="1193" y="285"/>
                  </a:cubicBezTo>
                  <a:cubicBezTo>
                    <a:pt x="1208" y="283"/>
                    <a:pt x="1219" y="278"/>
                    <a:pt x="1229" y="272"/>
                  </a:cubicBezTo>
                  <a:cubicBezTo>
                    <a:pt x="1234" y="276"/>
                    <a:pt x="1231" y="280"/>
                    <a:pt x="1235" y="285"/>
                  </a:cubicBezTo>
                  <a:cubicBezTo>
                    <a:pt x="1241" y="292"/>
                    <a:pt x="1254" y="296"/>
                    <a:pt x="1258" y="302"/>
                  </a:cubicBezTo>
                  <a:cubicBezTo>
                    <a:pt x="1258" y="0"/>
                    <a:pt x="1258" y="0"/>
                    <a:pt x="1258" y="0"/>
                  </a:cubicBezTo>
                  <a:moveTo>
                    <a:pt x="3407" y="480"/>
                  </a:moveTo>
                  <a:cubicBezTo>
                    <a:pt x="3404" y="480"/>
                    <a:pt x="3402" y="480"/>
                    <a:pt x="3400" y="478"/>
                  </a:cubicBezTo>
                  <a:cubicBezTo>
                    <a:pt x="3398" y="469"/>
                    <a:pt x="3418" y="477"/>
                    <a:pt x="3423" y="470"/>
                  </a:cubicBezTo>
                  <a:cubicBezTo>
                    <a:pt x="3425" y="475"/>
                    <a:pt x="3415" y="480"/>
                    <a:pt x="3407" y="480"/>
                  </a:cubicBezTo>
                  <a:moveTo>
                    <a:pt x="3254" y="48"/>
                  </a:moveTo>
                  <a:cubicBezTo>
                    <a:pt x="3253" y="48"/>
                    <a:pt x="3251" y="48"/>
                    <a:pt x="3250" y="48"/>
                  </a:cubicBezTo>
                  <a:cubicBezTo>
                    <a:pt x="3249" y="45"/>
                    <a:pt x="3254" y="43"/>
                    <a:pt x="3257" y="43"/>
                  </a:cubicBezTo>
                  <a:cubicBezTo>
                    <a:pt x="3260" y="43"/>
                    <a:pt x="3263" y="44"/>
                    <a:pt x="3262" y="47"/>
                  </a:cubicBezTo>
                  <a:cubicBezTo>
                    <a:pt x="3260" y="48"/>
                    <a:pt x="3257" y="48"/>
                    <a:pt x="3254" y="48"/>
                  </a:cubicBezTo>
                  <a:moveTo>
                    <a:pt x="3233" y="0"/>
                  </a:moveTo>
                  <a:cubicBezTo>
                    <a:pt x="2674" y="0"/>
                    <a:pt x="2674" y="0"/>
                    <a:pt x="2674" y="0"/>
                  </a:cubicBezTo>
                  <a:cubicBezTo>
                    <a:pt x="2682" y="5"/>
                    <a:pt x="2688" y="10"/>
                    <a:pt x="2691" y="16"/>
                  </a:cubicBezTo>
                  <a:cubicBezTo>
                    <a:pt x="2692" y="19"/>
                    <a:pt x="2695" y="28"/>
                    <a:pt x="2687" y="30"/>
                  </a:cubicBezTo>
                  <a:cubicBezTo>
                    <a:pt x="2681" y="19"/>
                    <a:pt x="2673" y="7"/>
                    <a:pt x="2661" y="0"/>
                  </a:cubicBezTo>
                  <a:cubicBezTo>
                    <a:pt x="2635" y="0"/>
                    <a:pt x="2635" y="0"/>
                    <a:pt x="2635" y="0"/>
                  </a:cubicBezTo>
                  <a:cubicBezTo>
                    <a:pt x="2639" y="3"/>
                    <a:pt x="2646" y="3"/>
                    <a:pt x="2649" y="5"/>
                  </a:cubicBezTo>
                  <a:cubicBezTo>
                    <a:pt x="2661" y="11"/>
                    <a:pt x="2670" y="20"/>
                    <a:pt x="2674" y="33"/>
                  </a:cubicBezTo>
                  <a:cubicBezTo>
                    <a:pt x="2680" y="53"/>
                    <a:pt x="2664" y="74"/>
                    <a:pt x="2669" y="97"/>
                  </a:cubicBezTo>
                  <a:cubicBezTo>
                    <a:pt x="2674" y="124"/>
                    <a:pt x="2703" y="135"/>
                    <a:pt x="2707" y="160"/>
                  </a:cubicBezTo>
                  <a:cubicBezTo>
                    <a:pt x="2720" y="163"/>
                    <a:pt x="2734" y="165"/>
                    <a:pt x="2737" y="173"/>
                  </a:cubicBezTo>
                  <a:cubicBezTo>
                    <a:pt x="2743" y="190"/>
                    <a:pt x="2757" y="205"/>
                    <a:pt x="2767" y="219"/>
                  </a:cubicBezTo>
                  <a:cubicBezTo>
                    <a:pt x="2766" y="221"/>
                    <a:pt x="2763" y="222"/>
                    <a:pt x="2763" y="224"/>
                  </a:cubicBezTo>
                  <a:cubicBezTo>
                    <a:pt x="2768" y="234"/>
                    <a:pt x="2788" y="233"/>
                    <a:pt x="2785" y="250"/>
                  </a:cubicBezTo>
                  <a:cubicBezTo>
                    <a:pt x="2797" y="256"/>
                    <a:pt x="2805" y="265"/>
                    <a:pt x="2816" y="272"/>
                  </a:cubicBezTo>
                  <a:cubicBezTo>
                    <a:pt x="2827" y="264"/>
                    <a:pt x="2811" y="256"/>
                    <a:pt x="2807" y="249"/>
                  </a:cubicBezTo>
                  <a:cubicBezTo>
                    <a:pt x="2805" y="245"/>
                    <a:pt x="2805" y="241"/>
                    <a:pt x="2804" y="238"/>
                  </a:cubicBezTo>
                  <a:cubicBezTo>
                    <a:pt x="2799" y="231"/>
                    <a:pt x="2787" y="222"/>
                    <a:pt x="2779" y="213"/>
                  </a:cubicBezTo>
                  <a:cubicBezTo>
                    <a:pt x="2772" y="205"/>
                    <a:pt x="2759" y="195"/>
                    <a:pt x="2767" y="183"/>
                  </a:cubicBezTo>
                  <a:cubicBezTo>
                    <a:pt x="2787" y="190"/>
                    <a:pt x="2780" y="207"/>
                    <a:pt x="2793" y="216"/>
                  </a:cubicBezTo>
                  <a:cubicBezTo>
                    <a:pt x="2796" y="219"/>
                    <a:pt x="2801" y="218"/>
                    <a:pt x="2804" y="221"/>
                  </a:cubicBezTo>
                  <a:cubicBezTo>
                    <a:pt x="2810" y="225"/>
                    <a:pt x="2814" y="234"/>
                    <a:pt x="2820" y="239"/>
                  </a:cubicBezTo>
                  <a:cubicBezTo>
                    <a:pt x="2832" y="250"/>
                    <a:pt x="2846" y="258"/>
                    <a:pt x="2855" y="268"/>
                  </a:cubicBezTo>
                  <a:cubicBezTo>
                    <a:pt x="2857" y="271"/>
                    <a:pt x="2861" y="278"/>
                    <a:pt x="2861" y="280"/>
                  </a:cubicBezTo>
                  <a:cubicBezTo>
                    <a:pt x="2861" y="285"/>
                    <a:pt x="2854" y="290"/>
                    <a:pt x="2855" y="294"/>
                  </a:cubicBezTo>
                  <a:cubicBezTo>
                    <a:pt x="2855" y="305"/>
                    <a:pt x="2877" y="306"/>
                    <a:pt x="2889" y="311"/>
                  </a:cubicBezTo>
                  <a:cubicBezTo>
                    <a:pt x="2900" y="315"/>
                    <a:pt x="2905" y="322"/>
                    <a:pt x="2913" y="324"/>
                  </a:cubicBezTo>
                  <a:cubicBezTo>
                    <a:pt x="2927" y="326"/>
                    <a:pt x="2944" y="329"/>
                    <a:pt x="2960" y="329"/>
                  </a:cubicBezTo>
                  <a:cubicBezTo>
                    <a:pt x="2967" y="329"/>
                    <a:pt x="2973" y="328"/>
                    <a:pt x="2980" y="327"/>
                  </a:cubicBezTo>
                  <a:cubicBezTo>
                    <a:pt x="2981" y="329"/>
                    <a:pt x="2984" y="329"/>
                    <a:pt x="2984" y="331"/>
                  </a:cubicBezTo>
                  <a:cubicBezTo>
                    <a:pt x="2984" y="339"/>
                    <a:pt x="2984" y="339"/>
                    <a:pt x="2984" y="339"/>
                  </a:cubicBezTo>
                  <a:cubicBezTo>
                    <a:pt x="2994" y="349"/>
                    <a:pt x="3014" y="350"/>
                    <a:pt x="3026" y="357"/>
                  </a:cubicBezTo>
                  <a:cubicBezTo>
                    <a:pt x="3030" y="357"/>
                    <a:pt x="3031" y="354"/>
                    <a:pt x="3036" y="354"/>
                  </a:cubicBezTo>
                  <a:cubicBezTo>
                    <a:pt x="3036" y="354"/>
                    <a:pt x="3036" y="354"/>
                    <a:pt x="3036" y="354"/>
                  </a:cubicBezTo>
                  <a:cubicBezTo>
                    <a:pt x="3043" y="359"/>
                    <a:pt x="3052" y="363"/>
                    <a:pt x="3057" y="369"/>
                  </a:cubicBezTo>
                  <a:cubicBezTo>
                    <a:pt x="3056" y="374"/>
                    <a:pt x="3052" y="377"/>
                    <a:pt x="3053" y="384"/>
                  </a:cubicBezTo>
                  <a:cubicBezTo>
                    <a:pt x="3058" y="388"/>
                    <a:pt x="3063" y="386"/>
                    <a:pt x="3070" y="388"/>
                  </a:cubicBezTo>
                  <a:cubicBezTo>
                    <a:pt x="3080" y="391"/>
                    <a:pt x="3088" y="402"/>
                    <a:pt x="3099" y="402"/>
                  </a:cubicBezTo>
                  <a:cubicBezTo>
                    <a:pt x="3101" y="402"/>
                    <a:pt x="3104" y="401"/>
                    <a:pt x="3107" y="400"/>
                  </a:cubicBezTo>
                  <a:cubicBezTo>
                    <a:pt x="3110" y="397"/>
                    <a:pt x="3110" y="392"/>
                    <a:pt x="3115" y="391"/>
                  </a:cubicBezTo>
                  <a:cubicBezTo>
                    <a:pt x="3130" y="398"/>
                    <a:pt x="3138" y="411"/>
                    <a:pt x="3135" y="432"/>
                  </a:cubicBezTo>
                  <a:cubicBezTo>
                    <a:pt x="3130" y="437"/>
                    <a:pt x="3129" y="441"/>
                    <a:pt x="3124" y="447"/>
                  </a:cubicBezTo>
                  <a:cubicBezTo>
                    <a:pt x="3117" y="455"/>
                    <a:pt x="3101" y="459"/>
                    <a:pt x="3100" y="469"/>
                  </a:cubicBezTo>
                  <a:cubicBezTo>
                    <a:pt x="3099" y="475"/>
                    <a:pt x="3105" y="482"/>
                    <a:pt x="3104" y="491"/>
                  </a:cubicBezTo>
                  <a:cubicBezTo>
                    <a:pt x="3104" y="494"/>
                    <a:pt x="3103" y="497"/>
                    <a:pt x="3102" y="499"/>
                  </a:cubicBezTo>
                  <a:cubicBezTo>
                    <a:pt x="3529" y="499"/>
                    <a:pt x="3529" y="499"/>
                    <a:pt x="3529" y="499"/>
                  </a:cubicBezTo>
                  <a:cubicBezTo>
                    <a:pt x="3514" y="491"/>
                    <a:pt x="3499" y="482"/>
                    <a:pt x="3480" y="482"/>
                  </a:cubicBezTo>
                  <a:cubicBezTo>
                    <a:pt x="3476" y="482"/>
                    <a:pt x="3472" y="482"/>
                    <a:pt x="3467" y="483"/>
                  </a:cubicBezTo>
                  <a:cubicBezTo>
                    <a:pt x="3462" y="474"/>
                    <a:pt x="3450" y="468"/>
                    <a:pt x="3436" y="468"/>
                  </a:cubicBezTo>
                  <a:cubicBezTo>
                    <a:pt x="3432" y="468"/>
                    <a:pt x="3429" y="468"/>
                    <a:pt x="3425" y="469"/>
                  </a:cubicBezTo>
                  <a:cubicBezTo>
                    <a:pt x="3425" y="466"/>
                    <a:pt x="3423" y="464"/>
                    <a:pt x="3422" y="462"/>
                  </a:cubicBezTo>
                  <a:cubicBezTo>
                    <a:pt x="3421" y="462"/>
                    <a:pt x="3420" y="462"/>
                    <a:pt x="3418" y="462"/>
                  </a:cubicBezTo>
                  <a:cubicBezTo>
                    <a:pt x="3406" y="462"/>
                    <a:pt x="3401" y="469"/>
                    <a:pt x="3391" y="471"/>
                  </a:cubicBezTo>
                  <a:cubicBezTo>
                    <a:pt x="3391" y="469"/>
                    <a:pt x="3387" y="470"/>
                    <a:pt x="3388" y="468"/>
                  </a:cubicBezTo>
                  <a:cubicBezTo>
                    <a:pt x="3389" y="458"/>
                    <a:pt x="3406" y="456"/>
                    <a:pt x="3407" y="447"/>
                  </a:cubicBezTo>
                  <a:cubicBezTo>
                    <a:pt x="3408" y="441"/>
                    <a:pt x="3401" y="438"/>
                    <a:pt x="3402" y="429"/>
                  </a:cubicBezTo>
                  <a:cubicBezTo>
                    <a:pt x="3391" y="424"/>
                    <a:pt x="3383" y="411"/>
                    <a:pt x="3366" y="410"/>
                  </a:cubicBezTo>
                  <a:cubicBezTo>
                    <a:pt x="3365" y="410"/>
                    <a:pt x="3364" y="410"/>
                    <a:pt x="3363" y="410"/>
                  </a:cubicBezTo>
                  <a:cubicBezTo>
                    <a:pt x="3360" y="410"/>
                    <a:pt x="3357" y="410"/>
                    <a:pt x="3354" y="410"/>
                  </a:cubicBezTo>
                  <a:cubicBezTo>
                    <a:pt x="3351" y="411"/>
                    <a:pt x="3348" y="411"/>
                    <a:pt x="3345" y="411"/>
                  </a:cubicBezTo>
                  <a:cubicBezTo>
                    <a:pt x="3343" y="411"/>
                    <a:pt x="3342" y="411"/>
                    <a:pt x="3340" y="411"/>
                  </a:cubicBezTo>
                  <a:cubicBezTo>
                    <a:pt x="3332" y="409"/>
                    <a:pt x="3330" y="403"/>
                    <a:pt x="3322" y="402"/>
                  </a:cubicBezTo>
                  <a:cubicBezTo>
                    <a:pt x="3323" y="391"/>
                    <a:pt x="3306" y="394"/>
                    <a:pt x="3300" y="388"/>
                  </a:cubicBezTo>
                  <a:cubicBezTo>
                    <a:pt x="3300" y="378"/>
                    <a:pt x="3300" y="378"/>
                    <a:pt x="3300" y="378"/>
                  </a:cubicBezTo>
                  <a:cubicBezTo>
                    <a:pt x="3291" y="375"/>
                    <a:pt x="3283" y="370"/>
                    <a:pt x="3272" y="367"/>
                  </a:cubicBezTo>
                  <a:cubicBezTo>
                    <a:pt x="3268" y="368"/>
                    <a:pt x="3269" y="373"/>
                    <a:pt x="3265" y="374"/>
                  </a:cubicBezTo>
                  <a:cubicBezTo>
                    <a:pt x="3261" y="374"/>
                    <a:pt x="3258" y="375"/>
                    <a:pt x="3255" y="375"/>
                  </a:cubicBezTo>
                  <a:cubicBezTo>
                    <a:pt x="3247" y="375"/>
                    <a:pt x="3238" y="372"/>
                    <a:pt x="3230" y="369"/>
                  </a:cubicBezTo>
                  <a:cubicBezTo>
                    <a:pt x="3222" y="366"/>
                    <a:pt x="3215" y="364"/>
                    <a:pt x="3209" y="364"/>
                  </a:cubicBezTo>
                  <a:cubicBezTo>
                    <a:pt x="3205" y="364"/>
                    <a:pt x="3200" y="365"/>
                    <a:pt x="3197" y="371"/>
                  </a:cubicBezTo>
                  <a:cubicBezTo>
                    <a:pt x="3200" y="374"/>
                    <a:pt x="3203" y="384"/>
                    <a:pt x="3196" y="386"/>
                  </a:cubicBezTo>
                  <a:cubicBezTo>
                    <a:pt x="3180" y="378"/>
                    <a:pt x="3205" y="366"/>
                    <a:pt x="3194" y="355"/>
                  </a:cubicBezTo>
                  <a:cubicBezTo>
                    <a:pt x="3179" y="359"/>
                    <a:pt x="3169" y="366"/>
                    <a:pt x="3155" y="370"/>
                  </a:cubicBezTo>
                  <a:cubicBezTo>
                    <a:pt x="3158" y="385"/>
                    <a:pt x="3145" y="386"/>
                    <a:pt x="3135" y="390"/>
                  </a:cubicBezTo>
                  <a:cubicBezTo>
                    <a:pt x="3130" y="384"/>
                    <a:pt x="3122" y="381"/>
                    <a:pt x="3114" y="381"/>
                  </a:cubicBezTo>
                  <a:cubicBezTo>
                    <a:pt x="3108" y="381"/>
                    <a:pt x="3102" y="382"/>
                    <a:pt x="3096" y="386"/>
                  </a:cubicBezTo>
                  <a:cubicBezTo>
                    <a:pt x="3091" y="379"/>
                    <a:pt x="3078" y="374"/>
                    <a:pt x="3076" y="365"/>
                  </a:cubicBezTo>
                  <a:cubicBezTo>
                    <a:pt x="3074" y="355"/>
                    <a:pt x="3084" y="343"/>
                    <a:pt x="3081" y="334"/>
                  </a:cubicBezTo>
                  <a:cubicBezTo>
                    <a:pt x="3080" y="332"/>
                    <a:pt x="3077" y="329"/>
                    <a:pt x="3075" y="327"/>
                  </a:cubicBezTo>
                  <a:cubicBezTo>
                    <a:pt x="3071" y="325"/>
                    <a:pt x="3067" y="324"/>
                    <a:pt x="3063" y="324"/>
                  </a:cubicBezTo>
                  <a:cubicBezTo>
                    <a:pt x="3058" y="324"/>
                    <a:pt x="3054" y="325"/>
                    <a:pt x="3049" y="327"/>
                  </a:cubicBezTo>
                  <a:cubicBezTo>
                    <a:pt x="3044" y="328"/>
                    <a:pt x="3039" y="329"/>
                    <a:pt x="3034" y="329"/>
                  </a:cubicBezTo>
                  <a:cubicBezTo>
                    <a:pt x="3029" y="329"/>
                    <a:pt x="3025" y="328"/>
                    <a:pt x="3020" y="325"/>
                  </a:cubicBezTo>
                  <a:cubicBezTo>
                    <a:pt x="3021" y="321"/>
                    <a:pt x="3026" y="320"/>
                    <a:pt x="3030" y="318"/>
                  </a:cubicBezTo>
                  <a:cubicBezTo>
                    <a:pt x="3024" y="310"/>
                    <a:pt x="3037" y="307"/>
                    <a:pt x="3041" y="300"/>
                  </a:cubicBezTo>
                  <a:cubicBezTo>
                    <a:pt x="3042" y="298"/>
                    <a:pt x="3040" y="295"/>
                    <a:pt x="3041" y="293"/>
                  </a:cubicBezTo>
                  <a:cubicBezTo>
                    <a:pt x="3042" y="287"/>
                    <a:pt x="3053" y="280"/>
                    <a:pt x="3044" y="274"/>
                  </a:cubicBezTo>
                  <a:cubicBezTo>
                    <a:pt x="3025" y="275"/>
                    <a:pt x="3012" y="277"/>
                    <a:pt x="3004" y="287"/>
                  </a:cubicBezTo>
                  <a:cubicBezTo>
                    <a:pt x="3000" y="293"/>
                    <a:pt x="3001" y="299"/>
                    <a:pt x="2994" y="302"/>
                  </a:cubicBezTo>
                  <a:cubicBezTo>
                    <a:pt x="2990" y="304"/>
                    <a:pt x="2985" y="305"/>
                    <a:pt x="2980" y="305"/>
                  </a:cubicBezTo>
                  <a:cubicBezTo>
                    <a:pt x="2978" y="305"/>
                    <a:pt x="2977" y="305"/>
                    <a:pt x="2975" y="305"/>
                  </a:cubicBezTo>
                  <a:cubicBezTo>
                    <a:pt x="2974" y="305"/>
                    <a:pt x="2972" y="305"/>
                    <a:pt x="2971" y="305"/>
                  </a:cubicBezTo>
                  <a:cubicBezTo>
                    <a:pt x="2967" y="305"/>
                    <a:pt x="2964" y="305"/>
                    <a:pt x="2960" y="305"/>
                  </a:cubicBezTo>
                  <a:cubicBezTo>
                    <a:pt x="2949" y="299"/>
                    <a:pt x="2938" y="280"/>
                    <a:pt x="2936" y="266"/>
                  </a:cubicBezTo>
                  <a:cubicBezTo>
                    <a:pt x="2934" y="253"/>
                    <a:pt x="2942" y="250"/>
                    <a:pt x="2942" y="242"/>
                  </a:cubicBezTo>
                  <a:cubicBezTo>
                    <a:pt x="2943" y="234"/>
                    <a:pt x="2933" y="227"/>
                    <a:pt x="2933" y="220"/>
                  </a:cubicBezTo>
                  <a:cubicBezTo>
                    <a:pt x="2938" y="214"/>
                    <a:pt x="2947" y="217"/>
                    <a:pt x="2954" y="213"/>
                  </a:cubicBezTo>
                  <a:cubicBezTo>
                    <a:pt x="2960" y="211"/>
                    <a:pt x="2962" y="206"/>
                    <a:pt x="2968" y="205"/>
                  </a:cubicBezTo>
                  <a:cubicBezTo>
                    <a:pt x="2971" y="204"/>
                    <a:pt x="2974" y="204"/>
                    <a:pt x="2977" y="204"/>
                  </a:cubicBezTo>
                  <a:cubicBezTo>
                    <a:pt x="2983" y="204"/>
                    <a:pt x="2989" y="205"/>
                    <a:pt x="2995" y="206"/>
                  </a:cubicBezTo>
                  <a:cubicBezTo>
                    <a:pt x="3001" y="207"/>
                    <a:pt x="3007" y="208"/>
                    <a:pt x="3013" y="208"/>
                  </a:cubicBezTo>
                  <a:cubicBezTo>
                    <a:pt x="3016" y="208"/>
                    <a:pt x="3018" y="208"/>
                    <a:pt x="3021" y="208"/>
                  </a:cubicBezTo>
                  <a:cubicBezTo>
                    <a:pt x="3023" y="202"/>
                    <a:pt x="3013" y="200"/>
                    <a:pt x="3010" y="197"/>
                  </a:cubicBezTo>
                  <a:cubicBezTo>
                    <a:pt x="3013" y="196"/>
                    <a:pt x="3016" y="195"/>
                    <a:pt x="3018" y="195"/>
                  </a:cubicBezTo>
                  <a:cubicBezTo>
                    <a:pt x="3022" y="195"/>
                    <a:pt x="3025" y="196"/>
                    <a:pt x="3029" y="197"/>
                  </a:cubicBezTo>
                  <a:cubicBezTo>
                    <a:pt x="3032" y="197"/>
                    <a:pt x="3035" y="198"/>
                    <a:pt x="3039" y="198"/>
                  </a:cubicBezTo>
                  <a:cubicBezTo>
                    <a:pt x="3042" y="198"/>
                    <a:pt x="3045" y="197"/>
                    <a:pt x="3049" y="196"/>
                  </a:cubicBezTo>
                  <a:cubicBezTo>
                    <a:pt x="3054" y="198"/>
                    <a:pt x="3056" y="203"/>
                    <a:pt x="3063" y="204"/>
                  </a:cubicBezTo>
                  <a:cubicBezTo>
                    <a:pt x="3063" y="204"/>
                    <a:pt x="3063" y="204"/>
                    <a:pt x="3063" y="204"/>
                  </a:cubicBezTo>
                  <a:cubicBezTo>
                    <a:pt x="3065" y="204"/>
                    <a:pt x="3067" y="203"/>
                    <a:pt x="3068" y="202"/>
                  </a:cubicBezTo>
                  <a:cubicBezTo>
                    <a:pt x="3069" y="201"/>
                    <a:pt x="3070" y="200"/>
                    <a:pt x="3073" y="200"/>
                  </a:cubicBezTo>
                  <a:cubicBezTo>
                    <a:pt x="3073" y="200"/>
                    <a:pt x="3073" y="200"/>
                    <a:pt x="3074" y="200"/>
                  </a:cubicBezTo>
                  <a:cubicBezTo>
                    <a:pt x="3085" y="204"/>
                    <a:pt x="3080" y="212"/>
                    <a:pt x="3082" y="221"/>
                  </a:cubicBezTo>
                  <a:cubicBezTo>
                    <a:pt x="3082" y="223"/>
                    <a:pt x="3086" y="227"/>
                    <a:pt x="3088" y="230"/>
                  </a:cubicBezTo>
                  <a:cubicBezTo>
                    <a:pt x="3090" y="233"/>
                    <a:pt x="3092" y="238"/>
                    <a:pt x="3094" y="240"/>
                  </a:cubicBezTo>
                  <a:cubicBezTo>
                    <a:pt x="3097" y="243"/>
                    <a:pt x="3100" y="245"/>
                    <a:pt x="3103" y="245"/>
                  </a:cubicBezTo>
                  <a:cubicBezTo>
                    <a:pt x="3108" y="245"/>
                    <a:pt x="3112" y="239"/>
                    <a:pt x="3111" y="229"/>
                  </a:cubicBezTo>
                  <a:cubicBezTo>
                    <a:pt x="3109" y="220"/>
                    <a:pt x="3096" y="199"/>
                    <a:pt x="3097" y="191"/>
                  </a:cubicBezTo>
                  <a:cubicBezTo>
                    <a:pt x="3099" y="180"/>
                    <a:pt x="3115" y="172"/>
                    <a:pt x="3123" y="167"/>
                  </a:cubicBezTo>
                  <a:cubicBezTo>
                    <a:pt x="3130" y="163"/>
                    <a:pt x="3134" y="156"/>
                    <a:pt x="3145" y="153"/>
                  </a:cubicBezTo>
                  <a:cubicBezTo>
                    <a:pt x="3144" y="143"/>
                    <a:pt x="3149" y="139"/>
                    <a:pt x="3150" y="131"/>
                  </a:cubicBezTo>
                  <a:cubicBezTo>
                    <a:pt x="3142" y="125"/>
                    <a:pt x="3147" y="114"/>
                    <a:pt x="3152" y="107"/>
                  </a:cubicBezTo>
                  <a:cubicBezTo>
                    <a:pt x="3152" y="107"/>
                    <a:pt x="3152" y="107"/>
                    <a:pt x="3152" y="107"/>
                  </a:cubicBezTo>
                  <a:cubicBezTo>
                    <a:pt x="3153" y="107"/>
                    <a:pt x="3154" y="106"/>
                    <a:pt x="3155" y="106"/>
                  </a:cubicBezTo>
                  <a:cubicBezTo>
                    <a:pt x="3156" y="106"/>
                    <a:pt x="3157" y="106"/>
                    <a:pt x="3159" y="106"/>
                  </a:cubicBezTo>
                  <a:cubicBezTo>
                    <a:pt x="3159" y="106"/>
                    <a:pt x="3160" y="106"/>
                    <a:pt x="3160" y="106"/>
                  </a:cubicBezTo>
                  <a:cubicBezTo>
                    <a:pt x="3166" y="97"/>
                    <a:pt x="3177" y="90"/>
                    <a:pt x="3190" y="88"/>
                  </a:cubicBezTo>
                  <a:cubicBezTo>
                    <a:pt x="3191" y="88"/>
                    <a:pt x="3192" y="88"/>
                    <a:pt x="3193" y="88"/>
                  </a:cubicBezTo>
                  <a:cubicBezTo>
                    <a:pt x="3195" y="88"/>
                    <a:pt x="3196" y="88"/>
                    <a:pt x="3198" y="88"/>
                  </a:cubicBezTo>
                  <a:cubicBezTo>
                    <a:pt x="3199" y="88"/>
                    <a:pt x="3200" y="88"/>
                    <a:pt x="3202" y="88"/>
                  </a:cubicBezTo>
                  <a:cubicBezTo>
                    <a:pt x="3206" y="88"/>
                    <a:pt x="3209" y="88"/>
                    <a:pt x="3211" y="84"/>
                  </a:cubicBezTo>
                  <a:cubicBezTo>
                    <a:pt x="3211" y="78"/>
                    <a:pt x="3202" y="79"/>
                    <a:pt x="3201" y="74"/>
                  </a:cubicBezTo>
                  <a:cubicBezTo>
                    <a:pt x="3205" y="67"/>
                    <a:pt x="3211" y="59"/>
                    <a:pt x="3221" y="57"/>
                  </a:cubicBezTo>
                  <a:cubicBezTo>
                    <a:pt x="3223" y="56"/>
                    <a:pt x="3224" y="56"/>
                    <a:pt x="3226" y="56"/>
                  </a:cubicBezTo>
                  <a:cubicBezTo>
                    <a:pt x="3226" y="56"/>
                    <a:pt x="3227" y="56"/>
                    <a:pt x="3227" y="56"/>
                  </a:cubicBezTo>
                  <a:cubicBezTo>
                    <a:pt x="3227" y="56"/>
                    <a:pt x="3227" y="56"/>
                    <a:pt x="3227" y="56"/>
                  </a:cubicBezTo>
                  <a:cubicBezTo>
                    <a:pt x="3229" y="56"/>
                    <a:pt x="3231" y="56"/>
                    <a:pt x="3232" y="56"/>
                  </a:cubicBezTo>
                  <a:cubicBezTo>
                    <a:pt x="3238" y="54"/>
                    <a:pt x="3241" y="50"/>
                    <a:pt x="3246" y="50"/>
                  </a:cubicBezTo>
                  <a:cubicBezTo>
                    <a:pt x="3246" y="50"/>
                    <a:pt x="3247" y="50"/>
                    <a:pt x="3248" y="50"/>
                  </a:cubicBezTo>
                  <a:cubicBezTo>
                    <a:pt x="3246" y="54"/>
                    <a:pt x="3245" y="57"/>
                    <a:pt x="3244" y="60"/>
                  </a:cubicBezTo>
                  <a:cubicBezTo>
                    <a:pt x="3248" y="64"/>
                    <a:pt x="3249" y="70"/>
                    <a:pt x="3257" y="71"/>
                  </a:cubicBezTo>
                  <a:cubicBezTo>
                    <a:pt x="3264" y="67"/>
                    <a:pt x="3264" y="57"/>
                    <a:pt x="3272" y="54"/>
                  </a:cubicBezTo>
                  <a:cubicBezTo>
                    <a:pt x="3273" y="54"/>
                    <a:pt x="3274" y="54"/>
                    <a:pt x="3275" y="54"/>
                  </a:cubicBezTo>
                  <a:cubicBezTo>
                    <a:pt x="3287" y="54"/>
                    <a:pt x="3294" y="50"/>
                    <a:pt x="3299" y="45"/>
                  </a:cubicBezTo>
                  <a:cubicBezTo>
                    <a:pt x="3308" y="45"/>
                    <a:pt x="3318" y="41"/>
                    <a:pt x="3316" y="34"/>
                  </a:cubicBezTo>
                  <a:cubicBezTo>
                    <a:pt x="3310" y="33"/>
                    <a:pt x="3302" y="30"/>
                    <a:pt x="3297" y="30"/>
                  </a:cubicBezTo>
                  <a:cubicBezTo>
                    <a:pt x="3293" y="32"/>
                    <a:pt x="3294" y="38"/>
                    <a:pt x="3291" y="41"/>
                  </a:cubicBezTo>
                  <a:cubicBezTo>
                    <a:pt x="3290" y="41"/>
                    <a:pt x="3289" y="41"/>
                    <a:pt x="3288" y="41"/>
                  </a:cubicBezTo>
                  <a:cubicBezTo>
                    <a:pt x="3273" y="41"/>
                    <a:pt x="3259" y="34"/>
                    <a:pt x="3257" y="21"/>
                  </a:cubicBezTo>
                  <a:cubicBezTo>
                    <a:pt x="3256" y="21"/>
                    <a:pt x="3255" y="21"/>
                    <a:pt x="3254" y="21"/>
                  </a:cubicBezTo>
                  <a:cubicBezTo>
                    <a:pt x="3254" y="21"/>
                    <a:pt x="3253" y="21"/>
                    <a:pt x="3252" y="21"/>
                  </a:cubicBezTo>
                  <a:cubicBezTo>
                    <a:pt x="3252" y="21"/>
                    <a:pt x="3251" y="21"/>
                    <a:pt x="3250" y="21"/>
                  </a:cubicBezTo>
                  <a:cubicBezTo>
                    <a:pt x="3249" y="21"/>
                    <a:pt x="3248" y="21"/>
                    <a:pt x="3248" y="19"/>
                  </a:cubicBezTo>
                  <a:cubicBezTo>
                    <a:pt x="3250" y="11"/>
                    <a:pt x="3267" y="18"/>
                    <a:pt x="3267" y="7"/>
                  </a:cubicBezTo>
                  <a:cubicBezTo>
                    <a:pt x="3263" y="4"/>
                    <a:pt x="3258" y="4"/>
                    <a:pt x="3254" y="4"/>
                  </a:cubicBezTo>
                  <a:cubicBezTo>
                    <a:pt x="3243" y="4"/>
                    <a:pt x="3231" y="11"/>
                    <a:pt x="3224" y="16"/>
                  </a:cubicBezTo>
                  <a:cubicBezTo>
                    <a:pt x="3212" y="24"/>
                    <a:pt x="3202" y="36"/>
                    <a:pt x="3188" y="36"/>
                  </a:cubicBezTo>
                  <a:cubicBezTo>
                    <a:pt x="3187" y="36"/>
                    <a:pt x="3187" y="36"/>
                    <a:pt x="3186" y="36"/>
                  </a:cubicBezTo>
                  <a:cubicBezTo>
                    <a:pt x="3186" y="28"/>
                    <a:pt x="3196" y="28"/>
                    <a:pt x="3203" y="25"/>
                  </a:cubicBezTo>
                  <a:cubicBezTo>
                    <a:pt x="3212" y="16"/>
                    <a:pt x="3223" y="8"/>
                    <a:pt x="323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" name="矩形 8"/>
          <p:cNvSpPr/>
          <p:nvPr userDrawn="1"/>
        </p:nvSpPr>
        <p:spPr>
          <a:xfrm>
            <a:off x="0" y="477396"/>
            <a:ext cx="3358084" cy="45719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5787504" y="477396"/>
            <a:ext cx="3358084" cy="45719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drape"/>
      </p:transition>
    </mc:Choice>
    <mc:Fallback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drape"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01476-7D90-4C9F-912C-BC6C12628A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8AC0D-7CDA-4556-88FC-DA964AB6D2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drape"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96" y="1282700"/>
            <a:ext cx="788807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96" y="3443160"/>
            <a:ext cx="788807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01476-7D90-4C9F-912C-BC6C12628A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8AC0D-7CDA-4556-88FC-DA964AB6D2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drape"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759" y="1369642"/>
            <a:ext cx="3886875" cy="326451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954" y="1369642"/>
            <a:ext cx="3886875" cy="326451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01476-7D90-4C9F-912C-BC6C12628A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8AC0D-7CDA-4556-88FC-DA964AB6D2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drape"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950" y="273929"/>
            <a:ext cx="7888070" cy="99447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951" y="1261261"/>
            <a:ext cx="3869012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951" y="1879386"/>
            <a:ext cx="3869012" cy="276429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954" y="1261261"/>
            <a:ext cx="3888066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954" y="1879386"/>
            <a:ext cx="3888066" cy="276429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01476-7D90-4C9F-912C-BC6C12628A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8AC0D-7CDA-4556-88FC-DA964AB6D2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drape"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01476-7D90-4C9F-912C-BC6C12628A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8AC0D-7CDA-4556-88FC-DA964AB6D2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drape"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01476-7D90-4C9F-912C-BC6C12628A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8AC0D-7CDA-4556-88FC-DA964AB6D2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drape"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951" y="343006"/>
            <a:ext cx="2949690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8066" y="740798"/>
            <a:ext cx="4629954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951" y="1543526"/>
            <a:ext cx="2949690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935" indent="0">
              <a:buNone/>
              <a:defRPr sz="750"/>
            </a:lvl8pPr>
            <a:lvl9pPr marL="2743835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01476-7D90-4C9F-912C-BC6C12628A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8AC0D-7CDA-4556-88FC-DA964AB6D2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drape"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951" y="343006"/>
            <a:ext cx="2949690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8066" y="740798"/>
            <a:ext cx="4629954" cy="365634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935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951" y="1543526"/>
            <a:ext cx="2949690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935" indent="0">
              <a:buNone/>
              <a:defRPr sz="750"/>
            </a:lvl8pPr>
            <a:lvl9pPr marL="2743835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01476-7D90-4C9F-912C-BC6C12628A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8AC0D-7CDA-4556-88FC-DA964AB6D2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drape"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759" y="273929"/>
            <a:ext cx="788807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759" y="1369642"/>
            <a:ext cx="788807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759" y="4768735"/>
            <a:ext cx="2057757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01476-7D90-4C9F-912C-BC6C12628A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9476" y="4768735"/>
            <a:ext cx="3086636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9072" y="4768735"/>
            <a:ext cx="2057757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8AC0D-7CDA-4556-88FC-DA964AB6D27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drape"/>
      </p:transition>
    </mc:Choice>
    <mc:Fallback>
      <p:transition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1" Type="http://schemas.openxmlformats.org/officeDocument/2006/relationships/notesSlide" Target="../notesSlides/notesSlide16.xml"/><Relationship Id="rId10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7276" y="-679171"/>
            <a:ext cx="8353590" cy="6025406"/>
            <a:chOff x="569602" y="-905868"/>
            <a:chExt cx="11136187" cy="8032481"/>
          </a:xfrm>
        </p:grpSpPr>
        <p:sp>
          <p:nvSpPr>
            <p:cNvPr id="18" name="椭圆 17"/>
            <p:cNvSpPr/>
            <p:nvPr/>
          </p:nvSpPr>
          <p:spPr>
            <a:xfrm>
              <a:off x="9812799" y="4632432"/>
              <a:ext cx="1892990" cy="1892990"/>
            </a:xfrm>
            <a:prstGeom prst="ellipse">
              <a:avLst/>
            </a:prstGeom>
            <a:solidFill>
              <a:srgbClr val="9BD4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1244894" y="-690592"/>
              <a:ext cx="3643086" cy="3643086"/>
            </a:xfrm>
            <a:prstGeom prst="ellipse">
              <a:avLst/>
            </a:prstGeom>
            <a:solidFill>
              <a:srgbClr val="115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4805503" y="-905868"/>
              <a:ext cx="5631538" cy="5631537"/>
            </a:xfrm>
            <a:prstGeom prst="ellipse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3294732" y="816421"/>
              <a:ext cx="5631538" cy="5631538"/>
            </a:xfrm>
            <a:prstGeom prst="ellipse">
              <a:avLst/>
            </a:prstGeom>
            <a:solidFill>
              <a:srgbClr val="218D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4926705" y="3008173"/>
              <a:ext cx="4118442" cy="4118440"/>
            </a:xfrm>
            <a:prstGeom prst="ellipse">
              <a:avLst/>
            </a:prstGeom>
            <a:solidFill>
              <a:srgbClr val="D44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1164752" y="353767"/>
              <a:ext cx="925308" cy="925308"/>
            </a:xfrm>
            <a:prstGeom prst="ellipse">
              <a:avLst/>
            </a:prstGeom>
            <a:solidFill>
              <a:srgbClr val="9BD4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569602" y="4020458"/>
              <a:ext cx="2340514" cy="2340514"/>
            </a:xfrm>
            <a:prstGeom prst="ellipse">
              <a:avLst/>
            </a:prstGeom>
            <a:pattFill prst="wdUpDiag">
              <a:fgClr>
                <a:srgbClr val="9BD4CC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矩形 5"/>
          <p:cNvSpPr/>
          <p:nvPr/>
        </p:nvSpPr>
        <p:spPr>
          <a:xfrm>
            <a:off x="0" y="1110884"/>
            <a:ext cx="9145588" cy="2923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68300" sx="106000" sy="106000" algn="ctr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3953655" y="2196755"/>
            <a:ext cx="43140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>
                <a:solidFill>
                  <a:srgbClr val="11508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隶书" panose="02010509060101010101" pitchFamily="49" charset="-122"/>
              </a:rPr>
              <a:t>6</a:t>
            </a:r>
            <a:r>
              <a:rPr lang="en-US" altLang="zh-CN" sz="4400">
                <a:solidFill>
                  <a:srgbClr val="11508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隶书" panose="02010509060101010101" pitchFamily="49" charset="-122"/>
              </a:rPr>
              <a:t>S</a:t>
            </a:r>
            <a:r>
              <a:rPr lang="zh-CN" altLang="en-US" sz="4400">
                <a:solidFill>
                  <a:srgbClr val="11508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隶书" panose="02010509060101010101" pitchFamily="49" charset="-122"/>
              </a:rPr>
              <a:t>管理培训教材</a:t>
            </a:r>
            <a:endParaRPr lang="zh-CN" altLang="en-US" sz="4400">
              <a:solidFill>
                <a:srgbClr val="1150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667794" y="2944971"/>
            <a:ext cx="4294606" cy="334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1200" b="0"/>
              <a:t>6s Management Training Materials</a:t>
            </a:r>
            <a:endParaRPr lang="en-US" altLang="zh-CN" sz="1200">
              <a:solidFill>
                <a:schemeClr val="bg2">
                  <a:lumMod val="10000"/>
                </a:schemeClr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6" name="TextBox 60"/>
          <p:cNvSpPr txBox="1"/>
          <p:nvPr/>
        </p:nvSpPr>
        <p:spPr>
          <a:xfrm>
            <a:off x="1012825" y="1272540"/>
            <a:ext cx="3153410" cy="200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685800"/>
            <a:r>
              <a:rPr lang="en-US" sz="12450" spc="113">
                <a:solidFill>
                  <a:srgbClr val="D44133"/>
                </a:solidFill>
                <a:latin typeface="Agency FB" panose="020B0503020202020204" pitchFamily="34" charset="0"/>
                <a:cs typeface="+mn-ea"/>
                <a:sym typeface="+mn-lt"/>
              </a:rPr>
              <a:t>202X</a:t>
            </a:r>
            <a:endParaRPr lang="en-US" sz="14925" spc="113">
              <a:solidFill>
                <a:srgbClr val="D44133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189261" y="3406716"/>
            <a:ext cx="2818874" cy="274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solidFill>
                  <a:srgbClr val="D44133"/>
                </a:solidFill>
                <a:latin typeface="经典宋体简" panose="02010609000101010101" pitchFamily="49" charset="-122"/>
                <a:ea typeface="经典宋体简" panose="02010609000101010101" pitchFamily="49" charset="-122"/>
                <a:cs typeface="经典宋体简" panose="02010609000101010101" pitchFamily="49" charset="-122"/>
                <a:sym typeface="隶书" panose="02010509060101010101" pitchFamily="49" charset="-122"/>
              </a:rPr>
              <a:t>培训人：小XXX</a:t>
            </a:r>
            <a:endParaRPr lang="zh-CN" altLang="en-US" sz="1200">
              <a:solidFill>
                <a:srgbClr val="D44133"/>
              </a:solidFill>
              <a:latin typeface="经典宋体简" panose="02010609000101010101" pitchFamily="49" charset="-122"/>
              <a:ea typeface="经典宋体简" panose="02010609000101010101" pitchFamily="49" charset="-122"/>
              <a:cs typeface="经典宋体简" panose="02010609000101010101" pitchFamily="49" charset="-122"/>
            </a:endParaRPr>
          </a:p>
        </p:txBody>
      </p:sp>
      <p:pic>
        <p:nvPicPr>
          <p:cNvPr id="4" name="徐梦圆 - Christma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-64726" y="-64434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drap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5" presetClass="entr" presetSubtype="0" fill="hold" grpId="3" nodeType="afterEffect"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5" presetClass="entr" presetSubtype="0" fill="hold" grpId="1" nodeType="afterEffect"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1" fill="hold" grpId="2" nodeType="afterEffect"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1" fill="hold" grpId="4" nodeType="afterEffect"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  <p:bldP spid="14" grpId="1"/>
      <p:bldP spid="15" grpId="2"/>
      <p:bldP spid="16" grpId="3"/>
      <p:bldP spid="17" grpId="4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039394" y="317277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1" hangingPunct="1"/>
            <a:r>
              <a:rPr lang="zh-CN" altLang="en-US">
                <a:solidFill>
                  <a:srgbClr val="11508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ootlight MT Light" panose="0204060206030A020304" pitchFamily="18" charset="0"/>
              </a:rPr>
              <a:t>整顿目标</a:t>
            </a:r>
            <a:endParaRPr lang="zh-CN" altLang="en-US">
              <a:solidFill>
                <a:srgbClr val="11508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ootlight MT Light" panose="0204060206030A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25537" y="1260628"/>
            <a:ext cx="7800378" cy="3885040"/>
            <a:chOff x="316605" y="1397000"/>
            <a:chExt cx="10964587" cy="5461000"/>
          </a:xfrm>
        </p:grpSpPr>
        <p:cxnSp>
          <p:nvCxnSpPr>
            <p:cNvPr id="29" name="Straight Arrow Connector 6"/>
            <p:cNvCxnSpPr/>
            <p:nvPr/>
          </p:nvCxnSpPr>
          <p:spPr>
            <a:xfrm flipH="1" flipV="1">
              <a:off x="6119248" y="1397000"/>
              <a:ext cx="0" cy="5461000"/>
            </a:xfrm>
            <a:prstGeom prst="straightConnector1">
              <a:avLst/>
            </a:prstGeom>
            <a:ln w="28575">
              <a:solidFill>
                <a:srgbClr val="D441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7"/>
            <p:cNvSpPr/>
            <p:nvPr/>
          </p:nvSpPr>
          <p:spPr>
            <a:xfrm>
              <a:off x="5964253" y="2103008"/>
              <a:ext cx="309993" cy="30999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D441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31" name="Oval 8"/>
            <p:cNvSpPr/>
            <p:nvPr/>
          </p:nvSpPr>
          <p:spPr>
            <a:xfrm>
              <a:off x="5964253" y="3012213"/>
              <a:ext cx="309993" cy="30999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D441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32" name="Oval 9"/>
            <p:cNvSpPr/>
            <p:nvPr/>
          </p:nvSpPr>
          <p:spPr>
            <a:xfrm>
              <a:off x="5964253" y="3913914"/>
              <a:ext cx="309993" cy="30999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D441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33" name="Oval 10"/>
            <p:cNvSpPr/>
            <p:nvPr/>
          </p:nvSpPr>
          <p:spPr>
            <a:xfrm>
              <a:off x="5964253" y="4693808"/>
              <a:ext cx="309993" cy="30999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D441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34" name="Oval 11"/>
            <p:cNvSpPr/>
            <p:nvPr/>
          </p:nvSpPr>
          <p:spPr>
            <a:xfrm>
              <a:off x="5964253" y="5551058"/>
              <a:ext cx="309993" cy="30999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D441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cxnSp>
          <p:nvCxnSpPr>
            <p:cNvPr id="35" name="Elbow Connector 2"/>
            <p:cNvCxnSpPr>
              <a:stCxn id="30" idx="2"/>
            </p:cNvCxnSpPr>
            <p:nvPr/>
          </p:nvCxnSpPr>
          <p:spPr>
            <a:xfrm rot="10800000" flipV="1">
              <a:off x="757215" y="2258004"/>
              <a:ext cx="5207039" cy="363377"/>
            </a:xfrm>
            <a:prstGeom prst="bentConnector3">
              <a:avLst>
                <a:gd name="adj1" fmla="val 40732"/>
              </a:avLst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Elbow Connector 58"/>
            <p:cNvCxnSpPr>
              <a:stCxn id="31" idx="6"/>
            </p:cNvCxnSpPr>
            <p:nvPr/>
          </p:nvCxnSpPr>
          <p:spPr>
            <a:xfrm>
              <a:off x="6274245" y="3167210"/>
              <a:ext cx="4800155" cy="377501"/>
            </a:xfrm>
            <a:prstGeom prst="bentConnector3">
              <a:avLst>
                <a:gd name="adj1" fmla="val 31215"/>
              </a:avLst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Elbow Connector 61"/>
            <p:cNvCxnSpPr>
              <a:stCxn id="32" idx="2"/>
            </p:cNvCxnSpPr>
            <p:nvPr/>
          </p:nvCxnSpPr>
          <p:spPr>
            <a:xfrm rot="10800000" flipV="1">
              <a:off x="2165687" y="4068910"/>
              <a:ext cx="3798567" cy="319695"/>
            </a:xfrm>
            <a:prstGeom prst="bentConnector3">
              <a:avLst>
                <a:gd name="adj1" fmla="val 17904"/>
              </a:avLst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Elbow Connector 65"/>
            <p:cNvCxnSpPr>
              <a:stCxn id="33" idx="6"/>
            </p:cNvCxnSpPr>
            <p:nvPr/>
          </p:nvCxnSpPr>
          <p:spPr>
            <a:xfrm>
              <a:off x="6274246" y="4848805"/>
              <a:ext cx="4787677" cy="813327"/>
            </a:xfrm>
            <a:prstGeom prst="bentConnector3">
              <a:avLst>
                <a:gd name="adj1" fmla="val 31962"/>
              </a:avLst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Elbow Connector 68"/>
            <p:cNvCxnSpPr>
              <a:stCxn id="34" idx="2"/>
            </p:cNvCxnSpPr>
            <p:nvPr/>
          </p:nvCxnSpPr>
          <p:spPr>
            <a:xfrm rot="10800000" flipV="1">
              <a:off x="757215" y="5706053"/>
              <a:ext cx="5207039" cy="358196"/>
            </a:xfrm>
            <a:prstGeom prst="bentConnector3">
              <a:avLst>
                <a:gd name="adj1" fmla="val 37073"/>
              </a:avLst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椭圆 39"/>
            <p:cNvSpPr/>
            <p:nvPr/>
          </p:nvSpPr>
          <p:spPr>
            <a:xfrm>
              <a:off x="3386585" y="1445539"/>
              <a:ext cx="524595" cy="524595"/>
            </a:xfrm>
            <a:prstGeom prst="ellipse">
              <a:avLst/>
            </a:prstGeom>
            <a:solidFill>
              <a:srgbClr val="115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1</a:t>
              </a:r>
              <a:endParaRPr lang="zh-CN" altLang="en-US" sz="3200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4490619" y="2992106"/>
              <a:ext cx="524595" cy="524595"/>
            </a:xfrm>
            <a:prstGeom prst="ellipse">
              <a:avLst/>
            </a:prstGeom>
            <a:solidFill>
              <a:srgbClr val="115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2</a:t>
              </a:r>
              <a:endParaRPr lang="zh-CN" altLang="en-US" sz="3200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3254389" y="4896596"/>
              <a:ext cx="524595" cy="524595"/>
            </a:xfrm>
            <a:prstGeom prst="ellipse">
              <a:avLst/>
            </a:prstGeom>
            <a:solidFill>
              <a:srgbClr val="115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3</a:t>
              </a:r>
              <a:endParaRPr lang="zh-CN" altLang="en-US" sz="3200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7967179" y="1840718"/>
              <a:ext cx="524595" cy="524595"/>
            </a:xfrm>
            <a:prstGeom prst="ellipse">
              <a:avLst/>
            </a:prstGeom>
            <a:solidFill>
              <a:srgbClr val="115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4</a:t>
              </a:r>
              <a:endParaRPr lang="zh-CN" altLang="en-US" sz="3200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7896313" y="4128484"/>
              <a:ext cx="524595" cy="524595"/>
            </a:xfrm>
            <a:prstGeom prst="ellipse">
              <a:avLst/>
            </a:prstGeom>
            <a:solidFill>
              <a:srgbClr val="115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5</a:t>
              </a:r>
              <a:endParaRPr lang="zh-CN" altLang="en-US" sz="3200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411291" y="1422770"/>
              <a:ext cx="2860285" cy="8111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050" b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黑体" panose="02010609060101010101" pitchFamily="49" charset="-122"/>
                </a:rPr>
                <a:t>整顿要形成不明白的人能立即取出所要的东西的状态。</a:t>
              </a:r>
              <a:endParaRPr lang="zh-CN" altLang="en-US" sz="105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506988" y="2996632"/>
              <a:ext cx="2860285" cy="11518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050" b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黑体" panose="02010609060101010101" pitchFamily="49" charset="-122"/>
                </a:rPr>
                <a:t>要站在新人、其它现场的人的立场上来看，使得什么东西该在什么地方更加明确。</a:t>
              </a:r>
              <a:endParaRPr lang="zh-CN" altLang="en-US" sz="105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316605" y="4942359"/>
              <a:ext cx="2860285" cy="8111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0">
                <a:lnSpc>
                  <a:spcPct val="150000"/>
                </a:lnSpc>
                <a:tabLst>
                  <a:tab pos="628650" algn="l"/>
                </a:tabLst>
              </a:pPr>
              <a:r>
                <a:rPr lang="zh-CN" altLang="en-US" sz="1050" b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黑体" panose="02010609060101010101" pitchFamily="49" charset="-122"/>
                </a:rPr>
                <a:t>对于放置处与被放置物，都要想办法使其能立即取出使用。</a:t>
              </a:r>
              <a:endParaRPr lang="zh-CN" altLang="en-US" sz="105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8420907" y="1723950"/>
              <a:ext cx="2860285" cy="11518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050" b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黑体" panose="02010609060101010101" pitchFamily="49" charset="-122"/>
                </a:rPr>
                <a:t>另外，使用后要能立即恢复到原位，没有放回或误放了马上就可以知道。</a:t>
              </a:r>
              <a:endParaRPr lang="zh-CN" altLang="en-US" sz="105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7631466" y="4127500"/>
              <a:ext cx="2860285" cy="470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050" b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黑体" panose="02010609060101010101" pitchFamily="49" charset="-122"/>
                </a:rPr>
                <a:t>使无用时间最小化。</a:t>
              </a:r>
              <a:endParaRPr lang="zh-CN" altLang="en-US" sz="105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drap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63194" y="317277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1" hangingPunct="1"/>
            <a:r>
              <a:rPr lang="zh-CN" altLang="en-US">
                <a:solidFill>
                  <a:srgbClr val="11508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ootlight MT Light" panose="0204060206030A020304" pitchFamily="18" charset="0"/>
              </a:rPr>
              <a:t>整顿四原则</a:t>
            </a:r>
            <a:endParaRPr lang="zh-CN" altLang="en-US">
              <a:solidFill>
                <a:srgbClr val="11508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ootlight MT Light" panose="0204060206030A020304" pitchFamily="18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880915" y="1105484"/>
            <a:ext cx="1666770" cy="3524460"/>
            <a:chOff x="772501" y="3721210"/>
            <a:chExt cx="2381427" cy="5035632"/>
          </a:xfrm>
        </p:grpSpPr>
        <p:sp>
          <p:nvSpPr>
            <p:cNvPr id="26" name="矩形 25"/>
            <p:cNvSpPr/>
            <p:nvPr/>
          </p:nvSpPr>
          <p:spPr>
            <a:xfrm>
              <a:off x="772501" y="3721210"/>
              <a:ext cx="2335290" cy="1363554"/>
            </a:xfrm>
            <a:prstGeom prst="rect">
              <a:avLst/>
            </a:prstGeom>
            <a:solidFill>
              <a:srgbClr val="115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772501" y="5077198"/>
              <a:ext cx="2335290" cy="3679644"/>
            </a:xfrm>
            <a:prstGeom prst="rect">
              <a:avLst/>
            </a:prstGeom>
            <a:solidFill>
              <a:srgbClr val="E4E4E4">
                <a:alpha val="45000"/>
              </a:srgb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Freeform 132"/>
            <p:cNvSpPr>
              <a:spLocks noEditPoints="1"/>
            </p:cNvSpPr>
            <p:nvPr/>
          </p:nvSpPr>
          <p:spPr bwMode="auto">
            <a:xfrm>
              <a:off x="1679736" y="4219279"/>
              <a:ext cx="441310" cy="400036"/>
            </a:xfrm>
            <a:custGeom>
              <a:avLst/>
              <a:gdLst>
                <a:gd name="T0" fmla="*/ 4 w 66"/>
                <a:gd name="T1" fmla="*/ 17 h 60"/>
                <a:gd name="T2" fmla="*/ 28 w 66"/>
                <a:gd name="T3" fmla="*/ 15 h 60"/>
                <a:gd name="T4" fmla="*/ 32 w 66"/>
                <a:gd name="T5" fmla="*/ 3 h 60"/>
                <a:gd name="T6" fmla="*/ 63 w 66"/>
                <a:gd name="T7" fmla="*/ 3 h 60"/>
                <a:gd name="T8" fmla="*/ 51 w 66"/>
                <a:gd name="T9" fmla="*/ 60 h 60"/>
                <a:gd name="T10" fmla="*/ 38 w 66"/>
                <a:gd name="T11" fmla="*/ 8 h 60"/>
                <a:gd name="T12" fmla="*/ 28 w 66"/>
                <a:gd name="T13" fmla="*/ 60 h 60"/>
                <a:gd name="T14" fmla="*/ 20 w 66"/>
                <a:gd name="T15" fmla="*/ 20 h 60"/>
                <a:gd name="T16" fmla="*/ 6 w 66"/>
                <a:gd name="T17" fmla="*/ 60 h 60"/>
                <a:gd name="T18" fmla="*/ 44 w 66"/>
                <a:gd name="T19" fmla="*/ 20 h 60"/>
                <a:gd name="T20" fmla="*/ 45 w 66"/>
                <a:gd name="T21" fmla="*/ 16 h 60"/>
                <a:gd name="T22" fmla="*/ 45 w 66"/>
                <a:gd name="T23" fmla="*/ 13 h 60"/>
                <a:gd name="T24" fmla="*/ 44 w 66"/>
                <a:gd name="T25" fmla="*/ 9 h 60"/>
                <a:gd name="T26" fmla="*/ 46 w 66"/>
                <a:gd name="T27" fmla="*/ 27 h 60"/>
                <a:gd name="T28" fmla="*/ 44 w 66"/>
                <a:gd name="T29" fmla="*/ 30 h 60"/>
                <a:gd name="T30" fmla="*/ 46 w 66"/>
                <a:gd name="T31" fmla="*/ 30 h 60"/>
                <a:gd name="T32" fmla="*/ 44 w 66"/>
                <a:gd name="T33" fmla="*/ 41 h 60"/>
                <a:gd name="T34" fmla="*/ 45 w 66"/>
                <a:gd name="T35" fmla="*/ 37 h 60"/>
                <a:gd name="T36" fmla="*/ 41 w 66"/>
                <a:gd name="T37" fmla="*/ 21 h 60"/>
                <a:gd name="T38" fmla="*/ 39 w 66"/>
                <a:gd name="T39" fmla="*/ 17 h 60"/>
                <a:gd name="T40" fmla="*/ 42 w 66"/>
                <a:gd name="T41" fmla="*/ 13 h 60"/>
                <a:gd name="T42" fmla="*/ 39 w 66"/>
                <a:gd name="T43" fmla="*/ 24 h 60"/>
                <a:gd name="T44" fmla="*/ 42 w 66"/>
                <a:gd name="T45" fmla="*/ 23 h 60"/>
                <a:gd name="T46" fmla="*/ 39 w 66"/>
                <a:gd name="T47" fmla="*/ 35 h 60"/>
                <a:gd name="T48" fmla="*/ 41 w 66"/>
                <a:gd name="T49" fmla="*/ 31 h 60"/>
                <a:gd name="T50" fmla="*/ 41 w 66"/>
                <a:gd name="T51" fmla="*/ 41 h 60"/>
                <a:gd name="T52" fmla="*/ 39 w 66"/>
                <a:gd name="T53" fmla="*/ 38 h 60"/>
                <a:gd name="T54" fmla="*/ 46 w 66"/>
                <a:gd name="T55" fmla="*/ 48 h 60"/>
                <a:gd name="T56" fmla="*/ 39 w 66"/>
                <a:gd name="T57" fmla="*/ 45 h 60"/>
                <a:gd name="T58" fmla="*/ 42 w 66"/>
                <a:gd name="T59" fmla="*/ 44 h 60"/>
                <a:gd name="T60" fmla="*/ 11 w 66"/>
                <a:gd name="T61" fmla="*/ 34 h 60"/>
                <a:gd name="T62" fmla="*/ 12 w 66"/>
                <a:gd name="T63" fmla="*/ 30 h 60"/>
                <a:gd name="T64" fmla="*/ 17 w 66"/>
                <a:gd name="T65" fmla="*/ 33 h 60"/>
                <a:gd name="T66" fmla="*/ 15 w 66"/>
                <a:gd name="T67" fmla="*/ 30 h 60"/>
                <a:gd name="T68" fmla="*/ 18 w 66"/>
                <a:gd name="T69" fmla="*/ 26 h 60"/>
                <a:gd name="T70" fmla="*/ 15 w 66"/>
                <a:gd name="T71" fmla="*/ 37 h 60"/>
                <a:gd name="T72" fmla="*/ 18 w 66"/>
                <a:gd name="T73" fmla="*/ 36 h 60"/>
                <a:gd name="T74" fmla="*/ 15 w 66"/>
                <a:gd name="T75" fmla="*/ 48 h 60"/>
                <a:gd name="T76" fmla="*/ 17 w 66"/>
                <a:gd name="T77" fmla="*/ 44 h 60"/>
                <a:gd name="T78" fmla="*/ 17 w 66"/>
                <a:gd name="T79" fmla="*/ 55 h 60"/>
                <a:gd name="T80" fmla="*/ 15 w 66"/>
                <a:gd name="T81" fmla="*/ 51 h 60"/>
                <a:gd name="T82" fmla="*/ 13 w 66"/>
                <a:gd name="T83" fmla="*/ 27 h 60"/>
                <a:gd name="T84" fmla="*/ 11 w 66"/>
                <a:gd name="T85" fmla="*/ 37 h 60"/>
                <a:gd name="T86" fmla="*/ 13 w 66"/>
                <a:gd name="T87" fmla="*/ 37 h 60"/>
                <a:gd name="T88" fmla="*/ 11 w 66"/>
                <a:gd name="T89" fmla="*/ 48 h 60"/>
                <a:gd name="T90" fmla="*/ 12 w 66"/>
                <a:gd name="T91" fmla="*/ 44 h 60"/>
                <a:gd name="T92" fmla="*/ 12 w 66"/>
                <a:gd name="T93" fmla="*/ 55 h 60"/>
                <a:gd name="T94" fmla="*/ 11 w 66"/>
                <a:gd name="T95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6" h="60">
                  <a:moveTo>
                    <a:pt x="0" y="55"/>
                  </a:moveTo>
                  <a:cubicBezTo>
                    <a:pt x="4" y="55"/>
                    <a:pt x="4" y="55"/>
                    <a:pt x="4" y="55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5"/>
                    <a:pt x="0" y="55"/>
                    <a:pt x="0" y="55"/>
                  </a:cubicBezTo>
                  <a:close/>
                  <a:moveTo>
                    <a:pt x="44" y="16"/>
                  </a:moveTo>
                  <a:cubicBezTo>
                    <a:pt x="44" y="18"/>
                    <a:pt x="44" y="19"/>
                    <a:pt x="44" y="20"/>
                  </a:cubicBezTo>
                  <a:cubicBezTo>
                    <a:pt x="44" y="20"/>
                    <a:pt x="45" y="20"/>
                    <a:pt x="45" y="20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6" y="19"/>
                    <a:pt x="46" y="17"/>
                    <a:pt x="46" y="16"/>
                  </a:cubicBezTo>
                  <a:cubicBezTo>
                    <a:pt x="46" y="16"/>
                    <a:pt x="46" y="16"/>
                    <a:pt x="45" y="16"/>
                  </a:cubicBezTo>
                  <a:cubicBezTo>
                    <a:pt x="45" y="16"/>
                    <a:pt x="44" y="16"/>
                    <a:pt x="44" y="16"/>
                  </a:cubicBezTo>
                  <a:close/>
                  <a:moveTo>
                    <a:pt x="44" y="9"/>
                  </a:moveTo>
                  <a:cubicBezTo>
                    <a:pt x="44" y="11"/>
                    <a:pt x="44" y="12"/>
                    <a:pt x="44" y="13"/>
                  </a:cubicBezTo>
                  <a:cubicBezTo>
                    <a:pt x="44" y="13"/>
                    <a:pt x="45" y="13"/>
                    <a:pt x="45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6" y="12"/>
                    <a:pt x="46" y="10"/>
                    <a:pt x="46" y="9"/>
                  </a:cubicBezTo>
                  <a:cubicBezTo>
                    <a:pt x="46" y="9"/>
                    <a:pt x="46" y="9"/>
                    <a:pt x="45" y="9"/>
                  </a:cubicBezTo>
                  <a:cubicBezTo>
                    <a:pt x="45" y="9"/>
                    <a:pt x="44" y="9"/>
                    <a:pt x="44" y="9"/>
                  </a:cubicBezTo>
                  <a:close/>
                  <a:moveTo>
                    <a:pt x="44" y="23"/>
                  </a:moveTo>
                  <a:cubicBezTo>
                    <a:pt x="44" y="25"/>
                    <a:pt x="44" y="26"/>
                    <a:pt x="44" y="27"/>
                  </a:cubicBezTo>
                  <a:cubicBezTo>
                    <a:pt x="44" y="27"/>
                    <a:pt x="45" y="27"/>
                    <a:pt x="45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6"/>
                    <a:pt x="46" y="24"/>
                    <a:pt x="46" y="23"/>
                  </a:cubicBezTo>
                  <a:cubicBezTo>
                    <a:pt x="46" y="23"/>
                    <a:pt x="46" y="23"/>
                    <a:pt x="45" y="23"/>
                  </a:cubicBezTo>
                  <a:cubicBezTo>
                    <a:pt x="45" y="23"/>
                    <a:pt x="44" y="23"/>
                    <a:pt x="44" y="23"/>
                  </a:cubicBezTo>
                  <a:close/>
                  <a:moveTo>
                    <a:pt x="44" y="30"/>
                  </a:moveTo>
                  <a:cubicBezTo>
                    <a:pt x="44" y="32"/>
                    <a:pt x="44" y="33"/>
                    <a:pt x="44" y="34"/>
                  </a:cubicBezTo>
                  <a:cubicBezTo>
                    <a:pt x="44" y="34"/>
                    <a:pt x="45" y="34"/>
                    <a:pt x="45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3"/>
                    <a:pt x="46" y="32"/>
                    <a:pt x="46" y="30"/>
                  </a:cubicBezTo>
                  <a:cubicBezTo>
                    <a:pt x="46" y="30"/>
                    <a:pt x="46" y="30"/>
                    <a:pt x="45" y="30"/>
                  </a:cubicBezTo>
                  <a:cubicBezTo>
                    <a:pt x="45" y="30"/>
                    <a:pt x="44" y="30"/>
                    <a:pt x="44" y="30"/>
                  </a:cubicBezTo>
                  <a:close/>
                  <a:moveTo>
                    <a:pt x="44" y="37"/>
                  </a:moveTo>
                  <a:cubicBezTo>
                    <a:pt x="44" y="39"/>
                    <a:pt x="44" y="40"/>
                    <a:pt x="44" y="41"/>
                  </a:cubicBezTo>
                  <a:cubicBezTo>
                    <a:pt x="44" y="41"/>
                    <a:pt x="45" y="41"/>
                    <a:pt x="45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6" y="40"/>
                    <a:pt x="46" y="39"/>
                    <a:pt x="46" y="37"/>
                  </a:cubicBezTo>
                  <a:cubicBezTo>
                    <a:pt x="46" y="37"/>
                    <a:pt x="46" y="37"/>
                    <a:pt x="45" y="37"/>
                  </a:cubicBezTo>
                  <a:cubicBezTo>
                    <a:pt x="45" y="37"/>
                    <a:pt x="44" y="37"/>
                    <a:pt x="44" y="37"/>
                  </a:cubicBezTo>
                  <a:close/>
                  <a:moveTo>
                    <a:pt x="39" y="17"/>
                  </a:moveTo>
                  <a:cubicBezTo>
                    <a:pt x="39" y="18"/>
                    <a:pt x="39" y="19"/>
                    <a:pt x="39" y="21"/>
                  </a:cubicBezTo>
                  <a:cubicBezTo>
                    <a:pt x="40" y="21"/>
                    <a:pt x="40" y="21"/>
                    <a:pt x="41" y="21"/>
                  </a:cubicBezTo>
                  <a:cubicBezTo>
                    <a:pt x="41" y="21"/>
                    <a:pt x="41" y="21"/>
                    <a:pt x="42" y="20"/>
                  </a:cubicBezTo>
                  <a:cubicBezTo>
                    <a:pt x="42" y="19"/>
                    <a:pt x="42" y="18"/>
                    <a:pt x="42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0" y="17"/>
                    <a:pt x="40" y="17"/>
                    <a:pt x="39" y="17"/>
                  </a:cubicBezTo>
                  <a:close/>
                  <a:moveTo>
                    <a:pt x="39" y="10"/>
                  </a:moveTo>
                  <a:cubicBezTo>
                    <a:pt x="39" y="11"/>
                    <a:pt x="39" y="12"/>
                    <a:pt x="39" y="14"/>
                  </a:cubicBezTo>
                  <a:cubicBezTo>
                    <a:pt x="40" y="14"/>
                    <a:pt x="40" y="14"/>
                    <a:pt x="41" y="14"/>
                  </a:cubicBezTo>
                  <a:cubicBezTo>
                    <a:pt x="41" y="14"/>
                    <a:pt x="41" y="14"/>
                    <a:pt x="42" y="13"/>
                  </a:cubicBezTo>
                  <a:cubicBezTo>
                    <a:pt x="42" y="12"/>
                    <a:pt x="42" y="11"/>
                    <a:pt x="42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0" y="10"/>
                    <a:pt x="40" y="10"/>
                    <a:pt x="39" y="10"/>
                  </a:cubicBezTo>
                  <a:close/>
                  <a:moveTo>
                    <a:pt x="39" y="24"/>
                  </a:moveTo>
                  <a:cubicBezTo>
                    <a:pt x="39" y="25"/>
                    <a:pt x="39" y="26"/>
                    <a:pt x="39" y="28"/>
                  </a:cubicBezTo>
                  <a:cubicBezTo>
                    <a:pt x="40" y="28"/>
                    <a:pt x="40" y="28"/>
                    <a:pt x="41" y="28"/>
                  </a:cubicBezTo>
                  <a:cubicBezTo>
                    <a:pt x="41" y="27"/>
                    <a:pt x="41" y="27"/>
                    <a:pt x="42" y="27"/>
                  </a:cubicBezTo>
                  <a:cubicBezTo>
                    <a:pt x="42" y="26"/>
                    <a:pt x="42" y="25"/>
                    <a:pt x="42" y="23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0" y="24"/>
                    <a:pt x="40" y="24"/>
                    <a:pt x="39" y="24"/>
                  </a:cubicBezTo>
                  <a:close/>
                  <a:moveTo>
                    <a:pt x="39" y="31"/>
                  </a:moveTo>
                  <a:cubicBezTo>
                    <a:pt x="39" y="32"/>
                    <a:pt x="39" y="33"/>
                    <a:pt x="39" y="35"/>
                  </a:cubicBezTo>
                  <a:cubicBezTo>
                    <a:pt x="40" y="35"/>
                    <a:pt x="40" y="34"/>
                    <a:pt x="41" y="34"/>
                  </a:cubicBezTo>
                  <a:cubicBezTo>
                    <a:pt x="41" y="34"/>
                    <a:pt x="41" y="34"/>
                    <a:pt x="42" y="34"/>
                  </a:cubicBezTo>
                  <a:cubicBezTo>
                    <a:pt x="42" y="33"/>
                    <a:pt x="42" y="32"/>
                    <a:pt x="42" y="30"/>
                  </a:cubicBezTo>
                  <a:cubicBezTo>
                    <a:pt x="41" y="30"/>
                    <a:pt x="41" y="30"/>
                    <a:pt x="41" y="31"/>
                  </a:cubicBezTo>
                  <a:cubicBezTo>
                    <a:pt x="40" y="31"/>
                    <a:pt x="40" y="31"/>
                    <a:pt x="39" y="31"/>
                  </a:cubicBezTo>
                  <a:close/>
                  <a:moveTo>
                    <a:pt x="39" y="38"/>
                  </a:moveTo>
                  <a:cubicBezTo>
                    <a:pt x="39" y="39"/>
                    <a:pt x="39" y="40"/>
                    <a:pt x="39" y="41"/>
                  </a:cubicBezTo>
                  <a:cubicBezTo>
                    <a:pt x="40" y="41"/>
                    <a:pt x="40" y="41"/>
                    <a:pt x="41" y="41"/>
                  </a:cubicBezTo>
                  <a:cubicBezTo>
                    <a:pt x="41" y="41"/>
                    <a:pt x="41" y="41"/>
                    <a:pt x="42" y="41"/>
                  </a:cubicBezTo>
                  <a:cubicBezTo>
                    <a:pt x="42" y="40"/>
                    <a:pt x="42" y="39"/>
                    <a:pt x="42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0" y="37"/>
                    <a:pt x="40" y="37"/>
                    <a:pt x="39" y="38"/>
                  </a:cubicBezTo>
                  <a:close/>
                  <a:moveTo>
                    <a:pt x="44" y="44"/>
                  </a:moveTo>
                  <a:cubicBezTo>
                    <a:pt x="44" y="46"/>
                    <a:pt x="44" y="47"/>
                    <a:pt x="44" y="48"/>
                  </a:cubicBezTo>
                  <a:cubicBezTo>
                    <a:pt x="44" y="48"/>
                    <a:pt x="45" y="48"/>
                    <a:pt x="45" y="48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46" y="47"/>
                    <a:pt x="46" y="46"/>
                    <a:pt x="46" y="44"/>
                  </a:cubicBezTo>
                  <a:cubicBezTo>
                    <a:pt x="46" y="44"/>
                    <a:pt x="46" y="44"/>
                    <a:pt x="45" y="44"/>
                  </a:cubicBezTo>
                  <a:cubicBezTo>
                    <a:pt x="45" y="44"/>
                    <a:pt x="44" y="44"/>
                    <a:pt x="44" y="44"/>
                  </a:cubicBezTo>
                  <a:close/>
                  <a:moveTo>
                    <a:pt x="39" y="45"/>
                  </a:moveTo>
                  <a:cubicBezTo>
                    <a:pt x="39" y="46"/>
                    <a:pt x="39" y="47"/>
                    <a:pt x="39" y="48"/>
                  </a:cubicBezTo>
                  <a:cubicBezTo>
                    <a:pt x="40" y="48"/>
                    <a:pt x="40" y="48"/>
                    <a:pt x="41" y="48"/>
                  </a:cubicBezTo>
                  <a:cubicBezTo>
                    <a:pt x="41" y="48"/>
                    <a:pt x="41" y="48"/>
                    <a:pt x="42" y="48"/>
                  </a:cubicBezTo>
                  <a:cubicBezTo>
                    <a:pt x="42" y="47"/>
                    <a:pt x="42" y="46"/>
                    <a:pt x="42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0" y="44"/>
                    <a:pt x="40" y="44"/>
                    <a:pt x="39" y="45"/>
                  </a:cubicBezTo>
                  <a:close/>
                  <a:moveTo>
                    <a:pt x="11" y="30"/>
                  </a:moveTo>
                  <a:cubicBezTo>
                    <a:pt x="11" y="31"/>
                    <a:pt x="11" y="33"/>
                    <a:pt x="11" y="34"/>
                  </a:cubicBezTo>
                  <a:cubicBezTo>
                    <a:pt x="11" y="34"/>
                    <a:pt x="12" y="34"/>
                    <a:pt x="12" y="34"/>
                  </a:cubicBezTo>
                  <a:cubicBezTo>
                    <a:pt x="12" y="34"/>
                    <a:pt x="13" y="34"/>
                    <a:pt x="13" y="34"/>
                  </a:cubicBezTo>
                  <a:cubicBezTo>
                    <a:pt x="13" y="32"/>
                    <a:pt x="13" y="31"/>
                    <a:pt x="13" y="30"/>
                  </a:cubicBezTo>
                  <a:cubicBezTo>
                    <a:pt x="13" y="30"/>
                    <a:pt x="12" y="30"/>
                    <a:pt x="12" y="30"/>
                  </a:cubicBezTo>
                  <a:cubicBezTo>
                    <a:pt x="12" y="30"/>
                    <a:pt x="11" y="30"/>
                    <a:pt x="11" y="30"/>
                  </a:cubicBezTo>
                  <a:close/>
                  <a:moveTo>
                    <a:pt x="15" y="30"/>
                  </a:moveTo>
                  <a:cubicBezTo>
                    <a:pt x="15" y="31"/>
                    <a:pt x="15" y="32"/>
                    <a:pt x="15" y="34"/>
                  </a:cubicBezTo>
                  <a:cubicBezTo>
                    <a:pt x="16" y="34"/>
                    <a:pt x="16" y="34"/>
                    <a:pt x="17" y="33"/>
                  </a:cubicBezTo>
                  <a:cubicBezTo>
                    <a:pt x="17" y="33"/>
                    <a:pt x="17" y="33"/>
                    <a:pt x="18" y="33"/>
                  </a:cubicBezTo>
                  <a:cubicBezTo>
                    <a:pt x="18" y="32"/>
                    <a:pt x="18" y="31"/>
                    <a:pt x="18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6" y="30"/>
                    <a:pt x="16" y="30"/>
                    <a:pt x="15" y="30"/>
                  </a:cubicBezTo>
                  <a:close/>
                  <a:moveTo>
                    <a:pt x="15" y="23"/>
                  </a:moveTo>
                  <a:cubicBezTo>
                    <a:pt x="15" y="24"/>
                    <a:pt x="15" y="25"/>
                    <a:pt x="15" y="27"/>
                  </a:cubicBezTo>
                  <a:cubicBezTo>
                    <a:pt x="16" y="27"/>
                    <a:pt x="16" y="26"/>
                    <a:pt x="17" y="26"/>
                  </a:cubicBezTo>
                  <a:cubicBezTo>
                    <a:pt x="17" y="26"/>
                    <a:pt x="17" y="26"/>
                    <a:pt x="18" y="26"/>
                  </a:cubicBezTo>
                  <a:cubicBezTo>
                    <a:pt x="18" y="25"/>
                    <a:pt x="18" y="24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6" y="22"/>
                    <a:pt x="16" y="22"/>
                    <a:pt x="15" y="23"/>
                  </a:cubicBezTo>
                  <a:close/>
                  <a:moveTo>
                    <a:pt x="15" y="37"/>
                  </a:moveTo>
                  <a:cubicBezTo>
                    <a:pt x="15" y="38"/>
                    <a:pt x="15" y="39"/>
                    <a:pt x="15" y="41"/>
                  </a:cubicBezTo>
                  <a:cubicBezTo>
                    <a:pt x="16" y="41"/>
                    <a:pt x="16" y="41"/>
                    <a:pt x="17" y="41"/>
                  </a:cubicBezTo>
                  <a:cubicBezTo>
                    <a:pt x="17" y="41"/>
                    <a:pt x="17" y="41"/>
                    <a:pt x="18" y="40"/>
                  </a:cubicBezTo>
                  <a:cubicBezTo>
                    <a:pt x="18" y="39"/>
                    <a:pt x="18" y="38"/>
                    <a:pt x="18" y="36"/>
                  </a:cubicBezTo>
                  <a:cubicBezTo>
                    <a:pt x="17" y="36"/>
                    <a:pt x="17" y="37"/>
                    <a:pt x="17" y="37"/>
                  </a:cubicBezTo>
                  <a:cubicBezTo>
                    <a:pt x="16" y="37"/>
                    <a:pt x="16" y="37"/>
                    <a:pt x="15" y="37"/>
                  </a:cubicBezTo>
                  <a:close/>
                  <a:moveTo>
                    <a:pt x="15" y="44"/>
                  </a:moveTo>
                  <a:cubicBezTo>
                    <a:pt x="15" y="45"/>
                    <a:pt x="15" y="46"/>
                    <a:pt x="15" y="48"/>
                  </a:cubicBezTo>
                  <a:cubicBezTo>
                    <a:pt x="16" y="48"/>
                    <a:pt x="16" y="48"/>
                    <a:pt x="17" y="48"/>
                  </a:cubicBezTo>
                  <a:cubicBezTo>
                    <a:pt x="17" y="48"/>
                    <a:pt x="17" y="48"/>
                    <a:pt x="18" y="48"/>
                  </a:cubicBezTo>
                  <a:cubicBezTo>
                    <a:pt x="18" y="46"/>
                    <a:pt x="18" y="45"/>
                    <a:pt x="18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6" y="44"/>
                    <a:pt x="16" y="44"/>
                    <a:pt x="15" y="44"/>
                  </a:cubicBezTo>
                  <a:close/>
                  <a:moveTo>
                    <a:pt x="15" y="51"/>
                  </a:moveTo>
                  <a:cubicBezTo>
                    <a:pt x="15" y="52"/>
                    <a:pt x="15" y="53"/>
                    <a:pt x="15" y="55"/>
                  </a:cubicBezTo>
                  <a:cubicBezTo>
                    <a:pt x="16" y="55"/>
                    <a:pt x="16" y="55"/>
                    <a:pt x="17" y="55"/>
                  </a:cubicBezTo>
                  <a:cubicBezTo>
                    <a:pt x="17" y="55"/>
                    <a:pt x="17" y="55"/>
                    <a:pt x="18" y="55"/>
                  </a:cubicBezTo>
                  <a:cubicBezTo>
                    <a:pt x="18" y="53"/>
                    <a:pt x="18" y="52"/>
                    <a:pt x="18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6" y="51"/>
                    <a:pt x="16" y="51"/>
                    <a:pt x="15" y="51"/>
                  </a:cubicBezTo>
                  <a:close/>
                  <a:moveTo>
                    <a:pt x="11" y="23"/>
                  </a:moveTo>
                  <a:cubicBezTo>
                    <a:pt x="11" y="24"/>
                    <a:pt x="11" y="26"/>
                    <a:pt x="11" y="27"/>
                  </a:cubicBezTo>
                  <a:cubicBezTo>
                    <a:pt x="11" y="27"/>
                    <a:pt x="12" y="27"/>
                    <a:pt x="12" y="27"/>
                  </a:cubicBezTo>
                  <a:cubicBezTo>
                    <a:pt x="12" y="27"/>
                    <a:pt x="13" y="27"/>
                    <a:pt x="13" y="27"/>
                  </a:cubicBezTo>
                  <a:cubicBezTo>
                    <a:pt x="13" y="25"/>
                    <a:pt x="13" y="24"/>
                    <a:pt x="13" y="23"/>
                  </a:cubicBezTo>
                  <a:cubicBezTo>
                    <a:pt x="13" y="23"/>
                    <a:pt x="12" y="23"/>
                    <a:pt x="12" y="23"/>
                  </a:cubicBezTo>
                  <a:cubicBezTo>
                    <a:pt x="12" y="23"/>
                    <a:pt x="11" y="23"/>
                    <a:pt x="11" y="23"/>
                  </a:cubicBezTo>
                  <a:close/>
                  <a:moveTo>
                    <a:pt x="11" y="37"/>
                  </a:moveTo>
                  <a:cubicBezTo>
                    <a:pt x="11" y="38"/>
                    <a:pt x="11" y="40"/>
                    <a:pt x="11" y="41"/>
                  </a:cubicBezTo>
                  <a:cubicBezTo>
                    <a:pt x="11" y="41"/>
                    <a:pt x="12" y="41"/>
                    <a:pt x="12" y="41"/>
                  </a:cubicBezTo>
                  <a:cubicBezTo>
                    <a:pt x="12" y="41"/>
                    <a:pt x="13" y="41"/>
                    <a:pt x="13" y="41"/>
                  </a:cubicBezTo>
                  <a:cubicBezTo>
                    <a:pt x="13" y="39"/>
                    <a:pt x="13" y="38"/>
                    <a:pt x="13" y="37"/>
                  </a:cubicBezTo>
                  <a:cubicBezTo>
                    <a:pt x="13" y="37"/>
                    <a:pt x="12" y="37"/>
                    <a:pt x="12" y="37"/>
                  </a:cubicBezTo>
                  <a:cubicBezTo>
                    <a:pt x="12" y="37"/>
                    <a:pt x="11" y="37"/>
                    <a:pt x="11" y="37"/>
                  </a:cubicBezTo>
                  <a:close/>
                  <a:moveTo>
                    <a:pt x="11" y="44"/>
                  </a:moveTo>
                  <a:cubicBezTo>
                    <a:pt x="11" y="45"/>
                    <a:pt x="11" y="46"/>
                    <a:pt x="11" y="48"/>
                  </a:cubicBezTo>
                  <a:cubicBezTo>
                    <a:pt x="11" y="48"/>
                    <a:pt x="12" y="48"/>
                    <a:pt x="12" y="48"/>
                  </a:cubicBezTo>
                  <a:cubicBezTo>
                    <a:pt x="12" y="48"/>
                    <a:pt x="13" y="48"/>
                    <a:pt x="13" y="48"/>
                  </a:cubicBezTo>
                  <a:cubicBezTo>
                    <a:pt x="13" y="46"/>
                    <a:pt x="13" y="45"/>
                    <a:pt x="13" y="44"/>
                  </a:cubicBezTo>
                  <a:cubicBezTo>
                    <a:pt x="13" y="44"/>
                    <a:pt x="12" y="44"/>
                    <a:pt x="12" y="44"/>
                  </a:cubicBezTo>
                  <a:cubicBezTo>
                    <a:pt x="12" y="44"/>
                    <a:pt x="11" y="44"/>
                    <a:pt x="11" y="44"/>
                  </a:cubicBezTo>
                  <a:close/>
                  <a:moveTo>
                    <a:pt x="11" y="51"/>
                  </a:moveTo>
                  <a:cubicBezTo>
                    <a:pt x="11" y="52"/>
                    <a:pt x="11" y="53"/>
                    <a:pt x="11" y="55"/>
                  </a:cubicBezTo>
                  <a:cubicBezTo>
                    <a:pt x="11" y="55"/>
                    <a:pt x="12" y="55"/>
                    <a:pt x="12" y="55"/>
                  </a:cubicBezTo>
                  <a:cubicBezTo>
                    <a:pt x="12" y="55"/>
                    <a:pt x="13" y="55"/>
                    <a:pt x="13" y="55"/>
                  </a:cubicBezTo>
                  <a:cubicBezTo>
                    <a:pt x="13" y="53"/>
                    <a:pt x="13" y="52"/>
                    <a:pt x="13" y="51"/>
                  </a:cubicBezTo>
                  <a:cubicBezTo>
                    <a:pt x="13" y="51"/>
                    <a:pt x="12" y="51"/>
                    <a:pt x="12" y="51"/>
                  </a:cubicBezTo>
                  <a:cubicBezTo>
                    <a:pt x="12" y="51"/>
                    <a:pt x="11" y="51"/>
                    <a:pt x="11" y="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TextBox 14"/>
            <p:cNvSpPr txBox="1"/>
            <p:nvPr/>
          </p:nvSpPr>
          <p:spPr>
            <a:xfrm>
              <a:off x="864789" y="5136069"/>
              <a:ext cx="2289139" cy="35619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 algn="l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en-US" altLang="zh-CN" sz="80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楷体_GB2312" panose="02010609030101010101" pitchFamily="1" charset="-122"/>
                </a:rPr>
                <a:t>原则</a:t>
              </a:r>
              <a:r>
                <a:rPr lang="zh-CN" alt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楷体_GB2312" panose="02010609030101010101" pitchFamily="1" charset="-122"/>
                </a:rPr>
                <a:t>一：规定放置场所（定置）</a:t>
              </a:r>
              <a:endParaRPr lang="zh-CN" alt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楷体_GB2312" panose="02010609030101010101" pitchFamily="1" charset="-122"/>
              </a:endParaRPr>
            </a:p>
            <a:p>
              <a:pPr marL="342900" indent="-342900" algn="l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zh-CN" altLang="en-US" sz="800" b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楷体_GB2312" panose="02010609030101010101" pitchFamily="1" charset="-122"/>
                </a:rPr>
                <a:t>   确定定置内容的几项原则：</a:t>
              </a:r>
              <a:endParaRPr lang="zh-CN" altLang="en-US" sz="80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楷体_GB2312" panose="02010609030101010101" pitchFamily="1" charset="-122"/>
              </a:endParaRPr>
            </a:p>
            <a:p>
              <a:pPr marL="342900" indent="-342900" algn="l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zh-CN" altLang="en-US" sz="800" b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       1.只存放有用的；</a:t>
              </a:r>
              <a:endParaRPr lang="zh-CN" altLang="en-US" sz="80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  <a:p>
              <a:pPr marL="342900" indent="-342900" algn="l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zh-CN" altLang="en-US" sz="800" b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       2.依使用频率，来决定放置场所和位置；</a:t>
              </a:r>
              <a:endParaRPr lang="zh-CN" altLang="en-US" sz="80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  <a:p>
              <a:pPr marL="342900" indent="-342900" algn="l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zh-CN" altLang="en-US" sz="800" b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       3.人机工程学；</a:t>
              </a:r>
              <a:endParaRPr lang="zh-CN" altLang="en-US" sz="80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  <a:p>
              <a:pPr marL="342900" indent="-342900" algn="l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zh-CN" altLang="en-US" sz="800" b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       4.用标志漆颜色划分通道与作业区域；</a:t>
              </a:r>
              <a:endParaRPr lang="zh-CN" altLang="en-US" sz="80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  <a:p>
              <a:pPr marL="342900" indent="-342900" algn="l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zh-CN" altLang="en-US" sz="800" b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楷体_GB2312" panose="02010609030101010101" pitchFamily="1" charset="-122"/>
                </a:rPr>
                <a:t>    </a:t>
              </a:r>
              <a:r>
                <a:rPr lang="zh-CN" altLang="en-US" sz="800" b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5.不许堵塞通道；</a:t>
              </a:r>
              <a:endParaRPr lang="zh-CN" altLang="en-US" sz="80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  <a:p>
              <a:pPr marL="342900" indent="-342900" algn="l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zh-CN" altLang="en-US" sz="800" b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       6.限定高度堆高；</a:t>
              </a:r>
              <a:endParaRPr lang="zh-CN" altLang="en-US" sz="80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  <a:p>
              <a:pPr marL="342900" indent="-342900" algn="l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zh-CN" altLang="en-US" sz="800" b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楷体_GB2312" panose="02010609030101010101" pitchFamily="1" charset="-122"/>
                </a:rPr>
                <a:t>    </a:t>
              </a:r>
              <a:r>
                <a:rPr lang="zh-CN" altLang="en-US" sz="800" b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7</a:t>
              </a:r>
              <a:r>
                <a:rPr lang="zh-CN" altLang="en-US" sz="800" b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楷体_GB2312" panose="02010609030101010101" pitchFamily="1" charset="-122"/>
                </a:rPr>
                <a:t>.</a:t>
              </a:r>
              <a:r>
                <a:rPr lang="zh-CN" altLang="en-US" sz="800" b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不合格品隔离工作现场；</a:t>
              </a:r>
              <a:endParaRPr lang="zh-CN" altLang="en-US" sz="80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  <a:p>
              <a:pPr marL="342900" indent="-342900" algn="l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zh-CN" altLang="en-US" sz="800" b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楷体_GB2312" panose="02010609030101010101" pitchFamily="1" charset="-122"/>
                </a:rPr>
                <a:t>    </a:t>
              </a:r>
              <a:r>
                <a:rPr lang="zh-CN" altLang="en-US" sz="800" b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8.不明物撤离工作现场；</a:t>
              </a:r>
              <a:endParaRPr lang="zh-CN" altLang="en-US" sz="80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  <a:p>
              <a:pPr marL="342900" indent="-342900" algn="l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zh-CN" altLang="en-US" sz="800" b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楷体_GB2312" panose="02010609030101010101" pitchFamily="1" charset="-122"/>
                </a:rPr>
                <a:t>    </a:t>
              </a:r>
              <a:r>
                <a:rPr lang="zh-CN" altLang="en-US" sz="800" b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9</a:t>
              </a:r>
              <a:r>
                <a:rPr lang="zh-CN" altLang="en-US" sz="800" b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楷体_GB2312" panose="02010609030101010101" pitchFamily="1" charset="-122"/>
                </a:rPr>
                <a:t>.</a:t>
              </a:r>
              <a:r>
                <a:rPr lang="zh-CN" altLang="en-US" sz="800" b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看板要置于显目的地方，且不妨碍现场的视线；</a:t>
              </a:r>
              <a:endParaRPr lang="zh-CN" altLang="en-US" sz="80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  <a:p>
              <a:pPr marL="342900" indent="-342900" algn="l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zh-CN" altLang="en-US" sz="800" b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楷体_GB2312" panose="02010609030101010101" pitchFamily="1" charset="-122"/>
                </a:rPr>
                <a:t>    </a:t>
              </a:r>
              <a:r>
                <a:rPr lang="zh-CN" altLang="en-US" sz="800" b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10</a:t>
              </a:r>
              <a:r>
                <a:rPr lang="zh-CN" altLang="en-US" sz="800" b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楷体_GB2312" panose="02010609030101010101" pitchFamily="1" charset="-122"/>
                </a:rPr>
                <a:t>.</a:t>
              </a:r>
              <a:r>
                <a:rPr lang="zh-CN" altLang="en-US" sz="800" b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危险物、溶剂应放在特定的地方；</a:t>
              </a:r>
              <a:endParaRPr lang="zh-CN" altLang="en-US" sz="80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  <a:p>
              <a:pPr marL="342900" indent="-342900" algn="l"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zh-CN" altLang="en-US" sz="800" b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楷体_GB2312" panose="02010609030101010101" pitchFamily="1" charset="-122"/>
                </a:rPr>
                <a:t>    </a:t>
              </a:r>
              <a:r>
                <a:rPr lang="zh-CN" altLang="en-US" sz="800" b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11</a:t>
              </a:r>
              <a:r>
                <a:rPr lang="zh-CN" altLang="en-US" sz="800" b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楷体_GB2312" panose="02010609030101010101" pitchFamily="1" charset="-122"/>
                </a:rPr>
                <a:t>.</a:t>
              </a:r>
              <a:r>
                <a:rPr lang="zh-CN" altLang="en-US" sz="800" b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无法避免将物品放于定置区域时，可悬挂</a:t>
              </a:r>
              <a:r>
                <a:rPr lang="zh-CN" altLang="en-US" sz="800" b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“</a:t>
              </a:r>
              <a:r>
                <a:rPr lang="zh-CN" altLang="en-US" sz="800" b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暂放</a:t>
              </a:r>
              <a:r>
                <a:rPr lang="zh-CN" altLang="en-US" sz="800" b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”</a:t>
              </a:r>
              <a:r>
                <a:rPr lang="zh-CN" altLang="en-US" sz="800" b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牌，并注明理由时间。</a:t>
              </a:r>
              <a:r>
                <a:rPr lang="zh-CN" altLang="en-US" sz="800" b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楷体_GB2312" panose="02010609030101010101" pitchFamily="1" charset="-122"/>
                </a:rPr>
                <a:t> </a:t>
              </a:r>
              <a:endParaRPr lang="zh-CN" altLang="en-US" sz="80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楷体_GB2312" panose="02010609030101010101" pitchFamily="1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2785915" y="1105484"/>
            <a:ext cx="1634479" cy="3524460"/>
            <a:chOff x="3581323" y="3721210"/>
            <a:chExt cx="2335290" cy="5035632"/>
          </a:xfrm>
        </p:grpSpPr>
        <p:grpSp>
          <p:nvGrpSpPr>
            <p:cNvPr id="51" name="组合 50"/>
            <p:cNvGrpSpPr/>
            <p:nvPr/>
          </p:nvGrpSpPr>
          <p:grpSpPr>
            <a:xfrm>
              <a:off x="3581323" y="3721210"/>
              <a:ext cx="2335290" cy="5035632"/>
              <a:chOff x="772501" y="3721210"/>
              <a:chExt cx="2335290" cy="5035632"/>
            </a:xfrm>
          </p:grpSpPr>
          <p:sp>
            <p:nvSpPr>
              <p:cNvPr id="55" name="矩形 54"/>
              <p:cNvSpPr/>
              <p:nvPr/>
            </p:nvSpPr>
            <p:spPr>
              <a:xfrm>
                <a:off x="772501" y="3721210"/>
                <a:ext cx="2335290" cy="1363554"/>
              </a:xfrm>
              <a:prstGeom prst="rect">
                <a:avLst/>
              </a:prstGeom>
              <a:solidFill>
                <a:srgbClr val="D441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772501" y="5077198"/>
                <a:ext cx="2335290" cy="3679644"/>
              </a:xfrm>
              <a:prstGeom prst="rect">
                <a:avLst/>
              </a:prstGeom>
              <a:solidFill>
                <a:srgbClr val="E4E4E4">
                  <a:alpha val="45000"/>
                </a:srgbClr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TextBox 14"/>
              <p:cNvSpPr txBox="1"/>
              <p:nvPr/>
            </p:nvSpPr>
            <p:spPr>
              <a:xfrm>
                <a:off x="818644" y="5075747"/>
                <a:ext cx="2289139" cy="32980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50000"/>
                  </a:lnSpc>
                  <a:spcBef>
                    <a:spcPct val="0"/>
                  </a:spcBef>
                  <a:buClr>
                    <a:schemeClr val="folHlink"/>
                  </a:buClr>
                  <a:buSzPct val="60000"/>
                </a:pPr>
                <a:r>
                  <a:rPr lang="zh-CN" altLang="en-US" sz="800">
                    <a:latin typeface="微软雅黑" panose="020B0503020204020204" pitchFamily="34" charset="-122"/>
                    <a:ea typeface="微软雅黑" panose="020B0503020204020204" pitchFamily="34" charset="-122"/>
                    <a:sym typeface="楷体_GB2312" panose="02010609030101010101" pitchFamily="1" charset="-122"/>
                  </a:rPr>
                  <a:t>原则二：确定放置容量（定容）</a:t>
                </a:r>
                <a:endParaRPr lang="zh-CN" altLang="en-US" sz="800">
                  <a:latin typeface="微软雅黑" panose="020B0503020204020204" pitchFamily="34" charset="-122"/>
                  <a:ea typeface="微软雅黑" panose="020B0503020204020204" pitchFamily="34" charset="-122"/>
                  <a:sym typeface="楷体_GB2312" panose="02010609030101010101" pitchFamily="1" charset="-122"/>
                </a:endParaRPr>
              </a:p>
              <a:p>
                <a:pPr algn="l">
                  <a:lnSpc>
                    <a:spcPct val="150000"/>
                  </a:lnSpc>
                  <a:spcBef>
                    <a:spcPct val="0"/>
                  </a:spcBef>
                  <a:buClr>
                    <a:schemeClr val="folHlink"/>
                  </a:buClr>
                  <a:buSzPct val="60000"/>
                </a:pPr>
                <a:endParaRPr lang="zh-CN" altLang="en-US" sz="800" b="0">
                  <a:latin typeface="微软雅黑" panose="020B0503020204020204" pitchFamily="34" charset="-122"/>
                  <a:ea typeface="微软雅黑" panose="020B0503020204020204" pitchFamily="34" charset="-122"/>
                  <a:sym typeface="楷体_GB2312" panose="02010609030101010101" pitchFamily="1" charset="-122"/>
                </a:endParaRPr>
              </a:p>
              <a:p>
                <a:pPr algn="l">
                  <a:lnSpc>
                    <a:spcPct val="150000"/>
                  </a:lnSpc>
                  <a:spcBef>
                    <a:spcPct val="0"/>
                  </a:spcBef>
                  <a:buClr>
                    <a:schemeClr val="folHlink"/>
                  </a:buClr>
                  <a:buSzPct val="60000"/>
                </a:pPr>
                <a:r>
                  <a:rPr lang="zh-CN" altLang="en-US" sz="800" b="0"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       确定容量依据：1.位置离工作现场远近；2.日使用频数多少；</a:t>
                </a:r>
                <a:endParaRPr lang="zh-CN" altLang="en-US" sz="800" b="0"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  <a:p>
                <a:pPr algn="l">
                  <a:lnSpc>
                    <a:spcPct val="150000"/>
                  </a:lnSpc>
                  <a:spcBef>
                    <a:spcPct val="0"/>
                  </a:spcBef>
                  <a:buClr>
                    <a:schemeClr val="folHlink"/>
                  </a:buClr>
                  <a:buSzPct val="60000"/>
                </a:pPr>
                <a:r>
                  <a:rPr lang="zh-CN" altLang="en-US" sz="800" b="0"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3.搬运易繁程度；4.现场空间大小；5.部品的保管性等。</a:t>
                </a:r>
                <a:endParaRPr lang="en-US" altLang="zh-CN" sz="800" b="0"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  <a:p>
                <a:pPr algn="l">
                  <a:lnSpc>
                    <a:spcPct val="150000"/>
                  </a:lnSpc>
                  <a:spcBef>
                    <a:spcPct val="0"/>
                  </a:spcBef>
                  <a:buClr>
                    <a:schemeClr val="folHlink"/>
                  </a:buClr>
                  <a:buSzPct val="60000"/>
                </a:pPr>
                <a:r>
                  <a:rPr lang="zh-CN" altLang="en-US" sz="800" b="0"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确定容量原则：1.便于生产；2.无用工时最低；3.现场整齐；4.安全。</a:t>
                </a:r>
                <a:endParaRPr lang="zh-CN" altLang="en-US" sz="800" b="0"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  <a:p>
                <a:pPr algn="l">
                  <a:lnSpc>
                    <a:spcPct val="150000"/>
                  </a:lnSpc>
                  <a:spcBef>
                    <a:spcPct val="0"/>
                  </a:spcBef>
                  <a:buClr>
                    <a:schemeClr val="folHlink"/>
                  </a:buClr>
                  <a:buSzPct val="60000"/>
                </a:pPr>
                <a:r>
                  <a:rPr lang="zh-CN" altLang="en-US" sz="800" b="0"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      确定容量要点： 1.一旦确定，就是法规；2.文件化；3.经常检查。</a:t>
                </a:r>
                <a:endParaRPr lang="zh-CN" altLang="en-US" sz="800" b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3" name="Freeform 176"/>
            <p:cNvSpPr>
              <a:spLocks noEditPoints="1"/>
            </p:cNvSpPr>
            <p:nvPr/>
          </p:nvSpPr>
          <p:spPr bwMode="auto">
            <a:xfrm>
              <a:off x="4562860" y="4282887"/>
              <a:ext cx="381517" cy="312964"/>
            </a:xfrm>
            <a:custGeom>
              <a:avLst/>
              <a:gdLst>
                <a:gd name="T0" fmla="*/ 112 w 128"/>
                <a:gd name="T1" fmla="*/ 2 h 105"/>
                <a:gd name="T2" fmla="*/ 107 w 128"/>
                <a:gd name="T3" fmla="*/ 23 h 105"/>
                <a:gd name="T4" fmla="*/ 99 w 128"/>
                <a:gd name="T5" fmla="*/ 2 h 105"/>
                <a:gd name="T6" fmla="*/ 112 w 128"/>
                <a:gd name="T7" fmla="*/ 46 h 105"/>
                <a:gd name="T8" fmla="*/ 99 w 128"/>
                <a:gd name="T9" fmla="*/ 105 h 105"/>
                <a:gd name="T10" fmla="*/ 107 w 128"/>
                <a:gd name="T11" fmla="*/ 42 h 105"/>
                <a:gd name="T12" fmla="*/ 112 w 128"/>
                <a:gd name="T13" fmla="*/ 46 h 105"/>
                <a:gd name="T14" fmla="*/ 128 w 128"/>
                <a:gd name="T15" fmla="*/ 0 h 105"/>
                <a:gd name="T16" fmla="*/ 114 w 128"/>
                <a:gd name="T17" fmla="*/ 105 h 105"/>
                <a:gd name="T18" fmla="*/ 118 w 128"/>
                <a:gd name="T19" fmla="*/ 33 h 105"/>
                <a:gd name="T20" fmla="*/ 114 w 128"/>
                <a:gd name="T21" fmla="*/ 21 h 105"/>
                <a:gd name="T22" fmla="*/ 114 w 128"/>
                <a:gd name="T23" fmla="*/ 0 h 105"/>
                <a:gd name="T24" fmla="*/ 95 w 128"/>
                <a:gd name="T25" fmla="*/ 15 h 105"/>
                <a:gd name="T26" fmla="*/ 93 w 128"/>
                <a:gd name="T27" fmla="*/ 27 h 105"/>
                <a:gd name="T28" fmla="*/ 95 w 128"/>
                <a:gd name="T29" fmla="*/ 38 h 105"/>
                <a:gd name="T30" fmla="*/ 82 w 128"/>
                <a:gd name="T31" fmla="*/ 15 h 105"/>
                <a:gd name="T32" fmla="*/ 95 w 128"/>
                <a:gd name="T33" fmla="*/ 57 h 105"/>
                <a:gd name="T34" fmla="*/ 82 w 128"/>
                <a:gd name="T35" fmla="*/ 105 h 105"/>
                <a:gd name="T36" fmla="*/ 95 w 128"/>
                <a:gd name="T37" fmla="*/ 57 h 105"/>
                <a:gd name="T38" fmla="*/ 65 w 128"/>
                <a:gd name="T39" fmla="*/ 23 h 105"/>
                <a:gd name="T40" fmla="*/ 80 w 128"/>
                <a:gd name="T41" fmla="*/ 54 h 105"/>
                <a:gd name="T42" fmla="*/ 72 w 128"/>
                <a:gd name="T43" fmla="*/ 57 h 105"/>
                <a:gd name="T44" fmla="*/ 65 w 128"/>
                <a:gd name="T45" fmla="*/ 52 h 105"/>
                <a:gd name="T46" fmla="*/ 65 w 128"/>
                <a:gd name="T47" fmla="*/ 23 h 105"/>
                <a:gd name="T48" fmla="*/ 80 w 128"/>
                <a:gd name="T49" fmla="*/ 105 h 105"/>
                <a:gd name="T50" fmla="*/ 65 w 128"/>
                <a:gd name="T51" fmla="*/ 71 h 105"/>
                <a:gd name="T52" fmla="*/ 72 w 128"/>
                <a:gd name="T53" fmla="*/ 80 h 105"/>
                <a:gd name="T54" fmla="*/ 80 w 128"/>
                <a:gd name="T55" fmla="*/ 73 h 105"/>
                <a:gd name="T56" fmla="*/ 49 w 128"/>
                <a:gd name="T57" fmla="*/ 33 h 105"/>
                <a:gd name="T58" fmla="*/ 63 w 128"/>
                <a:gd name="T59" fmla="*/ 54 h 105"/>
                <a:gd name="T60" fmla="*/ 49 w 128"/>
                <a:gd name="T61" fmla="*/ 63 h 105"/>
                <a:gd name="T62" fmla="*/ 49 w 128"/>
                <a:gd name="T63" fmla="*/ 33 h 105"/>
                <a:gd name="T64" fmla="*/ 63 w 128"/>
                <a:gd name="T65" fmla="*/ 105 h 105"/>
                <a:gd name="T66" fmla="*/ 49 w 128"/>
                <a:gd name="T67" fmla="*/ 78 h 105"/>
                <a:gd name="T68" fmla="*/ 63 w 128"/>
                <a:gd name="T69" fmla="*/ 69 h 105"/>
                <a:gd name="T70" fmla="*/ 47 w 128"/>
                <a:gd name="T71" fmla="*/ 42 h 105"/>
                <a:gd name="T72" fmla="*/ 38 w 128"/>
                <a:gd name="T73" fmla="*/ 71 h 105"/>
                <a:gd name="T74" fmla="*/ 34 w 128"/>
                <a:gd name="T75" fmla="*/ 42 h 105"/>
                <a:gd name="T76" fmla="*/ 47 w 128"/>
                <a:gd name="T77" fmla="*/ 80 h 105"/>
                <a:gd name="T78" fmla="*/ 34 w 128"/>
                <a:gd name="T79" fmla="*/ 105 h 105"/>
                <a:gd name="T80" fmla="*/ 36 w 128"/>
                <a:gd name="T81" fmla="*/ 86 h 105"/>
                <a:gd name="T82" fmla="*/ 47 w 128"/>
                <a:gd name="T83" fmla="*/ 80 h 105"/>
                <a:gd name="T84" fmla="*/ 17 w 128"/>
                <a:gd name="T85" fmla="*/ 36 h 105"/>
                <a:gd name="T86" fmla="*/ 32 w 128"/>
                <a:gd name="T87" fmla="*/ 63 h 105"/>
                <a:gd name="T88" fmla="*/ 28 w 128"/>
                <a:gd name="T89" fmla="*/ 61 h 105"/>
                <a:gd name="T90" fmla="*/ 17 w 128"/>
                <a:gd name="T91" fmla="*/ 65 h 105"/>
                <a:gd name="T92" fmla="*/ 17 w 128"/>
                <a:gd name="T93" fmla="*/ 36 h 105"/>
                <a:gd name="T94" fmla="*/ 32 w 128"/>
                <a:gd name="T95" fmla="*/ 105 h 105"/>
                <a:gd name="T96" fmla="*/ 17 w 128"/>
                <a:gd name="T97" fmla="*/ 80 h 105"/>
                <a:gd name="T98" fmla="*/ 32 w 128"/>
                <a:gd name="T99" fmla="*/ 82 h 105"/>
                <a:gd name="T100" fmla="*/ 0 w 128"/>
                <a:gd name="T101" fmla="*/ 48 h 105"/>
                <a:gd name="T102" fmla="*/ 15 w 128"/>
                <a:gd name="T103" fmla="*/ 67 h 105"/>
                <a:gd name="T104" fmla="*/ 13 w 128"/>
                <a:gd name="T105" fmla="*/ 84 h 105"/>
                <a:gd name="T106" fmla="*/ 15 w 128"/>
                <a:gd name="T107" fmla="*/ 105 h 105"/>
                <a:gd name="T108" fmla="*/ 0 w 128"/>
                <a:gd name="T109" fmla="*/ 4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8" h="105">
                  <a:moveTo>
                    <a:pt x="99" y="2"/>
                  </a:moveTo>
                  <a:lnTo>
                    <a:pt x="112" y="2"/>
                  </a:lnTo>
                  <a:lnTo>
                    <a:pt x="112" y="21"/>
                  </a:lnTo>
                  <a:lnTo>
                    <a:pt x="107" y="23"/>
                  </a:lnTo>
                  <a:lnTo>
                    <a:pt x="99" y="25"/>
                  </a:lnTo>
                  <a:lnTo>
                    <a:pt x="99" y="2"/>
                  </a:lnTo>
                  <a:lnTo>
                    <a:pt x="99" y="2"/>
                  </a:lnTo>
                  <a:close/>
                  <a:moveTo>
                    <a:pt x="112" y="46"/>
                  </a:moveTo>
                  <a:lnTo>
                    <a:pt x="112" y="105"/>
                  </a:lnTo>
                  <a:lnTo>
                    <a:pt x="99" y="105"/>
                  </a:lnTo>
                  <a:lnTo>
                    <a:pt x="99" y="52"/>
                  </a:lnTo>
                  <a:lnTo>
                    <a:pt x="107" y="42"/>
                  </a:lnTo>
                  <a:lnTo>
                    <a:pt x="112" y="46"/>
                  </a:lnTo>
                  <a:lnTo>
                    <a:pt x="112" y="46"/>
                  </a:lnTo>
                  <a:close/>
                  <a:moveTo>
                    <a:pt x="114" y="0"/>
                  </a:moveTo>
                  <a:lnTo>
                    <a:pt x="128" y="0"/>
                  </a:lnTo>
                  <a:lnTo>
                    <a:pt x="128" y="105"/>
                  </a:lnTo>
                  <a:lnTo>
                    <a:pt x="114" y="105"/>
                  </a:lnTo>
                  <a:lnTo>
                    <a:pt x="114" y="44"/>
                  </a:lnTo>
                  <a:lnTo>
                    <a:pt x="118" y="33"/>
                  </a:lnTo>
                  <a:lnTo>
                    <a:pt x="120" y="19"/>
                  </a:lnTo>
                  <a:lnTo>
                    <a:pt x="114" y="21"/>
                  </a:lnTo>
                  <a:lnTo>
                    <a:pt x="114" y="0"/>
                  </a:lnTo>
                  <a:lnTo>
                    <a:pt x="114" y="0"/>
                  </a:lnTo>
                  <a:close/>
                  <a:moveTo>
                    <a:pt x="82" y="15"/>
                  </a:moveTo>
                  <a:lnTo>
                    <a:pt x="95" y="15"/>
                  </a:lnTo>
                  <a:lnTo>
                    <a:pt x="95" y="27"/>
                  </a:lnTo>
                  <a:lnTo>
                    <a:pt x="93" y="27"/>
                  </a:lnTo>
                  <a:lnTo>
                    <a:pt x="95" y="31"/>
                  </a:lnTo>
                  <a:lnTo>
                    <a:pt x="95" y="38"/>
                  </a:lnTo>
                  <a:lnTo>
                    <a:pt x="82" y="50"/>
                  </a:lnTo>
                  <a:lnTo>
                    <a:pt x="82" y="15"/>
                  </a:lnTo>
                  <a:lnTo>
                    <a:pt x="82" y="15"/>
                  </a:lnTo>
                  <a:close/>
                  <a:moveTo>
                    <a:pt x="95" y="57"/>
                  </a:moveTo>
                  <a:lnTo>
                    <a:pt x="95" y="105"/>
                  </a:lnTo>
                  <a:lnTo>
                    <a:pt x="82" y="105"/>
                  </a:lnTo>
                  <a:lnTo>
                    <a:pt x="82" y="69"/>
                  </a:lnTo>
                  <a:lnTo>
                    <a:pt x="95" y="57"/>
                  </a:lnTo>
                  <a:lnTo>
                    <a:pt x="95" y="57"/>
                  </a:lnTo>
                  <a:close/>
                  <a:moveTo>
                    <a:pt x="65" y="23"/>
                  </a:moveTo>
                  <a:lnTo>
                    <a:pt x="80" y="23"/>
                  </a:lnTo>
                  <a:lnTo>
                    <a:pt x="80" y="54"/>
                  </a:lnTo>
                  <a:lnTo>
                    <a:pt x="74" y="61"/>
                  </a:lnTo>
                  <a:lnTo>
                    <a:pt x="72" y="57"/>
                  </a:lnTo>
                  <a:lnTo>
                    <a:pt x="68" y="52"/>
                  </a:lnTo>
                  <a:lnTo>
                    <a:pt x="65" y="52"/>
                  </a:lnTo>
                  <a:lnTo>
                    <a:pt x="65" y="23"/>
                  </a:lnTo>
                  <a:lnTo>
                    <a:pt x="65" y="23"/>
                  </a:lnTo>
                  <a:close/>
                  <a:moveTo>
                    <a:pt x="80" y="73"/>
                  </a:moveTo>
                  <a:lnTo>
                    <a:pt x="80" y="105"/>
                  </a:lnTo>
                  <a:lnTo>
                    <a:pt x="65" y="105"/>
                  </a:lnTo>
                  <a:lnTo>
                    <a:pt x="65" y="71"/>
                  </a:lnTo>
                  <a:lnTo>
                    <a:pt x="68" y="73"/>
                  </a:lnTo>
                  <a:lnTo>
                    <a:pt x="72" y="80"/>
                  </a:lnTo>
                  <a:lnTo>
                    <a:pt x="78" y="73"/>
                  </a:lnTo>
                  <a:lnTo>
                    <a:pt x="80" y="73"/>
                  </a:lnTo>
                  <a:lnTo>
                    <a:pt x="80" y="73"/>
                  </a:lnTo>
                  <a:close/>
                  <a:moveTo>
                    <a:pt x="49" y="33"/>
                  </a:moveTo>
                  <a:lnTo>
                    <a:pt x="63" y="33"/>
                  </a:lnTo>
                  <a:lnTo>
                    <a:pt x="63" y="54"/>
                  </a:lnTo>
                  <a:lnTo>
                    <a:pt x="61" y="54"/>
                  </a:lnTo>
                  <a:lnTo>
                    <a:pt x="49" y="63"/>
                  </a:lnTo>
                  <a:lnTo>
                    <a:pt x="49" y="33"/>
                  </a:lnTo>
                  <a:lnTo>
                    <a:pt x="49" y="33"/>
                  </a:lnTo>
                  <a:close/>
                  <a:moveTo>
                    <a:pt x="63" y="69"/>
                  </a:moveTo>
                  <a:lnTo>
                    <a:pt x="63" y="105"/>
                  </a:lnTo>
                  <a:lnTo>
                    <a:pt x="49" y="105"/>
                  </a:lnTo>
                  <a:lnTo>
                    <a:pt x="49" y="78"/>
                  </a:lnTo>
                  <a:lnTo>
                    <a:pt x="63" y="69"/>
                  </a:lnTo>
                  <a:lnTo>
                    <a:pt x="63" y="69"/>
                  </a:lnTo>
                  <a:close/>
                  <a:moveTo>
                    <a:pt x="34" y="42"/>
                  </a:moveTo>
                  <a:lnTo>
                    <a:pt x="47" y="42"/>
                  </a:lnTo>
                  <a:lnTo>
                    <a:pt x="47" y="65"/>
                  </a:lnTo>
                  <a:lnTo>
                    <a:pt x="38" y="71"/>
                  </a:lnTo>
                  <a:lnTo>
                    <a:pt x="34" y="67"/>
                  </a:lnTo>
                  <a:lnTo>
                    <a:pt x="34" y="42"/>
                  </a:lnTo>
                  <a:lnTo>
                    <a:pt x="34" y="42"/>
                  </a:lnTo>
                  <a:close/>
                  <a:moveTo>
                    <a:pt x="47" y="80"/>
                  </a:moveTo>
                  <a:lnTo>
                    <a:pt x="47" y="105"/>
                  </a:lnTo>
                  <a:lnTo>
                    <a:pt x="34" y="105"/>
                  </a:lnTo>
                  <a:lnTo>
                    <a:pt x="34" y="84"/>
                  </a:lnTo>
                  <a:lnTo>
                    <a:pt x="36" y="86"/>
                  </a:lnTo>
                  <a:lnTo>
                    <a:pt x="40" y="84"/>
                  </a:lnTo>
                  <a:lnTo>
                    <a:pt x="47" y="80"/>
                  </a:lnTo>
                  <a:lnTo>
                    <a:pt x="47" y="80"/>
                  </a:lnTo>
                  <a:close/>
                  <a:moveTo>
                    <a:pt x="17" y="36"/>
                  </a:moveTo>
                  <a:lnTo>
                    <a:pt x="32" y="36"/>
                  </a:lnTo>
                  <a:lnTo>
                    <a:pt x="32" y="63"/>
                  </a:lnTo>
                  <a:lnTo>
                    <a:pt x="30" y="63"/>
                  </a:lnTo>
                  <a:lnTo>
                    <a:pt x="28" y="61"/>
                  </a:lnTo>
                  <a:lnTo>
                    <a:pt x="23" y="63"/>
                  </a:lnTo>
                  <a:lnTo>
                    <a:pt x="17" y="65"/>
                  </a:lnTo>
                  <a:lnTo>
                    <a:pt x="17" y="36"/>
                  </a:lnTo>
                  <a:lnTo>
                    <a:pt x="17" y="36"/>
                  </a:lnTo>
                  <a:close/>
                  <a:moveTo>
                    <a:pt x="32" y="82"/>
                  </a:moveTo>
                  <a:lnTo>
                    <a:pt x="32" y="105"/>
                  </a:lnTo>
                  <a:lnTo>
                    <a:pt x="17" y="105"/>
                  </a:lnTo>
                  <a:lnTo>
                    <a:pt x="17" y="80"/>
                  </a:lnTo>
                  <a:lnTo>
                    <a:pt x="26" y="75"/>
                  </a:lnTo>
                  <a:lnTo>
                    <a:pt x="32" y="82"/>
                  </a:lnTo>
                  <a:lnTo>
                    <a:pt x="32" y="82"/>
                  </a:lnTo>
                  <a:close/>
                  <a:moveTo>
                    <a:pt x="0" y="48"/>
                  </a:moveTo>
                  <a:lnTo>
                    <a:pt x="15" y="48"/>
                  </a:lnTo>
                  <a:lnTo>
                    <a:pt x="15" y="67"/>
                  </a:lnTo>
                  <a:lnTo>
                    <a:pt x="7" y="71"/>
                  </a:lnTo>
                  <a:lnTo>
                    <a:pt x="13" y="84"/>
                  </a:lnTo>
                  <a:lnTo>
                    <a:pt x="15" y="82"/>
                  </a:lnTo>
                  <a:lnTo>
                    <a:pt x="15" y="105"/>
                  </a:lnTo>
                  <a:lnTo>
                    <a:pt x="0" y="105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4690914" y="1105484"/>
            <a:ext cx="1636457" cy="3524460"/>
            <a:chOff x="6192089" y="3721210"/>
            <a:chExt cx="2338117" cy="5035632"/>
          </a:xfrm>
        </p:grpSpPr>
        <p:sp>
          <p:nvSpPr>
            <p:cNvPr id="60" name="矩形 59"/>
            <p:cNvSpPr/>
            <p:nvPr/>
          </p:nvSpPr>
          <p:spPr>
            <a:xfrm>
              <a:off x="6192089" y="3721210"/>
              <a:ext cx="2335290" cy="1363554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矩形 60"/>
            <p:cNvSpPr/>
            <p:nvPr/>
          </p:nvSpPr>
          <p:spPr>
            <a:xfrm>
              <a:off x="6192089" y="5077198"/>
              <a:ext cx="2335290" cy="3679644"/>
            </a:xfrm>
            <a:prstGeom prst="rect">
              <a:avLst/>
            </a:prstGeom>
            <a:solidFill>
              <a:srgbClr val="E4E4E4">
                <a:alpha val="45000"/>
              </a:srgb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TextBox 14"/>
            <p:cNvSpPr txBox="1"/>
            <p:nvPr/>
          </p:nvSpPr>
          <p:spPr>
            <a:xfrm>
              <a:off x="6241067" y="5139464"/>
              <a:ext cx="2289139" cy="29638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zh-CN" sz="80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楷体_GB2312" panose="02010609030101010101" pitchFamily="1" charset="-122"/>
                </a:rPr>
                <a:t>原则</a:t>
              </a:r>
              <a:r>
                <a:rPr lang="zh-CN" alt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楷体_GB2312" panose="02010609030101010101" pitchFamily="1" charset="-122"/>
                </a:rPr>
                <a:t>三：规定放置方法</a:t>
              </a:r>
              <a:endParaRPr lang="zh-CN" alt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楷体_GB2312" panose="02010609030101010101" pitchFamily="1" charset="-122"/>
              </a:endParaRPr>
            </a:p>
            <a:p>
              <a:pPr algn="l">
                <a:lnSpc>
                  <a:spcPct val="90000"/>
                </a:lnSpc>
                <a:spcBef>
                  <a:spcPct val="50000"/>
                </a:spcBef>
              </a:pPr>
              <a:r>
                <a:rPr lang="zh-CN" altLang="en-US" sz="800" b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楷体_GB2312" panose="02010609030101010101" pitchFamily="1" charset="-122"/>
                </a:rPr>
                <a:t> </a:t>
              </a:r>
              <a:endParaRPr lang="zh-CN" altLang="en-US" sz="80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楷体_GB2312" panose="02010609030101010101" pitchFamily="1" charset="-122"/>
              </a:endParaRPr>
            </a:p>
            <a:p>
              <a:pPr algn="l">
                <a:lnSpc>
                  <a:spcPct val="90000"/>
                </a:lnSpc>
                <a:spcBef>
                  <a:spcPct val="50000"/>
                </a:spcBef>
              </a:pPr>
              <a:r>
                <a:rPr lang="zh-CN" altLang="en-US" sz="800" b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楷体_GB2312" panose="02010609030101010101" pitchFamily="1" charset="-122"/>
                </a:rPr>
                <a:t>确定放置方法应考虑的几个方面： </a:t>
              </a:r>
              <a:endParaRPr lang="zh-CN" altLang="en-US" sz="80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楷体_GB2312" panose="02010609030101010101" pitchFamily="1" charset="-122"/>
              </a:endParaRPr>
            </a:p>
            <a:p>
              <a:pPr algn="l">
                <a:lnSpc>
                  <a:spcPct val="90000"/>
                </a:lnSpc>
                <a:spcBef>
                  <a:spcPct val="50000"/>
                </a:spcBef>
              </a:pPr>
              <a:r>
                <a:rPr lang="zh-CN" altLang="en-US" sz="800" b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楷体_GB2312" panose="02010609030101010101" pitchFamily="1" charset="-122"/>
                </a:rPr>
                <a:t>1）简单、易行；       6）分类放置，同类集中；</a:t>
              </a:r>
              <a:endParaRPr lang="zh-CN" altLang="en-US" sz="80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楷体_GB2312" panose="02010609030101010101" pitchFamily="1" charset="-122"/>
              </a:endParaRPr>
            </a:p>
            <a:p>
              <a:pPr algn="l">
                <a:lnSpc>
                  <a:spcPct val="90000"/>
                </a:lnSpc>
                <a:spcBef>
                  <a:spcPct val="50000"/>
                </a:spcBef>
              </a:pPr>
              <a:r>
                <a:rPr lang="zh-CN" altLang="en-US" sz="800" b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楷体_GB2312" panose="02010609030101010101" pitchFamily="1" charset="-122"/>
                </a:rPr>
                <a:t>2）取拿方便；         7）立体放置，提高容率；</a:t>
              </a:r>
              <a:endParaRPr lang="zh-CN" altLang="en-US" sz="80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楷体_GB2312" panose="02010609030101010101" pitchFamily="1" charset="-122"/>
              </a:endParaRPr>
            </a:p>
            <a:p>
              <a:pPr algn="l">
                <a:lnSpc>
                  <a:spcPct val="90000"/>
                </a:lnSpc>
                <a:spcBef>
                  <a:spcPct val="50000"/>
                </a:spcBef>
              </a:pPr>
              <a:r>
                <a:rPr lang="zh-CN" altLang="en-US" sz="800" b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楷体_GB2312" panose="02010609030101010101" pitchFamily="1" charset="-122"/>
                </a:rPr>
                <a:t>3）防错装置；         8）容量限制，一目了然；</a:t>
              </a:r>
              <a:endParaRPr lang="zh-CN" altLang="en-US" sz="80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楷体_GB2312" panose="02010609030101010101" pitchFamily="1" charset="-122"/>
              </a:endParaRPr>
            </a:p>
            <a:p>
              <a:pPr algn="l">
                <a:lnSpc>
                  <a:spcPct val="90000"/>
                </a:lnSpc>
                <a:spcBef>
                  <a:spcPct val="50000"/>
                </a:spcBef>
              </a:pPr>
              <a:r>
                <a:rPr lang="zh-CN" altLang="en-US" sz="800" b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楷体_GB2312" panose="02010609030101010101" pitchFamily="1" charset="-122"/>
                </a:rPr>
                <a:t>4）</a:t>
              </a:r>
              <a:r>
                <a:rPr lang="zh-CN" altLang="en-US" sz="800" b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先进先出；                  9）总体外观整齐划一；</a:t>
              </a:r>
              <a:endParaRPr lang="zh-CN" altLang="en-US" sz="80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  <a:p>
              <a:pPr algn="l">
                <a:lnSpc>
                  <a:spcPct val="90000"/>
                </a:lnSpc>
                <a:spcBef>
                  <a:spcPct val="50000"/>
                </a:spcBef>
              </a:pPr>
              <a:r>
                <a:rPr lang="zh-CN" altLang="en-US" sz="800" b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rPr>
                <a:t>5）标识清楚；                  10）看板管理。</a:t>
              </a:r>
              <a:endParaRPr lang="zh-CN" altLang="en-US" sz="80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105"/>
            <p:cNvSpPr>
              <a:spLocks noEditPoints="1"/>
            </p:cNvSpPr>
            <p:nvPr/>
          </p:nvSpPr>
          <p:spPr bwMode="auto">
            <a:xfrm>
              <a:off x="7119816" y="4304750"/>
              <a:ext cx="479836" cy="282761"/>
            </a:xfrm>
            <a:custGeom>
              <a:avLst/>
              <a:gdLst>
                <a:gd name="T0" fmla="*/ 58 w 80"/>
                <a:gd name="T1" fmla="*/ 7 h 47"/>
                <a:gd name="T2" fmla="*/ 61 w 80"/>
                <a:gd name="T3" fmla="*/ 6 h 47"/>
                <a:gd name="T4" fmla="*/ 66 w 80"/>
                <a:gd name="T5" fmla="*/ 14 h 47"/>
                <a:gd name="T6" fmla="*/ 74 w 80"/>
                <a:gd name="T7" fmla="*/ 19 h 47"/>
                <a:gd name="T8" fmla="*/ 73 w 80"/>
                <a:gd name="T9" fmla="*/ 22 h 47"/>
                <a:gd name="T10" fmla="*/ 80 w 80"/>
                <a:gd name="T11" fmla="*/ 39 h 47"/>
                <a:gd name="T12" fmla="*/ 77 w 80"/>
                <a:gd name="T13" fmla="*/ 41 h 47"/>
                <a:gd name="T14" fmla="*/ 71 w 80"/>
                <a:gd name="T15" fmla="*/ 41 h 47"/>
                <a:gd name="T16" fmla="*/ 73 w 80"/>
                <a:gd name="T17" fmla="*/ 39 h 47"/>
                <a:gd name="T18" fmla="*/ 67 w 80"/>
                <a:gd name="T19" fmla="*/ 25 h 47"/>
                <a:gd name="T20" fmla="*/ 59 w 80"/>
                <a:gd name="T21" fmla="*/ 39 h 47"/>
                <a:gd name="T22" fmla="*/ 67 w 80"/>
                <a:gd name="T23" fmla="*/ 25 h 47"/>
                <a:gd name="T24" fmla="*/ 68 w 80"/>
                <a:gd name="T25" fmla="*/ 23 h 47"/>
                <a:gd name="T26" fmla="*/ 57 w 80"/>
                <a:gd name="T27" fmla="*/ 12 h 47"/>
                <a:gd name="T28" fmla="*/ 62 w 80"/>
                <a:gd name="T29" fmla="*/ 18 h 47"/>
                <a:gd name="T30" fmla="*/ 56 w 80"/>
                <a:gd name="T31" fmla="*/ 29 h 47"/>
                <a:gd name="T32" fmla="*/ 50 w 80"/>
                <a:gd name="T33" fmla="*/ 24 h 47"/>
                <a:gd name="T34" fmla="*/ 55 w 80"/>
                <a:gd name="T35" fmla="*/ 13 h 47"/>
                <a:gd name="T36" fmla="*/ 41 w 80"/>
                <a:gd name="T37" fmla="*/ 7 h 47"/>
                <a:gd name="T38" fmla="*/ 39 w 80"/>
                <a:gd name="T39" fmla="*/ 9 h 47"/>
                <a:gd name="T40" fmla="*/ 24 w 80"/>
                <a:gd name="T41" fmla="*/ 11 h 47"/>
                <a:gd name="T42" fmla="*/ 39 w 80"/>
                <a:gd name="T43" fmla="*/ 9 h 47"/>
                <a:gd name="T44" fmla="*/ 31 w 80"/>
                <a:gd name="T45" fmla="*/ 23 h 47"/>
                <a:gd name="T46" fmla="*/ 24 w 80"/>
                <a:gd name="T47" fmla="*/ 14 h 47"/>
                <a:gd name="T48" fmla="*/ 17 w 80"/>
                <a:gd name="T49" fmla="*/ 17 h 47"/>
                <a:gd name="T50" fmla="*/ 14 w 80"/>
                <a:gd name="T51" fmla="*/ 24 h 47"/>
                <a:gd name="T52" fmla="*/ 24 w 80"/>
                <a:gd name="T53" fmla="*/ 14 h 47"/>
                <a:gd name="T54" fmla="*/ 28 w 80"/>
                <a:gd name="T55" fmla="*/ 25 h 47"/>
                <a:gd name="T56" fmla="*/ 20 w 80"/>
                <a:gd name="T57" fmla="*/ 22 h 47"/>
                <a:gd name="T58" fmla="*/ 23 w 80"/>
                <a:gd name="T59" fmla="*/ 29 h 47"/>
                <a:gd name="T60" fmla="*/ 13 w 80"/>
                <a:gd name="T61" fmla="*/ 25 h 47"/>
                <a:gd name="T62" fmla="*/ 7 w 80"/>
                <a:gd name="T63" fmla="*/ 39 h 47"/>
                <a:gd name="T64" fmla="*/ 9 w 80"/>
                <a:gd name="T65" fmla="*/ 41 h 47"/>
                <a:gd name="T66" fmla="*/ 3 w 80"/>
                <a:gd name="T67" fmla="*/ 41 h 47"/>
                <a:gd name="T68" fmla="*/ 0 w 80"/>
                <a:gd name="T69" fmla="*/ 39 h 47"/>
                <a:gd name="T70" fmla="*/ 7 w 80"/>
                <a:gd name="T71" fmla="*/ 22 h 47"/>
                <a:gd name="T72" fmla="*/ 6 w 80"/>
                <a:gd name="T73" fmla="*/ 19 h 47"/>
                <a:gd name="T74" fmla="*/ 14 w 80"/>
                <a:gd name="T75" fmla="*/ 14 h 47"/>
                <a:gd name="T76" fmla="*/ 19 w 80"/>
                <a:gd name="T77" fmla="*/ 6 h 47"/>
                <a:gd name="T78" fmla="*/ 22 w 80"/>
                <a:gd name="T79" fmla="*/ 7 h 47"/>
                <a:gd name="T80" fmla="*/ 39 w 80"/>
                <a:gd name="T81" fmla="*/ 0 h 47"/>
                <a:gd name="T82" fmla="*/ 41 w 80"/>
                <a:gd name="T83" fmla="*/ 3 h 47"/>
                <a:gd name="T84" fmla="*/ 33 w 80"/>
                <a:gd name="T85" fmla="*/ 40 h 47"/>
                <a:gd name="T86" fmla="*/ 40 w 80"/>
                <a:gd name="T87" fmla="*/ 47 h 47"/>
                <a:gd name="T88" fmla="*/ 45 w 80"/>
                <a:gd name="T89" fmla="*/ 45 h 47"/>
                <a:gd name="T90" fmla="*/ 47 w 80"/>
                <a:gd name="T91" fmla="*/ 39 h 47"/>
                <a:gd name="T92" fmla="*/ 45 w 80"/>
                <a:gd name="T93" fmla="*/ 34 h 47"/>
                <a:gd name="T94" fmla="*/ 39 w 80"/>
                <a:gd name="T95" fmla="*/ 33 h 47"/>
                <a:gd name="T96" fmla="*/ 24 w 80"/>
                <a:gd name="T97" fmla="*/ 23 h 47"/>
                <a:gd name="T98" fmla="*/ 22 w 80"/>
                <a:gd name="T99" fmla="*/ 26 h 47"/>
                <a:gd name="T100" fmla="*/ 40 w 80"/>
                <a:gd name="T101" fmla="*/ 37 h 47"/>
                <a:gd name="T102" fmla="*/ 37 w 80"/>
                <a:gd name="T103" fmla="*/ 40 h 47"/>
                <a:gd name="T104" fmla="*/ 40 w 80"/>
                <a:gd name="T105" fmla="*/ 43 h 47"/>
                <a:gd name="T106" fmla="*/ 42 w 80"/>
                <a:gd name="T107" fmla="*/ 42 h 47"/>
                <a:gd name="T108" fmla="*/ 43 w 80"/>
                <a:gd name="T109" fmla="*/ 40 h 47"/>
                <a:gd name="T110" fmla="*/ 40 w 80"/>
                <a:gd name="T111" fmla="*/ 37 h 47"/>
                <a:gd name="T112" fmla="*/ 41 w 80"/>
                <a:gd name="T113" fmla="*/ 9 h 47"/>
                <a:gd name="T114" fmla="*/ 49 w 80"/>
                <a:gd name="T115" fmla="*/ 23 h 47"/>
                <a:gd name="T116" fmla="*/ 41 w 80"/>
                <a:gd name="T117" fmla="*/ 9 h 47"/>
                <a:gd name="T118" fmla="*/ 13 w 80"/>
                <a:gd name="T119" fmla="*/ 25 h 47"/>
                <a:gd name="T120" fmla="*/ 21 w 80"/>
                <a:gd name="T121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0" h="47">
                  <a:moveTo>
                    <a:pt x="41" y="3"/>
                  </a:moveTo>
                  <a:cubicBezTo>
                    <a:pt x="47" y="3"/>
                    <a:pt x="53" y="5"/>
                    <a:pt x="58" y="7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2" y="10"/>
                    <a:pt x="64" y="12"/>
                    <a:pt x="66" y="14"/>
                  </a:cubicBezTo>
                  <a:cubicBezTo>
                    <a:pt x="68" y="16"/>
                    <a:pt x="70" y="18"/>
                    <a:pt x="72" y="20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5" y="27"/>
                    <a:pt x="77" y="33"/>
                    <a:pt x="77" y="39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3" y="39"/>
                    <a:pt x="73" y="39"/>
                    <a:pt x="73" y="39"/>
                  </a:cubicBezTo>
                  <a:cubicBezTo>
                    <a:pt x="73" y="34"/>
                    <a:pt x="71" y="29"/>
                    <a:pt x="69" y="24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9" y="29"/>
                    <a:pt x="71" y="34"/>
                    <a:pt x="71" y="39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9" y="36"/>
                    <a:pt x="58" y="33"/>
                    <a:pt x="57" y="31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7" y="20"/>
                    <a:pt x="65" y="18"/>
                    <a:pt x="63" y="17"/>
                  </a:cubicBezTo>
                  <a:cubicBezTo>
                    <a:pt x="61" y="15"/>
                    <a:pt x="59" y="13"/>
                    <a:pt x="57" y="12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8" y="15"/>
                    <a:pt x="60" y="16"/>
                    <a:pt x="62" y="18"/>
                  </a:cubicBezTo>
                  <a:cubicBezTo>
                    <a:pt x="63" y="20"/>
                    <a:pt x="65" y="22"/>
                    <a:pt x="66" y="24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5" y="28"/>
                    <a:pt x="55" y="27"/>
                    <a:pt x="54" y="26"/>
                  </a:cubicBezTo>
                  <a:cubicBezTo>
                    <a:pt x="53" y="25"/>
                    <a:pt x="52" y="24"/>
                    <a:pt x="50" y="24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1" y="8"/>
                    <a:pt x="46" y="7"/>
                    <a:pt x="41" y="7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4" y="7"/>
                    <a:pt x="29" y="8"/>
                    <a:pt x="24" y="11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9" y="11"/>
                    <a:pt x="34" y="9"/>
                    <a:pt x="39" y="9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6" y="21"/>
                    <a:pt x="34" y="21"/>
                    <a:pt x="31" y="2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1" y="13"/>
                    <a:pt x="19" y="15"/>
                    <a:pt x="17" y="17"/>
                  </a:cubicBezTo>
                  <a:cubicBezTo>
                    <a:pt x="15" y="18"/>
                    <a:pt x="13" y="20"/>
                    <a:pt x="12" y="23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2"/>
                    <a:pt x="17" y="20"/>
                    <a:pt x="18" y="18"/>
                  </a:cubicBezTo>
                  <a:cubicBezTo>
                    <a:pt x="20" y="16"/>
                    <a:pt x="22" y="15"/>
                    <a:pt x="24" y="1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29" y="24"/>
                    <a:pt x="29" y="24"/>
                    <a:pt x="28" y="25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9" y="29"/>
                    <a:pt x="7" y="34"/>
                    <a:pt x="7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3"/>
                    <a:pt x="5" y="27"/>
                    <a:pt x="7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0" y="18"/>
                    <a:pt x="12" y="16"/>
                    <a:pt x="14" y="14"/>
                  </a:cubicBezTo>
                  <a:cubicBezTo>
                    <a:pt x="16" y="12"/>
                    <a:pt x="18" y="10"/>
                    <a:pt x="21" y="8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7" y="5"/>
                    <a:pt x="33" y="3"/>
                    <a:pt x="39" y="3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3"/>
                    <a:pt x="41" y="3"/>
                    <a:pt x="41" y="3"/>
                  </a:cubicBezTo>
                  <a:close/>
                  <a:moveTo>
                    <a:pt x="33" y="39"/>
                  </a:moveTo>
                  <a:cubicBezTo>
                    <a:pt x="33" y="40"/>
                    <a:pt x="33" y="40"/>
                    <a:pt x="33" y="40"/>
                  </a:cubicBezTo>
                  <a:cubicBezTo>
                    <a:pt x="33" y="42"/>
                    <a:pt x="34" y="44"/>
                    <a:pt x="35" y="45"/>
                  </a:cubicBezTo>
                  <a:cubicBezTo>
                    <a:pt x="37" y="47"/>
                    <a:pt x="39" y="47"/>
                    <a:pt x="40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2" y="47"/>
                    <a:pt x="44" y="46"/>
                    <a:pt x="45" y="45"/>
                  </a:cubicBezTo>
                  <a:cubicBezTo>
                    <a:pt x="47" y="43"/>
                    <a:pt x="47" y="41"/>
                    <a:pt x="47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7"/>
                    <a:pt x="46" y="36"/>
                    <a:pt x="45" y="34"/>
                  </a:cubicBezTo>
                  <a:cubicBezTo>
                    <a:pt x="43" y="33"/>
                    <a:pt x="41" y="32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33" y="39"/>
                    <a:pt x="33" y="39"/>
                    <a:pt x="33" y="39"/>
                  </a:cubicBezTo>
                  <a:close/>
                  <a:moveTo>
                    <a:pt x="40" y="37"/>
                  </a:moveTo>
                  <a:cubicBezTo>
                    <a:pt x="39" y="37"/>
                    <a:pt x="38" y="37"/>
                    <a:pt x="38" y="38"/>
                  </a:cubicBezTo>
                  <a:cubicBezTo>
                    <a:pt x="37" y="38"/>
                    <a:pt x="37" y="39"/>
                    <a:pt x="37" y="40"/>
                  </a:cubicBezTo>
                  <a:cubicBezTo>
                    <a:pt x="37" y="41"/>
                    <a:pt x="37" y="42"/>
                    <a:pt x="38" y="42"/>
                  </a:cubicBezTo>
                  <a:cubicBezTo>
                    <a:pt x="39" y="43"/>
                    <a:pt x="39" y="43"/>
                    <a:pt x="40" y="43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1" y="43"/>
                    <a:pt x="42" y="42"/>
                    <a:pt x="42" y="42"/>
                  </a:cubicBezTo>
                  <a:cubicBezTo>
                    <a:pt x="43" y="41"/>
                    <a:pt x="43" y="40"/>
                    <a:pt x="43" y="40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3" y="39"/>
                    <a:pt x="43" y="38"/>
                    <a:pt x="42" y="37"/>
                  </a:cubicBezTo>
                  <a:cubicBezTo>
                    <a:pt x="41" y="37"/>
                    <a:pt x="41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lose/>
                  <a:moveTo>
                    <a:pt x="41" y="9"/>
                  </a:moveTo>
                  <a:cubicBezTo>
                    <a:pt x="41" y="21"/>
                    <a:pt x="41" y="21"/>
                    <a:pt x="41" y="21"/>
                  </a:cubicBezTo>
                  <a:cubicBezTo>
                    <a:pt x="44" y="21"/>
                    <a:pt x="46" y="21"/>
                    <a:pt x="49" y="2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0" y="11"/>
                    <a:pt x="46" y="9"/>
                    <a:pt x="41" y="9"/>
                  </a:cubicBezTo>
                  <a:close/>
                  <a:moveTo>
                    <a:pt x="23" y="31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11" y="29"/>
                    <a:pt x="9" y="34"/>
                    <a:pt x="9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36"/>
                    <a:pt x="22" y="33"/>
                    <a:pt x="23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6595917" y="1105484"/>
            <a:ext cx="1634730" cy="3662635"/>
            <a:chOff x="8828090" y="3721210"/>
            <a:chExt cx="2335648" cy="5233052"/>
          </a:xfrm>
        </p:grpSpPr>
        <p:sp>
          <p:nvSpPr>
            <p:cNvPr id="66" name="矩形 65"/>
            <p:cNvSpPr/>
            <p:nvPr/>
          </p:nvSpPr>
          <p:spPr>
            <a:xfrm>
              <a:off x="8828090" y="3721210"/>
              <a:ext cx="2335290" cy="1363554"/>
            </a:xfrm>
            <a:prstGeom prst="rect">
              <a:avLst/>
            </a:prstGeom>
            <a:solidFill>
              <a:srgbClr val="218D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矩形 66"/>
            <p:cNvSpPr/>
            <p:nvPr/>
          </p:nvSpPr>
          <p:spPr>
            <a:xfrm>
              <a:off x="8828090" y="5077198"/>
              <a:ext cx="2335290" cy="3679644"/>
            </a:xfrm>
            <a:prstGeom prst="rect">
              <a:avLst/>
            </a:prstGeom>
            <a:solidFill>
              <a:srgbClr val="E4E4E4">
                <a:alpha val="45000"/>
              </a:srgb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TextBox 14"/>
            <p:cNvSpPr txBox="1"/>
            <p:nvPr/>
          </p:nvSpPr>
          <p:spPr>
            <a:xfrm>
              <a:off x="8874599" y="5075747"/>
              <a:ext cx="2289139" cy="38785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5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zh-CN" altLang="en-US"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楷体_GB2312" panose="02010609030101010101" pitchFamily="1" charset="-122"/>
                </a:rPr>
                <a:t>原则四：遵守保管规则</a:t>
              </a:r>
              <a:endParaRPr lang="zh-CN" alt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楷体_GB2312" panose="02010609030101010101" pitchFamily="1" charset="-122"/>
              </a:endParaRPr>
            </a:p>
            <a:p>
              <a:pPr marL="342900" indent="-342900" algn="l">
                <a:lnSpc>
                  <a:spcPct val="15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zh-CN" altLang="en-US" sz="800" b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楷体_GB2312" panose="02010609030101010101" pitchFamily="1" charset="-122"/>
                </a:rPr>
                <a:t>   应考虑的内容：</a:t>
              </a:r>
              <a:endParaRPr lang="zh-CN" altLang="en-US" sz="80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楷体_GB2312" panose="02010609030101010101" pitchFamily="1" charset="-122"/>
              </a:endParaRPr>
            </a:p>
            <a:p>
              <a:pPr marL="342900" indent="-342900" algn="l">
                <a:lnSpc>
                  <a:spcPct val="15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zh-CN" altLang="en-US" sz="800" b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楷体_GB2312" panose="02010609030101010101" pitchFamily="1" charset="-122"/>
                </a:rPr>
                <a:t>     1.定置、定容、定法标准化；</a:t>
              </a:r>
              <a:endParaRPr lang="zh-CN" altLang="en-US" sz="80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楷体_GB2312" panose="02010609030101010101" pitchFamily="1" charset="-122"/>
              </a:endParaRPr>
            </a:p>
            <a:p>
              <a:pPr marL="342900" indent="-342900" algn="l">
                <a:lnSpc>
                  <a:spcPct val="15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zh-CN" altLang="en-US" sz="800" b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楷体_GB2312" panose="02010609030101010101" pitchFamily="1" charset="-122"/>
                </a:rPr>
                <a:t>     2.标准内容醒目化；</a:t>
              </a:r>
              <a:endParaRPr lang="zh-CN" altLang="en-US" sz="80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楷体_GB2312" panose="02010609030101010101" pitchFamily="1" charset="-122"/>
              </a:endParaRPr>
            </a:p>
            <a:p>
              <a:pPr marL="342900" indent="-342900" algn="l">
                <a:lnSpc>
                  <a:spcPct val="15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zh-CN" altLang="en-US" sz="800" b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楷体_GB2312" panose="02010609030101010101" pitchFamily="1" charset="-122"/>
                </a:rPr>
                <a:t>     3.确定维持规定的方法；</a:t>
              </a:r>
              <a:endParaRPr lang="zh-CN" altLang="en-US" sz="80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楷体_GB2312" panose="02010609030101010101" pitchFamily="1" charset="-122"/>
              </a:endParaRPr>
            </a:p>
            <a:p>
              <a:pPr marL="342900" indent="-342900" algn="l">
                <a:lnSpc>
                  <a:spcPct val="15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zh-CN" altLang="en-US" sz="800" b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楷体_GB2312" panose="02010609030101010101" pitchFamily="1" charset="-122"/>
                </a:rPr>
                <a:t>     4.确定物品周转、流通办法（取、放、检查）</a:t>
              </a:r>
              <a:endParaRPr lang="zh-CN" altLang="en-US" sz="80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楷体_GB2312" panose="02010609030101010101" pitchFamily="1" charset="-122"/>
              </a:endParaRPr>
            </a:p>
            <a:p>
              <a:pPr marL="342900" indent="-342900" algn="l">
                <a:lnSpc>
                  <a:spcPct val="15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zh-CN" altLang="en-US" sz="800" b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楷体_GB2312" panose="02010609030101010101" pitchFamily="1" charset="-122"/>
                </a:rPr>
                <a:t>     5.确定最小库存与定容的关系；</a:t>
              </a:r>
              <a:endParaRPr lang="zh-CN" altLang="en-US" sz="80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楷体_GB2312" panose="02010609030101010101" pitchFamily="1" charset="-122"/>
              </a:endParaRPr>
            </a:p>
            <a:p>
              <a:pPr marL="342900" indent="-342900" algn="l">
                <a:lnSpc>
                  <a:spcPct val="15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zh-CN" altLang="en-US" sz="800" b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楷体_GB2312" panose="02010609030101010101" pitchFamily="1" charset="-122"/>
                </a:rPr>
                <a:t>     6.明确保管人员的责任；</a:t>
              </a:r>
              <a:endParaRPr lang="zh-CN" altLang="en-US" sz="80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楷体_GB2312" panose="02010609030101010101" pitchFamily="1" charset="-122"/>
              </a:endParaRPr>
            </a:p>
            <a:p>
              <a:pPr marL="342900" indent="-342900" algn="l">
                <a:lnSpc>
                  <a:spcPct val="15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zh-CN" altLang="en-US" sz="800" b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楷体_GB2312" panose="02010609030101010101" pitchFamily="1" charset="-122"/>
                </a:rPr>
                <a:t>     7.建立信息沟通渠道；（库存信息、定容信息）</a:t>
              </a:r>
              <a:endParaRPr lang="zh-CN" altLang="en-US" sz="80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楷体_GB2312" panose="02010609030101010101" pitchFamily="1" charset="-122"/>
              </a:endParaRPr>
            </a:p>
            <a:p>
              <a:pPr marL="342900" indent="-342900" algn="l">
                <a:lnSpc>
                  <a:spcPct val="15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</a:pPr>
              <a:r>
                <a:rPr lang="zh-CN" altLang="en-US" sz="800" b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楷体_GB2312" panose="02010609030101010101" pitchFamily="1" charset="-122"/>
                </a:rPr>
                <a:t>     8.建立并严格执行检查制度；</a:t>
              </a:r>
              <a:endParaRPr lang="zh-CN" altLang="en-US" sz="80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楷体_GB2312" panose="02010609030101010101" pitchFamily="1" charset="-122"/>
              </a:endParaRPr>
            </a:p>
          </p:txBody>
        </p:sp>
        <p:sp>
          <p:nvSpPr>
            <p:cNvPr id="70" name="Freeform 139"/>
            <p:cNvSpPr>
              <a:spLocks noEditPoints="1"/>
            </p:cNvSpPr>
            <p:nvPr/>
          </p:nvSpPr>
          <p:spPr bwMode="auto">
            <a:xfrm>
              <a:off x="9810274" y="4219279"/>
              <a:ext cx="370923" cy="403829"/>
            </a:xfrm>
            <a:custGeom>
              <a:avLst/>
              <a:gdLst>
                <a:gd name="T0" fmla="*/ 29 w 59"/>
                <a:gd name="T1" fmla="*/ 0 h 64"/>
                <a:gd name="T2" fmla="*/ 59 w 59"/>
                <a:gd name="T3" fmla="*/ 29 h 64"/>
                <a:gd name="T4" fmla="*/ 49 w 59"/>
                <a:gd name="T5" fmla="*/ 51 h 64"/>
                <a:gd name="T6" fmla="*/ 56 w 59"/>
                <a:gd name="T7" fmla="*/ 34 h 64"/>
                <a:gd name="T8" fmla="*/ 29 w 59"/>
                <a:gd name="T9" fmla="*/ 7 h 64"/>
                <a:gd name="T10" fmla="*/ 3 w 59"/>
                <a:gd name="T11" fmla="*/ 34 h 64"/>
                <a:gd name="T12" fmla="*/ 9 w 59"/>
                <a:gd name="T13" fmla="*/ 51 h 64"/>
                <a:gd name="T14" fmla="*/ 0 w 59"/>
                <a:gd name="T15" fmla="*/ 29 h 64"/>
                <a:gd name="T16" fmla="*/ 29 w 59"/>
                <a:gd name="T17" fmla="*/ 0 h 64"/>
                <a:gd name="T18" fmla="*/ 35 w 59"/>
                <a:gd name="T19" fmla="*/ 47 h 64"/>
                <a:gd name="T20" fmla="*/ 41 w 59"/>
                <a:gd name="T21" fmla="*/ 37 h 64"/>
                <a:gd name="T22" fmla="*/ 29 w 59"/>
                <a:gd name="T23" fmla="*/ 25 h 64"/>
                <a:gd name="T24" fmla="*/ 17 w 59"/>
                <a:gd name="T25" fmla="*/ 37 h 64"/>
                <a:gd name="T26" fmla="*/ 23 w 59"/>
                <a:gd name="T27" fmla="*/ 47 h 64"/>
                <a:gd name="T28" fmla="*/ 23 w 59"/>
                <a:gd name="T29" fmla="*/ 64 h 64"/>
                <a:gd name="T30" fmla="*/ 35 w 59"/>
                <a:gd name="T31" fmla="*/ 64 h 64"/>
                <a:gd name="T32" fmla="*/ 35 w 59"/>
                <a:gd name="T33" fmla="*/ 47 h 64"/>
                <a:gd name="T34" fmla="*/ 29 w 59"/>
                <a:gd name="T35" fmla="*/ 14 h 64"/>
                <a:gd name="T36" fmla="*/ 9 w 59"/>
                <a:gd name="T37" fmla="*/ 34 h 64"/>
                <a:gd name="T38" fmla="*/ 18 w 59"/>
                <a:gd name="T39" fmla="*/ 51 h 64"/>
                <a:gd name="T40" fmla="*/ 11 w 59"/>
                <a:gd name="T41" fmla="*/ 37 h 64"/>
                <a:gd name="T42" fmla="*/ 29 w 59"/>
                <a:gd name="T43" fmla="*/ 20 h 64"/>
                <a:gd name="T44" fmla="*/ 47 w 59"/>
                <a:gd name="T45" fmla="*/ 37 h 64"/>
                <a:gd name="T46" fmla="*/ 41 w 59"/>
                <a:gd name="T47" fmla="*/ 51 h 64"/>
                <a:gd name="T48" fmla="*/ 50 w 59"/>
                <a:gd name="T49" fmla="*/ 34 h 64"/>
                <a:gd name="T50" fmla="*/ 29 w 59"/>
                <a:gd name="T51" fmla="*/ 1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9" h="64">
                  <a:moveTo>
                    <a:pt x="29" y="0"/>
                  </a:moveTo>
                  <a:cubicBezTo>
                    <a:pt x="46" y="0"/>
                    <a:pt x="59" y="13"/>
                    <a:pt x="59" y="29"/>
                  </a:cubicBezTo>
                  <a:cubicBezTo>
                    <a:pt x="59" y="38"/>
                    <a:pt x="55" y="46"/>
                    <a:pt x="49" y="51"/>
                  </a:cubicBezTo>
                  <a:cubicBezTo>
                    <a:pt x="53" y="46"/>
                    <a:pt x="56" y="40"/>
                    <a:pt x="56" y="34"/>
                  </a:cubicBezTo>
                  <a:cubicBezTo>
                    <a:pt x="56" y="19"/>
                    <a:pt x="44" y="7"/>
                    <a:pt x="29" y="7"/>
                  </a:cubicBezTo>
                  <a:cubicBezTo>
                    <a:pt x="15" y="7"/>
                    <a:pt x="3" y="19"/>
                    <a:pt x="3" y="34"/>
                  </a:cubicBezTo>
                  <a:cubicBezTo>
                    <a:pt x="3" y="40"/>
                    <a:pt x="5" y="46"/>
                    <a:pt x="9" y="51"/>
                  </a:cubicBezTo>
                  <a:cubicBezTo>
                    <a:pt x="3" y="46"/>
                    <a:pt x="0" y="38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lose/>
                  <a:moveTo>
                    <a:pt x="35" y="47"/>
                  </a:moveTo>
                  <a:cubicBezTo>
                    <a:pt x="39" y="45"/>
                    <a:pt x="41" y="41"/>
                    <a:pt x="41" y="37"/>
                  </a:cubicBezTo>
                  <a:cubicBezTo>
                    <a:pt x="41" y="31"/>
                    <a:pt x="36" y="25"/>
                    <a:pt x="29" y="25"/>
                  </a:cubicBezTo>
                  <a:cubicBezTo>
                    <a:pt x="23" y="25"/>
                    <a:pt x="17" y="31"/>
                    <a:pt x="17" y="37"/>
                  </a:cubicBezTo>
                  <a:cubicBezTo>
                    <a:pt x="17" y="41"/>
                    <a:pt x="20" y="45"/>
                    <a:pt x="23" y="47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5" y="47"/>
                    <a:pt x="35" y="47"/>
                    <a:pt x="35" y="47"/>
                  </a:cubicBezTo>
                  <a:close/>
                  <a:moveTo>
                    <a:pt x="29" y="14"/>
                  </a:moveTo>
                  <a:cubicBezTo>
                    <a:pt x="18" y="14"/>
                    <a:pt x="9" y="23"/>
                    <a:pt x="9" y="34"/>
                  </a:cubicBezTo>
                  <a:cubicBezTo>
                    <a:pt x="9" y="41"/>
                    <a:pt x="12" y="47"/>
                    <a:pt x="18" y="51"/>
                  </a:cubicBezTo>
                  <a:cubicBezTo>
                    <a:pt x="14" y="48"/>
                    <a:pt x="11" y="43"/>
                    <a:pt x="11" y="37"/>
                  </a:cubicBezTo>
                  <a:cubicBezTo>
                    <a:pt x="11" y="27"/>
                    <a:pt x="19" y="20"/>
                    <a:pt x="29" y="20"/>
                  </a:cubicBezTo>
                  <a:cubicBezTo>
                    <a:pt x="39" y="20"/>
                    <a:pt x="47" y="27"/>
                    <a:pt x="47" y="37"/>
                  </a:cubicBezTo>
                  <a:cubicBezTo>
                    <a:pt x="47" y="43"/>
                    <a:pt x="45" y="48"/>
                    <a:pt x="41" y="51"/>
                  </a:cubicBezTo>
                  <a:cubicBezTo>
                    <a:pt x="46" y="47"/>
                    <a:pt x="50" y="41"/>
                    <a:pt x="50" y="34"/>
                  </a:cubicBezTo>
                  <a:cubicBezTo>
                    <a:pt x="50" y="23"/>
                    <a:pt x="40" y="14"/>
                    <a:pt x="29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drap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accel="40000" fill="hold" nodeType="after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accel="40000" fill="hold" nodeType="withEffect"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accel="40000" fill="hold" nodeType="with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accel="40000" fill="hold" nodeType="withEffect"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63194" y="317277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1" hangingPunct="1"/>
            <a:r>
              <a:rPr lang="zh-CN" altLang="en-US">
                <a:solidFill>
                  <a:srgbClr val="11508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ootlight MT Light" panose="0204060206030A020304" pitchFamily="18" charset="0"/>
              </a:rPr>
              <a:t>放置方法</a:t>
            </a:r>
            <a:endParaRPr lang="zh-CN" altLang="en-US">
              <a:solidFill>
                <a:srgbClr val="11508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ootlight MT Light" panose="0204060206030A020304" pitchFamily="18" charset="0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5425883" y="1320877"/>
            <a:ext cx="723902" cy="723902"/>
          </a:xfrm>
          <a:prstGeom prst="ellipse">
            <a:avLst/>
          </a:prstGeom>
          <a:solidFill>
            <a:srgbClr val="9BD4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1941974" y="4069648"/>
            <a:ext cx="425890" cy="425890"/>
          </a:xfrm>
          <a:prstGeom prst="ellipse">
            <a:avLst/>
          </a:prstGeom>
          <a:solidFill>
            <a:srgbClr val="9BD4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3353530" y="1064047"/>
            <a:ext cx="2304331" cy="1627031"/>
            <a:chOff x="4884867" y="2012485"/>
            <a:chExt cx="2304331" cy="1627031"/>
          </a:xfrm>
        </p:grpSpPr>
        <p:sp>
          <p:nvSpPr>
            <p:cNvPr id="31" name="椭圆 30"/>
            <p:cNvSpPr/>
            <p:nvPr/>
          </p:nvSpPr>
          <p:spPr>
            <a:xfrm>
              <a:off x="5223518" y="2012485"/>
              <a:ext cx="1627031" cy="1627031"/>
            </a:xfrm>
            <a:prstGeom prst="ellipse">
              <a:avLst/>
            </a:prstGeom>
            <a:solidFill>
              <a:srgbClr val="D44133">
                <a:alpha val="8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TextBox 17"/>
            <p:cNvSpPr txBox="1"/>
            <p:nvPr/>
          </p:nvSpPr>
          <p:spPr>
            <a:xfrm>
              <a:off x="4884867" y="2663370"/>
              <a:ext cx="2304331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defTabSz="1219200"/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黑体" panose="02010609060101010101" pitchFamily="49" charset="-122"/>
                </a:rPr>
                <a:t>连接线标识</a:t>
              </a:r>
              <a:endParaRPr lang="id-ID" sz="1500" b="1" spc="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734594" y="2496344"/>
            <a:ext cx="2304331" cy="1999194"/>
            <a:chOff x="5265931" y="3444782"/>
            <a:chExt cx="2304331" cy="1999194"/>
          </a:xfrm>
        </p:grpSpPr>
        <p:sp>
          <p:nvSpPr>
            <p:cNvPr id="34" name="椭圆 33"/>
            <p:cNvSpPr/>
            <p:nvPr/>
          </p:nvSpPr>
          <p:spPr>
            <a:xfrm>
              <a:off x="5433220" y="3444782"/>
              <a:ext cx="1999194" cy="1999194"/>
            </a:xfrm>
            <a:prstGeom prst="ellipse">
              <a:avLst/>
            </a:prstGeom>
            <a:solidFill>
              <a:srgbClr val="115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TextBox 17"/>
            <p:cNvSpPr txBox="1"/>
            <p:nvPr/>
          </p:nvSpPr>
          <p:spPr>
            <a:xfrm>
              <a:off x="5265931" y="4308647"/>
              <a:ext cx="2304331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黑体" panose="02010609060101010101" pitchFamily="49" charset="-122"/>
                </a:rPr>
                <a:t>颜色管理</a:t>
              </a:r>
              <a:endPara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297469" y="2496344"/>
            <a:ext cx="2304331" cy="1711327"/>
            <a:chOff x="6828806" y="3444782"/>
            <a:chExt cx="2304331" cy="1711327"/>
          </a:xfrm>
        </p:grpSpPr>
        <p:sp>
          <p:nvSpPr>
            <p:cNvPr id="37" name="椭圆 36"/>
            <p:cNvSpPr/>
            <p:nvPr/>
          </p:nvSpPr>
          <p:spPr>
            <a:xfrm>
              <a:off x="7060251" y="3444782"/>
              <a:ext cx="1711327" cy="1711327"/>
            </a:xfrm>
            <a:prstGeom prst="ellipse">
              <a:avLst/>
            </a:prstGeom>
            <a:solidFill>
              <a:srgbClr val="ED7D31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TextBox 17"/>
            <p:cNvSpPr txBox="1"/>
            <p:nvPr/>
          </p:nvSpPr>
          <p:spPr>
            <a:xfrm>
              <a:off x="6828806" y="4154758"/>
              <a:ext cx="2304331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黑体" panose="02010609060101010101" pitchFamily="49" charset="-122"/>
                </a:rPr>
                <a:t>考虑安全</a:t>
              </a:r>
              <a:endPara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681004" y="1682828"/>
            <a:ext cx="2613741" cy="2613741"/>
            <a:chOff x="3212341" y="2631266"/>
            <a:chExt cx="2613741" cy="2613741"/>
          </a:xfrm>
          <a:solidFill>
            <a:srgbClr val="218D8A"/>
          </a:solidFill>
        </p:grpSpPr>
        <p:sp>
          <p:nvSpPr>
            <p:cNvPr id="40" name="椭圆 39"/>
            <p:cNvSpPr/>
            <p:nvPr/>
          </p:nvSpPr>
          <p:spPr>
            <a:xfrm>
              <a:off x="3212341" y="2631266"/>
              <a:ext cx="2613741" cy="26137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3852351" y="3702782"/>
              <a:ext cx="1112804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黑体" panose="02010609060101010101" pitchFamily="49" charset="-122"/>
                </a:rPr>
                <a:t>区划线</a:t>
              </a:r>
              <a:endPara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drap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1" nodeType="after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2" nodeType="withEffect"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1"/>
      <p:bldP spid="29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32069" y="317277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1" hangingPunct="1"/>
            <a:r>
              <a:rPr lang="zh-CN" altLang="en-US">
                <a:solidFill>
                  <a:srgbClr val="11508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ootlight MT Light" panose="0204060206030A020304" pitchFamily="18" charset="0"/>
              </a:rPr>
              <a:t>工具等用品的整顿</a:t>
            </a:r>
            <a:endParaRPr lang="zh-CN" altLang="en-US">
              <a:solidFill>
                <a:srgbClr val="11508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ootlight MT Light" panose="0204060206030A020304" pitchFamily="18" charset="0"/>
            </a:endParaRPr>
          </a:p>
        </p:txBody>
      </p:sp>
      <p:sp>
        <p:nvSpPr>
          <p:cNvPr id="19" name="淘宝网Chenying0907出品 72"/>
          <p:cNvSpPr txBox="1"/>
          <p:nvPr/>
        </p:nvSpPr>
        <p:spPr>
          <a:xfrm>
            <a:off x="1272426" y="3306228"/>
            <a:ext cx="2048429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925" indent="-288925" algn="l">
              <a:lnSpc>
                <a:spcPct val="150000"/>
              </a:lnSpc>
              <a:buSzPct val="65000"/>
              <a:buFont typeface="Wingdings" panose="05000000000000000000" pitchFamily="2" charset="2"/>
              <a:buChar char="Ø"/>
            </a:pPr>
            <a:r>
              <a:rPr lang="zh-CN" altLang="en-US" sz="1050" b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放在取拿方便的地方</a:t>
            </a:r>
            <a:endParaRPr lang="zh-CN" altLang="en-US" sz="1050" b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marL="288925" indent="-288925" algn="l">
              <a:lnSpc>
                <a:spcPct val="150000"/>
              </a:lnSpc>
              <a:buSzPct val="65000"/>
              <a:buFont typeface="Wingdings" panose="05000000000000000000" pitchFamily="2" charset="2"/>
              <a:buChar char="Ø"/>
            </a:pPr>
            <a:r>
              <a:rPr lang="zh-CN" altLang="en-US" sz="1050" b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按照使用顺序摆放工具</a:t>
            </a:r>
            <a:endParaRPr lang="zh-CN" altLang="en-US" sz="1050" b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marL="288925" indent="-288925" algn="l">
              <a:lnSpc>
                <a:spcPct val="150000"/>
              </a:lnSpc>
              <a:buSzPct val="65000"/>
              <a:buFont typeface="Wingdings" panose="05000000000000000000" pitchFamily="2" charset="2"/>
              <a:buChar char="Ø"/>
            </a:pPr>
            <a:r>
              <a:rPr lang="zh-CN" altLang="en-US" sz="1050" b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拿起工具不用改变姿式马上就能工作</a:t>
            </a:r>
            <a:endParaRPr lang="zh-CN" altLang="en-US" sz="1050" b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marL="288925" indent="-288925" algn="l">
              <a:lnSpc>
                <a:spcPct val="150000"/>
              </a:lnSpc>
              <a:buSzPct val="65000"/>
              <a:buFont typeface="Wingdings" panose="05000000000000000000" pitchFamily="2" charset="2"/>
              <a:buChar char="Ø"/>
            </a:pPr>
            <a:r>
              <a:rPr lang="zh-CN" altLang="en-US" sz="1050" b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工具挂起来松开手就能恢复到原来的位置</a:t>
            </a:r>
            <a:endParaRPr lang="zh-CN" altLang="en-US" sz="1050" b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淘宝网Chenying0907出品 136"/>
          <p:cNvSpPr txBox="1"/>
          <p:nvPr/>
        </p:nvSpPr>
        <p:spPr>
          <a:xfrm>
            <a:off x="3755812" y="3306227"/>
            <a:ext cx="2112382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925" indent="-288925" algn="l">
              <a:lnSpc>
                <a:spcPct val="150000"/>
              </a:lnSpc>
              <a:buSzPct val="65000"/>
              <a:buFont typeface="Wingdings" panose="05000000000000000000" pitchFamily="2" charset="2"/>
              <a:buChar char="Ø"/>
            </a:pPr>
            <a:r>
              <a:rPr lang="zh-CN" altLang="en-US" sz="1050" b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精确度和寿命很重要，它们是消耗型的东西</a:t>
            </a:r>
            <a:endParaRPr lang="zh-CN" altLang="en-US" sz="1050" b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marL="288925" indent="-288925" algn="l">
              <a:lnSpc>
                <a:spcPct val="150000"/>
              </a:lnSpc>
              <a:buSzPct val="65000"/>
              <a:buFont typeface="Wingdings" panose="05000000000000000000" pitchFamily="2" charset="2"/>
              <a:buChar char="Ø"/>
            </a:pPr>
            <a:r>
              <a:rPr lang="zh-CN" altLang="en-US" sz="1050" b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不能搞错品名。保管场所要具备不致于使之掉齿、损坏、生锈、弄脏的条件</a:t>
            </a:r>
            <a:endParaRPr lang="zh-CN" altLang="en-US" sz="1050" b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marL="288925" indent="-288925" algn="l">
              <a:lnSpc>
                <a:spcPct val="150000"/>
              </a:lnSpc>
              <a:buSzPct val="65000"/>
              <a:buFont typeface="Wingdings" panose="05000000000000000000" pitchFamily="2" charset="2"/>
              <a:buChar char="Ø"/>
            </a:pPr>
            <a:r>
              <a:rPr lang="zh-CN" altLang="en-US" sz="1050" b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减少库存数量</a:t>
            </a:r>
            <a:endParaRPr lang="zh-CN" altLang="en-US" sz="1050" b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淘宝网Chenying0907出品 153"/>
          <p:cNvSpPr txBox="1"/>
          <p:nvPr/>
        </p:nvSpPr>
        <p:spPr>
          <a:xfrm>
            <a:off x="6054397" y="3267173"/>
            <a:ext cx="2061698" cy="1788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925" indent="-288925" algn="l">
              <a:lnSpc>
                <a:spcPct val="150000"/>
              </a:lnSpc>
              <a:buSzPct val="65000"/>
              <a:buFont typeface="Wingdings" panose="05000000000000000000" pitchFamily="2" charset="2"/>
              <a:buChar char="Ø"/>
            </a:pPr>
            <a:r>
              <a:rPr lang="zh-CN" altLang="en-US" sz="1050" b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对原料、在制品首先固定场所，规定数量和位置。超过就应视为异常，另行管理。</a:t>
            </a:r>
            <a:endParaRPr lang="zh-CN" altLang="en-US" sz="1050" b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marL="288925" indent="-288925" algn="l">
              <a:lnSpc>
                <a:spcPct val="150000"/>
              </a:lnSpc>
              <a:buSzPct val="65000"/>
              <a:buFont typeface="Wingdings" panose="05000000000000000000" pitchFamily="2" charset="2"/>
              <a:buChar char="Ø"/>
            </a:pPr>
            <a:r>
              <a:rPr lang="zh-CN" altLang="en-US" sz="1050" b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在产品、产成品、备品等必须按“先入先出法”使用</a:t>
            </a:r>
            <a:endParaRPr lang="zh-CN" altLang="en-US" sz="1050" b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" name="淘宝网Chenying0907出品 56"/>
          <p:cNvGrpSpPr/>
          <p:nvPr/>
        </p:nvGrpSpPr>
        <p:grpSpPr>
          <a:xfrm>
            <a:off x="1827438" y="1139954"/>
            <a:ext cx="907682" cy="1874557"/>
            <a:chOff x="3423739" y="1553028"/>
            <a:chExt cx="1335315" cy="2757714"/>
          </a:xfrm>
          <a:effectLst>
            <a:outerShdw blurRad="215900" dist="50800" dir="2700000" algn="tl" rotWithShape="0">
              <a:prstClr val="black">
                <a:alpha val="25000"/>
              </a:prstClr>
            </a:outerShdw>
          </a:effectLst>
        </p:grpSpPr>
        <p:sp>
          <p:nvSpPr>
            <p:cNvPr id="28" name="圆角淘宝网Chenying0907出品 6"/>
            <p:cNvSpPr/>
            <p:nvPr/>
          </p:nvSpPr>
          <p:spPr>
            <a:xfrm>
              <a:off x="3423739" y="1553028"/>
              <a:ext cx="1335315" cy="2757714"/>
            </a:xfrm>
            <a:prstGeom prst="roundRect">
              <a:avLst>
                <a:gd name="adj" fmla="val 12319"/>
              </a:avLst>
            </a:prstGeom>
            <a:gradFill flip="none" rotWithShape="1">
              <a:gsLst>
                <a:gs pos="54000">
                  <a:srgbClr val="FF9B09"/>
                </a:gs>
                <a:gs pos="0">
                  <a:srgbClr val="FFC671"/>
                </a:gs>
                <a:gs pos="100000">
                  <a:srgbClr val="FF9F11"/>
                </a:gs>
              </a:gsLst>
              <a:lin ang="5400000" scaled="1"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圆角淘宝网Chenying0907出品 7"/>
            <p:cNvSpPr/>
            <p:nvPr/>
          </p:nvSpPr>
          <p:spPr>
            <a:xfrm>
              <a:off x="3423739" y="1553028"/>
              <a:ext cx="1335315" cy="2757714"/>
            </a:xfrm>
            <a:prstGeom prst="roundRect">
              <a:avLst>
                <a:gd name="adj" fmla="val 12319"/>
              </a:avLst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淘宝网Chenying0907出品 59"/>
          <p:cNvGrpSpPr/>
          <p:nvPr/>
        </p:nvGrpSpPr>
        <p:grpSpPr>
          <a:xfrm>
            <a:off x="1664866" y="1151009"/>
            <a:ext cx="1469906" cy="2405164"/>
            <a:chOff x="1765301" y="2428721"/>
            <a:chExt cx="1959534" cy="3206329"/>
          </a:xfrm>
        </p:grpSpPr>
        <p:sp>
          <p:nvSpPr>
            <p:cNvPr id="44" name="淘宝网Chenying0907出品 25"/>
            <p:cNvSpPr/>
            <p:nvPr/>
          </p:nvSpPr>
          <p:spPr>
            <a:xfrm flipH="1" flipV="1">
              <a:off x="1765301" y="2428721"/>
              <a:ext cx="1959534" cy="3206329"/>
            </a:xfrm>
            <a:custGeom>
              <a:avLst/>
              <a:gdLst>
                <a:gd name="connsiteX0" fmla="*/ 668858 w 2162419"/>
                <a:gd name="connsiteY0" fmla="*/ 3538305 h 3538305"/>
                <a:gd name="connsiteX1" fmla="*/ 2109 w 2162419"/>
                <a:gd name="connsiteY1" fmla="*/ 3233505 h 3538305"/>
                <a:gd name="connsiteX2" fmla="*/ 2109 w 2162419"/>
                <a:gd name="connsiteY2" fmla="*/ 328380 h 3538305"/>
                <a:gd name="connsiteX3" fmla="*/ 303012 w 2162419"/>
                <a:gd name="connsiteY3" fmla="*/ 37767 h 3538305"/>
                <a:gd name="connsiteX4" fmla="*/ 2162419 w 2162419"/>
                <a:gd name="connsiteY4" fmla="*/ 620542 h 3538305"/>
                <a:gd name="connsiteX5" fmla="*/ 860066 w 2162419"/>
                <a:gd name="connsiteY5" fmla="*/ 620542 h 3538305"/>
                <a:gd name="connsiteX6" fmla="*/ 668858 w 2162419"/>
                <a:gd name="connsiteY6" fmla="*/ 3538305 h 353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2419" h="3538305">
                  <a:moveTo>
                    <a:pt x="668858" y="3538305"/>
                  </a:moveTo>
                  <a:lnTo>
                    <a:pt x="2109" y="3233505"/>
                  </a:lnTo>
                  <a:lnTo>
                    <a:pt x="2109" y="328380"/>
                  </a:lnTo>
                  <a:cubicBezTo>
                    <a:pt x="-2365" y="-6616"/>
                    <a:pt x="-25889" y="-46337"/>
                    <a:pt x="303012" y="37767"/>
                  </a:cubicBezTo>
                  <a:lnTo>
                    <a:pt x="2162419" y="620542"/>
                  </a:lnTo>
                  <a:lnTo>
                    <a:pt x="860066" y="620542"/>
                  </a:lnTo>
                  <a:lnTo>
                    <a:pt x="668858" y="3538305"/>
                  </a:lnTo>
                  <a:close/>
                </a:path>
              </a:pathLst>
            </a:custGeom>
            <a:gradFill>
              <a:gsLst>
                <a:gs pos="76000">
                  <a:schemeClr val="tx1">
                    <a:lumMod val="100000"/>
                    <a:alpha val="28000"/>
                  </a:schemeClr>
                </a:gs>
                <a:gs pos="34000">
                  <a:srgbClr val="808080">
                    <a:alpha val="27000"/>
                  </a:srgbClr>
                </a:gs>
                <a:gs pos="0">
                  <a:schemeClr val="bg1">
                    <a:alpha val="7000"/>
                  </a:schemeClr>
                </a:gs>
              </a:gsLst>
              <a:lin ang="0" scaled="0"/>
            </a:gra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5" name="淘宝网Chenying0907出品 61"/>
            <p:cNvGrpSpPr/>
            <p:nvPr/>
          </p:nvGrpSpPr>
          <p:grpSpPr>
            <a:xfrm>
              <a:off x="1927563" y="4211470"/>
              <a:ext cx="1318956" cy="890030"/>
              <a:chOff x="2911451" y="3596106"/>
              <a:chExt cx="1576117" cy="982182"/>
            </a:xfrm>
            <a:effectLst>
              <a:outerShdw blurRad="228600" dist="50800" dir="2700000" algn="tl" rotWithShape="0">
                <a:prstClr val="black">
                  <a:alpha val="25000"/>
                </a:prstClr>
              </a:outerShdw>
            </a:effectLst>
          </p:grpSpPr>
          <p:sp>
            <p:nvSpPr>
              <p:cNvPr id="46" name="同侧圆角淘宝网Chenying0907出品 8"/>
              <p:cNvSpPr/>
              <p:nvPr/>
            </p:nvSpPr>
            <p:spPr>
              <a:xfrm flipV="1">
                <a:off x="2911451" y="3596106"/>
                <a:ext cx="1576117" cy="982182"/>
              </a:xfrm>
              <a:prstGeom prst="round2Same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同侧圆角淘宝网Chenying0907出品 9"/>
              <p:cNvSpPr/>
              <p:nvPr/>
            </p:nvSpPr>
            <p:spPr>
              <a:xfrm flipV="1">
                <a:off x="2911451" y="3596106"/>
                <a:ext cx="1576117" cy="982182"/>
              </a:xfrm>
              <a:prstGeom prst="round2SameRect">
                <a:avLst/>
              </a:prstGeom>
              <a:gradFill>
                <a:gsLst>
                  <a:gs pos="54000">
                    <a:schemeClr val="tx1">
                      <a:lumMod val="100000"/>
                      <a:alpha val="12000"/>
                    </a:schemeClr>
                  </a:gs>
                  <a:gs pos="46000">
                    <a:schemeClr val="bg1">
                      <a:alpha val="7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8" name="淘宝网Chenying0907出品 64"/>
          <p:cNvGrpSpPr/>
          <p:nvPr/>
        </p:nvGrpSpPr>
        <p:grpSpPr>
          <a:xfrm>
            <a:off x="4269674" y="1139356"/>
            <a:ext cx="907682" cy="1874557"/>
            <a:chOff x="3423739" y="1553028"/>
            <a:chExt cx="1335315" cy="2757714"/>
          </a:xfrm>
          <a:effectLst>
            <a:outerShdw blurRad="215900" dist="50800" dir="2700000" algn="tl" rotWithShape="0">
              <a:prstClr val="black">
                <a:alpha val="25000"/>
              </a:prstClr>
            </a:outerShdw>
          </a:effectLst>
        </p:grpSpPr>
        <p:sp>
          <p:nvSpPr>
            <p:cNvPr id="49" name="圆角淘宝网Chenying0907出品 20"/>
            <p:cNvSpPr/>
            <p:nvPr/>
          </p:nvSpPr>
          <p:spPr>
            <a:xfrm>
              <a:off x="3423739" y="1553028"/>
              <a:ext cx="1335315" cy="2757714"/>
            </a:xfrm>
            <a:prstGeom prst="roundRect">
              <a:avLst>
                <a:gd name="adj" fmla="val 12319"/>
              </a:avLst>
            </a:prstGeom>
            <a:gradFill flip="none" rotWithShape="1">
              <a:gsLst>
                <a:gs pos="54000">
                  <a:srgbClr val="01B5C8"/>
                </a:gs>
                <a:gs pos="22000">
                  <a:srgbClr val="01CFE5"/>
                </a:gs>
                <a:gs pos="100000">
                  <a:srgbClr val="019BAB"/>
                </a:gs>
              </a:gsLst>
              <a:lin ang="5400000" scaled="1"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圆角淘宝网Chenying0907出品 21"/>
            <p:cNvSpPr/>
            <p:nvPr/>
          </p:nvSpPr>
          <p:spPr>
            <a:xfrm>
              <a:off x="3423739" y="1553028"/>
              <a:ext cx="1335315" cy="2757714"/>
            </a:xfrm>
            <a:prstGeom prst="roundRect">
              <a:avLst>
                <a:gd name="adj" fmla="val 12319"/>
              </a:avLst>
            </a:prstGeom>
            <a:solidFill>
              <a:srgbClr val="115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淘宝网Chenying0907出品 67"/>
          <p:cNvGrpSpPr/>
          <p:nvPr/>
        </p:nvGrpSpPr>
        <p:grpSpPr>
          <a:xfrm>
            <a:off x="4107102" y="1150411"/>
            <a:ext cx="1469906" cy="2405164"/>
            <a:chOff x="4066989" y="2428721"/>
            <a:chExt cx="1959534" cy="3206329"/>
          </a:xfrm>
        </p:grpSpPr>
        <p:sp>
          <p:nvSpPr>
            <p:cNvPr id="52" name="淘宝网Chenying0907出品 15"/>
            <p:cNvSpPr/>
            <p:nvPr/>
          </p:nvSpPr>
          <p:spPr>
            <a:xfrm flipH="1" flipV="1">
              <a:off x="4066989" y="2428721"/>
              <a:ext cx="1959534" cy="3206329"/>
            </a:xfrm>
            <a:custGeom>
              <a:avLst/>
              <a:gdLst>
                <a:gd name="connsiteX0" fmla="*/ 668858 w 2162419"/>
                <a:gd name="connsiteY0" fmla="*/ 3538305 h 3538305"/>
                <a:gd name="connsiteX1" fmla="*/ 2109 w 2162419"/>
                <a:gd name="connsiteY1" fmla="*/ 3233505 h 3538305"/>
                <a:gd name="connsiteX2" fmla="*/ 2109 w 2162419"/>
                <a:gd name="connsiteY2" fmla="*/ 328380 h 3538305"/>
                <a:gd name="connsiteX3" fmla="*/ 303012 w 2162419"/>
                <a:gd name="connsiteY3" fmla="*/ 37767 h 3538305"/>
                <a:gd name="connsiteX4" fmla="*/ 2162419 w 2162419"/>
                <a:gd name="connsiteY4" fmla="*/ 620542 h 3538305"/>
                <a:gd name="connsiteX5" fmla="*/ 860066 w 2162419"/>
                <a:gd name="connsiteY5" fmla="*/ 620542 h 3538305"/>
                <a:gd name="connsiteX6" fmla="*/ 668858 w 2162419"/>
                <a:gd name="connsiteY6" fmla="*/ 3538305 h 353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2419" h="3538305">
                  <a:moveTo>
                    <a:pt x="668858" y="3538305"/>
                  </a:moveTo>
                  <a:lnTo>
                    <a:pt x="2109" y="3233505"/>
                  </a:lnTo>
                  <a:lnTo>
                    <a:pt x="2109" y="328380"/>
                  </a:lnTo>
                  <a:cubicBezTo>
                    <a:pt x="-2365" y="-6616"/>
                    <a:pt x="-25889" y="-46337"/>
                    <a:pt x="303012" y="37767"/>
                  </a:cubicBezTo>
                  <a:lnTo>
                    <a:pt x="2162419" y="620542"/>
                  </a:lnTo>
                  <a:lnTo>
                    <a:pt x="860066" y="620542"/>
                  </a:lnTo>
                  <a:lnTo>
                    <a:pt x="668858" y="3538305"/>
                  </a:lnTo>
                  <a:close/>
                </a:path>
              </a:pathLst>
            </a:custGeom>
            <a:gradFill>
              <a:gsLst>
                <a:gs pos="76000">
                  <a:schemeClr val="tx1">
                    <a:lumMod val="100000"/>
                    <a:alpha val="28000"/>
                  </a:schemeClr>
                </a:gs>
                <a:gs pos="34000">
                  <a:srgbClr val="808080">
                    <a:alpha val="27000"/>
                  </a:srgbClr>
                </a:gs>
                <a:gs pos="0">
                  <a:schemeClr val="bg1">
                    <a:alpha val="7000"/>
                  </a:schemeClr>
                </a:gs>
              </a:gsLst>
              <a:lin ang="0" scaled="0"/>
            </a:gra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3" name="淘宝网Chenying0907出品 69"/>
            <p:cNvGrpSpPr/>
            <p:nvPr/>
          </p:nvGrpSpPr>
          <p:grpSpPr>
            <a:xfrm>
              <a:off x="4229251" y="4211470"/>
              <a:ext cx="1318956" cy="890030"/>
              <a:chOff x="2911451" y="3596106"/>
              <a:chExt cx="1576117" cy="982182"/>
            </a:xfrm>
            <a:effectLst>
              <a:outerShdw blurRad="228600" dist="50800" dir="2700000" algn="tl" rotWithShape="0">
                <a:prstClr val="black">
                  <a:alpha val="25000"/>
                </a:prstClr>
              </a:outerShdw>
            </a:effectLst>
          </p:grpSpPr>
          <p:sp>
            <p:nvSpPr>
              <p:cNvPr id="54" name="同侧圆角淘宝网Chenying0907出品 18"/>
              <p:cNvSpPr/>
              <p:nvPr/>
            </p:nvSpPr>
            <p:spPr>
              <a:xfrm flipV="1">
                <a:off x="2911451" y="3596106"/>
                <a:ext cx="1576117" cy="982182"/>
              </a:xfrm>
              <a:prstGeom prst="round2Same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同侧圆角淘宝网Chenying0907出品 19"/>
              <p:cNvSpPr/>
              <p:nvPr/>
            </p:nvSpPr>
            <p:spPr>
              <a:xfrm flipV="1">
                <a:off x="2911451" y="3596106"/>
                <a:ext cx="1576117" cy="982182"/>
              </a:xfrm>
              <a:prstGeom prst="round2SameRect">
                <a:avLst/>
              </a:prstGeom>
              <a:gradFill>
                <a:gsLst>
                  <a:gs pos="54000">
                    <a:schemeClr val="tx1">
                      <a:lumMod val="100000"/>
                      <a:alpha val="12000"/>
                    </a:schemeClr>
                  </a:gs>
                  <a:gs pos="46000">
                    <a:schemeClr val="bg1">
                      <a:alpha val="7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6" name="淘宝网Chenying0907出品 75"/>
          <p:cNvGrpSpPr/>
          <p:nvPr/>
        </p:nvGrpSpPr>
        <p:grpSpPr>
          <a:xfrm>
            <a:off x="6631406" y="1136670"/>
            <a:ext cx="907682" cy="1874557"/>
            <a:chOff x="3423739" y="1553028"/>
            <a:chExt cx="1335315" cy="2757714"/>
          </a:xfrm>
          <a:effectLst>
            <a:outerShdw blurRad="215900" dist="50800" dir="2700000" algn="tl" rotWithShape="0">
              <a:prstClr val="black">
                <a:alpha val="25000"/>
              </a:prstClr>
            </a:outerShdw>
          </a:effectLst>
        </p:grpSpPr>
        <p:sp>
          <p:nvSpPr>
            <p:cNvPr id="57" name="圆角淘宝网Chenying0907出品 29"/>
            <p:cNvSpPr/>
            <p:nvPr/>
          </p:nvSpPr>
          <p:spPr>
            <a:xfrm>
              <a:off x="3423739" y="1553028"/>
              <a:ext cx="1335315" cy="2757714"/>
            </a:xfrm>
            <a:prstGeom prst="roundRect">
              <a:avLst>
                <a:gd name="adj" fmla="val 12319"/>
              </a:avLst>
            </a:prstGeom>
            <a:gradFill flip="none" rotWithShape="1">
              <a:gsLst>
                <a:gs pos="54000">
                  <a:srgbClr val="E35353"/>
                </a:gs>
                <a:gs pos="22000">
                  <a:srgbClr val="EA7E7E"/>
                </a:gs>
                <a:gs pos="100000">
                  <a:srgbClr val="E04040"/>
                </a:gs>
              </a:gsLst>
              <a:lin ang="5400000" scaled="1"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圆角淘宝网Chenying0907出品 30"/>
            <p:cNvSpPr/>
            <p:nvPr/>
          </p:nvSpPr>
          <p:spPr>
            <a:xfrm>
              <a:off x="3423739" y="1553028"/>
              <a:ext cx="1335315" cy="2757714"/>
            </a:xfrm>
            <a:prstGeom prst="roundRect">
              <a:avLst>
                <a:gd name="adj" fmla="val 12319"/>
              </a:avLst>
            </a:prstGeom>
            <a:solidFill>
              <a:srgbClr val="D44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9" name="淘宝网Chenying0907出品 78"/>
          <p:cNvGrpSpPr/>
          <p:nvPr/>
        </p:nvGrpSpPr>
        <p:grpSpPr>
          <a:xfrm>
            <a:off x="6468834" y="1147725"/>
            <a:ext cx="1469906" cy="2405164"/>
            <a:chOff x="6368678" y="2428721"/>
            <a:chExt cx="1959534" cy="3206329"/>
          </a:xfrm>
        </p:grpSpPr>
        <p:sp>
          <p:nvSpPr>
            <p:cNvPr id="60" name="淘宝网Chenying0907出品 23"/>
            <p:cNvSpPr/>
            <p:nvPr/>
          </p:nvSpPr>
          <p:spPr>
            <a:xfrm flipH="1" flipV="1">
              <a:off x="6368678" y="2428721"/>
              <a:ext cx="1959534" cy="3206329"/>
            </a:xfrm>
            <a:custGeom>
              <a:avLst/>
              <a:gdLst>
                <a:gd name="connsiteX0" fmla="*/ 668858 w 2162419"/>
                <a:gd name="connsiteY0" fmla="*/ 3538305 h 3538305"/>
                <a:gd name="connsiteX1" fmla="*/ 2109 w 2162419"/>
                <a:gd name="connsiteY1" fmla="*/ 3233505 h 3538305"/>
                <a:gd name="connsiteX2" fmla="*/ 2109 w 2162419"/>
                <a:gd name="connsiteY2" fmla="*/ 328380 h 3538305"/>
                <a:gd name="connsiteX3" fmla="*/ 303012 w 2162419"/>
                <a:gd name="connsiteY3" fmla="*/ 37767 h 3538305"/>
                <a:gd name="connsiteX4" fmla="*/ 2162419 w 2162419"/>
                <a:gd name="connsiteY4" fmla="*/ 620542 h 3538305"/>
                <a:gd name="connsiteX5" fmla="*/ 860066 w 2162419"/>
                <a:gd name="connsiteY5" fmla="*/ 620542 h 3538305"/>
                <a:gd name="connsiteX6" fmla="*/ 668858 w 2162419"/>
                <a:gd name="connsiteY6" fmla="*/ 3538305 h 353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2419" h="3538305">
                  <a:moveTo>
                    <a:pt x="668858" y="3538305"/>
                  </a:moveTo>
                  <a:lnTo>
                    <a:pt x="2109" y="3233505"/>
                  </a:lnTo>
                  <a:lnTo>
                    <a:pt x="2109" y="328380"/>
                  </a:lnTo>
                  <a:cubicBezTo>
                    <a:pt x="-2365" y="-6616"/>
                    <a:pt x="-25889" y="-46337"/>
                    <a:pt x="303012" y="37767"/>
                  </a:cubicBezTo>
                  <a:lnTo>
                    <a:pt x="2162419" y="620542"/>
                  </a:lnTo>
                  <a:lnTo>
                    <a:pt x="860066" y="620542"/>
                  </a:lnTo>
                  <a:lnTo>
                    <a:pt x="668858" y="3538305"/>
                  </a:lnTo>
                  <a:close/>
                </a:path>
              </a:pathLst>
            </a:custGeom>
            <a:gradFill>
              <a:gsLst>
                <a:gs pos="76000">
                  <a:schemeClr val="tx1">
                    <a:lumMod val="100000"/>
                    <a:alpha val="28000"/>
                  </a:schemeClr>
                </a:gs>
                <a:gs pos="34000">
                  <a:srgbClr val="808080">
                    <a:alpha val="27000"/>
                  </a:srgbClr>
                </a:gs>
                <a:gs pos="0">
                  <a:schemeClr val="bg1">
                    <a:alpha val="7000"/>
                  </a:schemeClr>
                </a:gs>
              </a:gsLst>
              <a:lin ang="0" scaled="0"/>
            </a:gra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1" name="淘宝网Chenying0907出品 83"/>
            <p:cNvGrpSpPr/>
            <p:nvPr/>
          </p:nvGrpSpPr>
          <p:grpSpPr>
            <a:xfrm>
              <a:off x="6530940" y="4211470"/>
              <a:ext cx="1318956" cy="890030"/>
              <a:chOff x="2911451" y="3596106"/>
              <a:chExt cx="1576117" cy="982182"/>
            </a:xfrm>
            <a:effectLst>
              <a:outerShdw blurRad="228600" dist="50800" dir="2700000" algn="tl" rotWithShape="0">
                <a:prstClr val="black">
                  <a:alpha val="25000"/>
                </a:prstClr>
              </a:outerShdw>
            </a:effectLst>
          </p:grpSpPr>
          <p:sp>
            <p:nvSpPr>
              <p:cNvPr id="62" name="同侧圆角淘宝网Chenying0907出品 27"/>
              <p:cNvSpPr/>
              <p:nvPr/>
            </p:nvSpPr>
            <p:spPr>
              <a:xfrm flipV="1">
                <a:off x="2911451" y="3596106"/>
                <a:ext cx="1576117" cy="982182"/>
              </a:xfrm>
              <a:prstGeom prst="round2Same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同侧圆角淘宝网Chenying0907出品 28"/>
              <p:cNvSpPr/>
              <p:nvPr/>
            </p:nvSpPr>
            <p:spPr>
              <a:xfrm flipV="1">
                <a:off x="2911451" y="3596106"/>
                <a:ext cx="1576117" cy="982182"/>
              </a:xfrm>
              <a:prstGeom prst="round2SameRect">
                <a:avLst/>
              </a:prstGeom>
              <a:gradFill>
                <a:gsLst>
                  <a:gs pos="54000">
                    <a:schemeClr val="tx1">
                      <a:lumMod val="100000"/>
                      <a:alpha val="12000"/>
                    </a:schemeClr>
                  </a:gs>
                  <a:gs pos="46000">
                    <a:schemeClr val="bg1">
                      <a:alpha val="7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4" name="淘宝网Chenying0907出品 86"/>
          <p:cNvGrpSpPr/>
          <p:nvPr/>
        </p:nvGrpSpPr>
        <p:grpSpPr>
          <a:xfrm>
            <a:off x="1950514" y="1602685"/>
            <a:ext cx="790321" cy="907754"/>
            <a:chOff x="2146098" y="3373753"/>
            <a:chExt cx="1053579" cy="1210128"/>
          </a:xfrm>
        </p:grpSpPr>
        <p:sp>
          <p:nvSpPr>
            <p:cNvPr id="65" name="淘宝网Chenying0907出品 87"/>
            <p:cNvSpPr txBox="1"/>
            <p:nvPr/>
          </p:nvSpPr>
          <p:spPr>
            <a:xfrm>
              <a:off x="2580115" y="3373753"/>
              <a:ext cx="619562" cy="615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Agency FB" panose="020B0503020202020204" pitchFamily="34" charset="0"/>
                </a:rPr>
                <a:t>01</a:t>
              </a:r>
              <a:endParaRPr lang="zh-CN" altLang="en-US" sz="240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66" name="淘宝网Chenying0907出品 88"/>
            <p:cNvSpPr txBox="1"/>
            <p:nvPr/>
          </p:nvSpPr>
          <p:spPr>
            <a:xfrm>
              <a:off x="2146098" y="3712802"/>
              <a:ext cx="492358" cy="871079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pPr algn="ctr"/>
              <a:r>
                <a:rPr lang="en-US" altLang="zh-CN" sz="1200">
                  <a:solidFill>
                    <a:schemeClr val="bg1"/>
                  </a:solidFill>
                  <a:latin typeface="Agency FB" panose="020B0503020202020204" pitchFamily="34" charset="0"/>
                  <a:ea typeface="LiHei Pro" panose="020B0500000000000000" pitchFamily="34" charset="-122"/>
                </a:rPr>
                <a:t>OPTION</a:t>
              </a:r>
              <a:endParaRPr lang="zh-CN" altLang="en-US" sz="1200">
                <a:solidFill>
                  <a:schemeClr val="bg1"/>
                </a:solidFill>
                <a:latin typeface="Agency FB" panose="020B0503020202020204" pitchFamily="34" charset="0"/>
                <a:ea typeface="LiHei Pro" panose="020B0500000000000000" pitchFamily="34" charset="-122"/>
              </a:endParaRPr>
            </a:p>
          </p:txBody>
        </p:sp>
      </p:grpSp>
      <p:grpSp>
        <p:nvGrpSpPr>
          <p:cNvPr id="67" name="淘宝网Chenying0907出品 89"/>
          <p:cNvGrpSpPr/>
          <p:nvPr/>
        </p:nvGrpSpPr>
        <p:grpSpPr>
          <a:xfrm>
            <a:off x="4465028" y="1570431"/>
            <a:ext cx="762455" cy="907456"/>
            <a:chOff x="4444798" y="3374150"/>
            <a:chExt cx="1016431" cy="1209731"/>
          </a:xfrm>
        </p:grpSpPr>
        <p:sp>
          <p:nvSpPr>
            <p:cNvPr id="68" name="淘宝网Chenying0907出品 90"/>
            <p:cNvSpPr txBox="1"/>
            <p:nvPr/>
          </p:nvSpPr>
          <p:spPr>
            <a:xfrm>
              <a:off x="4841667" y="3374150"/>
              <a:ext cx="619562" cy="615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Agency FB" panose="020B0503020202020204" pitchFamily="34" charset="0"/>
                </a:rPr>
                <a:t>02</a:t>
              </a:r>
              <a:endParaRPr lang="zh-CN" altLang="en-US" sz="240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69" name="淘宝网Chenying0907出品 91"/>
            <p:cNvSpPr txBox="1"/>
            <p:nvPr/>
          </p:nvSpPr>
          <p:spPr>
            <a:xfrm>
              <a:off x="4444798" y="3712802"/>
              <a:ext cx="492357" cy="871079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pPr algn="ctr"/>
              <a:r>
                <a:rPr lang="en-US" altLang="zh-CN" sz="1200">
                  <a:solidFill>
                    <a:schemeClr val="bg1"/>
                  </a:solidFill>
                  <a:latin typeface="Agency FB" panose="020B0503020202020204" pitchFamily="34" charset="0"/>
                  <a:ea typeface="LiHei Pro" panose="020B0500000000000000" pitchFamily="34" charset="-122"/>
                </a:rPr>
                <a:t>OPTION</a:t>
              </a:r>
              <a:endParaRPr lang="zh-CN" altLang="en-US" sz="1200">
                <a:solidFill>
                  <a:schemeClr val="bg1"/>
                </a:solidFill>
                <a:latin typeface="Agency FB" panose="020B0503020202020204" pitchFamily="34" charset="0"/>
                <a:ea typeface="LiHei Pro" panose="020B0500000000000000" pitchFamily="34" charset="-122"/>
              </a:endParaRPr>
            </a:p>
          </p:txBody>
        </p:sp>
      </p:grpSp>
      <p:grpSp>
        <p:nvGrpSpPr>
          <p:cNvPr id="70" name="淘宝网Chenying0907出品 92"/>
          <p:cNvGrpSpPr/>
          <p:nvPr/>
        </p:nvGrpSpPr>
        <p:grpSpPr>
          <a:xfrm>
            <a:off x="6749992" y="1599401"/>
            <a:ext cx="861137" cy="907754"/>
            <a:chOff x="6743498" y="3373753"/>
            <a:chExt cx="1147985" cy="1210128"/>
          </a:xfrm>
        </p:grpSpPr>
        <p:sp>
          <p:nvSpPr>
            <p:cNvPr id="71" name="淘宝网Chenying0907出品 93"/>
            <p:cNvSpPr txBox="1"/>
            <p:nvPr/>
          </p:nvSpPr>
          <p:spPr>
            <a:xfrm>
              <a:off x="7193289" y="3373753"/>
              <a:ext cx="698194" cy="615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Agency FB" panose="020B0503020202020204" pitchFamily="34" charset="0"/>
                </a:rPr>
                <a:t>03</a:t>
              </a:r>
              <a:endParaRPr lang="zh-CN" altLang="en-US" sz="240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72" name="淘宝网Chenying0907出品 94"/>
            <p:cNvSpPr txBox="1"/>
            <p:nvPr/>
          </p:nvSpPr>
          <p:spPr>
            <a:xfrm>
              <a:off x="6743498" y="3712802"/>
              <a:ext cx="492357" cy="871079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pPr algn="ctr"/>
              <a:r>
                <a:rPr lang="en-US" altLang="zh-CN" sz="1200">
                  <a:solidFill>
                    <a:schemeClr val="bg1"/>
                  </a:solidFill>
                  <a:latin typeface="Agency FB" panose="020B0503020202020204" pitchFamily="34" charset="0"/>
                  <a:ea typeface="LiHei Pro" panose="020B0500000000000000" pitchFamily="34" charset="-122"/>
                </a:rPr>
                <a:t>OPTION</a:t>
              </a:r>
              <a:endParaRPr lang="zh-CN" altLang="en-US" sz="1200">
                <a:solidFill>
                  <a:schemeClr val="bg1"/>
                </a:solidFill>
                <a:latin typeface="Agency FB" panose="020B0503020202020204" pitchFamily="34" charset="0"/>
                <a:ea typeface="LiHei Pro" panose="020B0500000000000000" pitchFamily="34" charset="-122"/>
              </a:endParaRPr>
            </a:p>
          </p:txBody>
        </p:sp>
      </p:grpSp>
      <p:grpSp>
        <p:nvGrpSpPr>
          <p:cNvPr id="73" name="Group 4"/>
          <p:cNvGrpSpPr>
            <a:grpSpLocks noChangeAspect="1"/>
          </p:cNvGrpSpPr>
          <p:nvPr/>
        </p:nvGrpSpPr>
        <p:grpSpPr>
          <a:xfrm>
            <a:off x="1931665" y="2729435"/>
            <a:ext cx="215487" cy="252525"/>
            <a:chOff x="1776" y="1776"/>
            <a:chExt cx="64" cy="75"/>
          </a:xfrm>
          <a:solidFill>
            <a:srgbClr val="ED7D31"/>
          </a:solidFill>
          <a:effectLst>
            <a:reflection blurRad="6350" stA="52000" endA="300" endPos="35000" dir="5400000" sy="-100000" algn="bl" rotWithShape="0"/>
          </a:effectLst>
        </p:grpSpPr>
        <p:sp>
          <p:nvSpPr>
            <p:cNvPr id="74" name="淘宝网Chenying0907出品 5"/>
            <p:cNvSpPr/>
            <p:nvPr/>
          </p:nvSpPr>
          <p:spPr bwMode="auto">
            <a:xfrm>
              <a:off x="1795" y="1779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92" tIns="34296" rIns="68592" bIns="34296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淘宝网Chenying0907出品 6"/>
            <p:cNvSpPr/>
            <p:nvPr/>
          </p:nvSpPr>
          <p:spPr bwMode="auto">
            <a:xfrm>
              <a:off x="1776" y="1810"/>
              <a:ext cx="64" cy="41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92" tIns="34296" rIns="68592" bIns="34296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淘宝网Chenying0907出品 7"/>
            <p:cNvSpPr/>
            <p:nvPr/>
          </p:nvSpPr>
          <p:spPr bwMode="auto">
            <a:xfrm>
              <a:off x="1795" y="1776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92" tIns="34296" rIns="68592" bIns="34296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淘宝网Chenying0907出品 8"/>
            <p:cNvSpPr/>
            <p:nvPr/>
          </p:nvSpPr>
          <p:spPr bwMode="auto">
            <a:xfrm>
              <a:off x="1776" y="1807"/>
              <a:ext cx="64" cy="42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92" tIns="34296" rIns="68592" bIns="34296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8" name="Group 13"/>
          <p:cNvGrpSpPr>
            <a:grpSpLocks noChangeAspect="1"/>
          </p:cNvGrpSpPr>
          <p:nvPr/>
        </p:nvGrpSpPr>
        <p:grpSpPr>
          <a:xfrm>
            <a:off x="4409926" y="2704870"/>
            <a:ext cx="262780" cy="265882"/>
            <a:chOff x="2426" y="2781"/>
            <a:chExt cx="593" cy="600"/>
          </a:xfrm>
          <a:solidFill>
            <a:srgbClr val="115082"/>
          </a:solidFill>
          <a:effectLst>
            <a:reflection blurRad="6350" stA="52000" endA="300" endPos="35000" dir="5400000" sy="-100000" algn="bl" rotWithShape="0"/>
          </a:effectLst>
        </p:grpSpPr>
        <p:sp>
          <p:nvSpPr>
            <p:cNvPr id="79" name="淘宝网Chenying0907出品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92" tIns="34296" rIns="68592" bIns="34296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淘宝网Chenying0907出品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92" tIns="34296" rIns="68592" bIns="34296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1" name="淘宝网Chenying0907出品 103"/>
          <p:cNvGrpSpPr/>
          <p:nvPr/>
        </p:nvGrpSpPr>
        <p:grpSpPr>
          <a:xfrm>
            <a:off x="6728027" y="2725345"/>
            <a:ext cx="248406" cy="270317"/>
            <a:chOff x="4873620" y="1965325"/>
            <a:chExt cx="269882" cy="293688"/>
          </a:xfrm>
          <a:solidFill>
            <a:srgbClr val="D44133"/>
          </a:solidFill>
          <a:effectLst>
            <a:reflection blurRad="6350" stA="52000" endA="300" endPos="35000" dir="5400000" sy="-100000" algn="bl" rotWithShape="0"/>
          </a:effectLst>
        </p:grpSpPr>
        <p:sp>
          <p:nvSpPr>
            <p:cNvPr id="82" name="淘宝网Chenying0907出品 502"/>
            <p:cNvSpPr/>
            <p:nvPr/>
          </p:nvSpPr>
          <p:spPr bwMode="auto">
            <a:xfrm>
              <a:off x="4873620" y="2127250"/>
              <a:ext cx="112713" cy="131763"/>
            </a:xfrm>
            <a:custGeom>
              <a:avLst/>
              <a:gdLst>
                <a:gd name="T0" fmla="*/ 2 w 30"/>
                <a:gd name="T1" fmla="*/ 0 h 35"/>
                <a:gd name="T2" fmla="*/ 28 w 30"/>
                <a:gd name="T3" fmla="*/ 0 h 35"/>
                <a:gd name="T4" fmla="*/ 30 w 30"/>
                <a:gd name="T5" fmla="*/ 1 h 35"/>
                <a:gd name="T6" fmla="*/ 28 w 30"/>
                <a:gd name="T7" fmla="*/ 3 h 35"/>
                <a:gd name="T8" fmla="*/ 3 w 30"/>
                <a:gd name="T9" fmla="*/ 3 h 35"/>
                <a:gd name="T10" fmla="*/ 3 w 30"/>
                <a:gd name="T11" fmla="*/ 33 h 35"/>
                <a:gd name="T12" fmla="*/ 2 w 30"/>
                <a:gd name="T13" fmla="*/ 35 h 35"/>
                <a:gd name="T14" fmla="*/ 0 w 30"/>
                <a:gd name="T15" fmla="*/ 33 h 35"/>
                <a:gd name="T16" fmla="*/ 0 w 30"/>
                <a:gd name="T17" fmla="*/ 1 h 35"/>
                <a:gd name="T18" fmla="*/ 2 w 30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5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1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3" y="35"/>
                    <a:pt x="2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92" tIns="34296" rIns="68592" bIns="34296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淘宝网Chenying0907出品 503"/>
            <p:cNvSpPr/>
            <p:nvPr/>
          </p:nvSpPr>
          <p:spPr bwMode="auto">
            <a:xfrm>
              <a:off x="4884737" y="1973263"/>
              <a:ext cx="41275" cy="146050"/>
            </a:xfrm>
            <a:custGeom>
              <a:avLst/>
              <a:gdLst>
                <a:gd name="T0" fmla="*/ 11 w 11"/>
                <a:gd name="T1" fmla="*/ 34 h 39"/>
                <a:gd name="T2" fmla="*/ 11 w 11"/>
                <a:gd name="T3" fmla="*/ 6 h 39"/>
                <a:gd name="T4" fmla="*/ 5 w 11"/>
                <a:gd name="T5" fmla="*/ 0 h 39"/>
                <a:gd name="T6" fmla="*/ 0 w 11"/>
                <a:gd name="T7" fmla="*/ 6 h 39"/>
                <a:gd name="T8" fmla="*/ 0 w 11"/>
                <a:gd name="T9" fmla="*/ 34 h 39"/>
                <a:gd name="T10" fmla="*/ 5 w 11"/>
                <a:gd name="T11" fmla="*/ 39 h 39"/>
                <a:gd name="T12" fmla="*/ 11 w 11"/>
                <a:gd name="T1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9">
                  <a:moveTo>
                    <a:pt x="11" y="34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9" y="39"/>
                    <a:pt x="11" y="37"/>
                    <a:pt x="1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92" tIns="34296" rIns="68592" bIns="34296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淘宝网Chenying0907出品 504"/>
            <p:cNvSpPr/>
            <p:nvPr/>
          </p:nvSpPr>
          <p:spPr bwMode="auto">
            <a:xfrm>
              <a:off x="4940303" y="1965325"/>
              <a:ext cx="177800" cy="293688"/>
            </a:xfrm>
            <a:custGeom>
              <a:avLst/>
              <a:gdLst>
                <a:gd name="T0" fmla="*/ 5 w 47"/>
                <a:gd name="T1" fmla="*/ 69 h 78"/>
                <a:gd name="T2" fmla="*/ 6 w 47"/>
                <a:gd name="T3" fmla="*/ 77 h 78"/>
                <a:gd name="T4" fmla="*/ 9 w 47"/>
                <a:gd name="T5" fmla="*/ 78 h 78"/>
                <a:gd name="T6" fmla="*/ 14 w 47"/>
                <a:gd name="T7" fmla="*/ 76 h 78"/>
                <a:gd name="T8" fmla="*/ 26 w 47"/>
                <a:gd name="T9" fmla="*/ 57 h 78"/>
                <a:gd name="T10" fmla="*/ 46 w 47"/>
                <a:gd name="T11" fmla="*/ 57 h 78"/>
                <a:gd name="T12" fmla="*/ 47 w 47"/>
                <a:gd name="T13" fmla="*/ 56 h 78"/>
                <a:gd name="T14" fmla="*/ 47 w 47"/>
                <a:gd name="T15" fmla="*/ 42 h 78"/>
                <a:gd name="T16" fmla="*/ 32 w 47"/>
                <a:gd name="T17" fmla="*/ 19 h 78"/>
                <a:gd name="T18" fmla="*/ 30 w 47"/>
                <a:gd name="T19" fmla="*/ 20 h 78"/>
                <a:gd name="T20" fmla="*/ 35 w 47"/>
                <a:gd name="T21" fmla="*/ 10 h 78"/>
                <a:gd name="T22" fmla="*/ 24 w 47"/>
                <a:gd name="T23" fmla="*/ 0 h 78"/>
                <a:gd name="T24" fmla="*/ 14 w 47"/>
                <a:gd name="T25" fmla="*/ 10 h 78"/>
                <a:gd name="T26" fmla="*/ 24 w 47"/>
                <a:gd name="T27" fmla="*/ 21 h 78"/>
                <a:gd name="T28" fmla="*/ 27 w 47"/>
                <a:gd name="T29" fmla="*/ 20 h 78"/>
                <a:gd name="T30" fmla="*/ 21 w 47"/>
                <a:gd name="T31" fmla="*/ 27 h 78"/>
                <a:gd name="T32" fmla="*/ 5 w 47"/>
                <a:gd name="T33" fmla="*/ 31 h 78"/>
                <a:gd name="T34" fmla="*/ 1 w 47"/>
                <a:gd name="T35" fmla="*/ 34 h 78"/>
                <a:gd name="T36" fmla="*/ 1 w 47"/>
                <a:gd name="T37" fmla="*/ 38 h 78"/>
                <a:gd name="T38" fmla="*/ 6 w 47"/>
                <a:gd name="T39" fmla="*/ 42 h 78"/>
                <a:gd name="T40" fmla="*/ 8 w 47"/>
                <a:gd name="T41" fmla="*/ 42 h 78"/>
                <a:gd name="T42" fmla="*/ 17 w 47"/>
                <a:gd name="T43" fmla="*/ 40 h 78"/>
                <a:gd name="T44" fmla="*/ 17 w 47"/>
                <a:gd name="T45" fmla="*/ 43 h 78"/>
                <a:gd name="T46" fmla="*/ 17 w 47"/>
                <a:gd name="T47" fmla="*/ 47 h 78"/>
                <a:gd name="T48" fmla="*/ 5 w 47"/>
                <a:gd name="T49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78">
                  <a:moveTo>
                    <a:pt x="5" y="69"/>
                  </a:moveTo>
                  <a:cubicBezTo>
                    <a:pt x="3" y="72"/>
                    <a:pt x="3" y="76"/>
                    <a:pt x="6" y="77"/>
                  </a:cubicBezTo>
                  <a:cubicBezTo>
                    <a:pt x="7" y="78"/>
                    <a:pt x="8" y="78"/>
                    <a:pt x="9" y="78"/>
                  </a:cubicBezTo>
                  <a:cubicBezTo>
                    <a:pt x="11" y="78"/>
                    <a:pt x="13" y="77"/>
                    <a:pt x="14" y="76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6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29"/>
                    <a:pt x="41" y="19"/>
                    <a:pt x="32" y="19"/>
                  </a:cubicBezTo>
                  <a:cubicBezTo>
                    <a:pt x="31" y="19"/>
                    <a:pt x="30" y="19"/>
                    <a:pt x="30" y="20"/>
                  </a:cubicBezTo>
                  <a:cubicBezTo>
                    <a:pt x="33" y="18"/>
                    <a:pt x="35" y="14"/>
                    <a:pt x="35" y="10"/>
                  </a:cubicBezTo>
                  <a:cubicBezTo>
                    <a:pt x="35" y="5"/>
                    <a:pt x="30" y="0"/>
                    <a:pt x="24" y="0"/>
                  </a:cubicBezTo>
                  <a:cubicBezTo>
                    <a:pt x="19" y="0"/>
                    <a:pt x="14" y="5"/>
                    <a:pt x="14" y="10"/>
                  </a:cubicBezTo>
                  <a:cubicBezTo>
                    <a:pt x="14" y="16"/>
                    <a:pt x="19" y="21"/>
                    <a:pt x="24" y="21"/>
                  </a:cubicBezTo>
                  <a:cubicBezTo>
                    <a:pt x="25" y="21"/>
                    <a:pt x="26" y="21"/>
                    <a:pt x="27" y="20"/>
                  </a:cubicBezTo>
                  <a:cubicBezTo>
                    <a:pt x="25" y="22"/>
                    <a:pt x="23" y="24"/>
                    <a:pt x="21" y="27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2"/>
                    <a:pt x="2" y="32"/>
                    <a:pt x="1" y="34"/>
                  </a:cubicBezTo>
                  <a:cubicBezTo>
                    <a:pt x="1" y="35"/>
                    <a:pt x="0" y="37"/>
                    <a:pt x="1" y="38"/>
                  </a:cubicBezTo>
                  <a:cubicBezTo>
                    <a:pt x="1" y="41"/>
                    <a:pt x="4" y="42"/>
                    <a:pt x="6" y="42"/>
                  </a:cubicBezTo>
                  <a:cubicBezTo>
                    <a:pt x="7" y="42"/>
                    <a:pt x="7" y="42"/>
                    <a:pt x="8" y="42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2"/>
                    <a:pt x="17" y="43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5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92" tIns="34296" rIns="68592" bIns="34296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淘宝网Chenying0907出品 505"/>
            <p:cNvSpPr/>
            <p:nvPr/>
          </p:nvSpPr>
          <p:spPr bwMode="auto">
            <a:xfrm>
              <a:off x="5046664" y="2093913"/>
              <a:ext cx="96838" cy="112713"/>
            </a:xfrm>
            <a:custGeom>
              <a:avLst/>
              <a:gdLst>
                <a:gd name="T0" fmla="*/ 1 w 26"/>
                <a:gd name="T1" fmla="*/ 27 h 30"/>
                <a:gd name="T2" fmla="*/ 23 w 26"/>
                <a:gd name="T3" fmla="*/ 27 h 30"/>
                <a:gd name="T4" fmla="*/ 23 w 26"/>
                <a:gd name="T5" fmla="*/ 2 h 30"/>
                <a:gd name="T6" fmla="*/ 24 w 26"/>
                <a:gd name="T7" fmla="*/ 0 h 30"/>
                <a:gd name="T8" fmla="*/ 26 w 26"/>
                <a:gd name="T9" fmla="*/ 2 h 30"/>
                <a:gd name="T10" fmla="*/ 26 w 26"/>
                <a:gd name="T11" fmla="*/ 28 h 30"/>
                <a:gd name="T12" fmla="*/ 24 w 26"/>
                <a:gd name="T13" fmla="*/ 30 h 30"/>
                <a:gd name="T14" fmla="*/ 1 w 26"/>
                <a:gd name="T15" fmla="*/ 30 h 30"/>
                <a:gd name="T16" fmla="*/ 0 w 26"/>
                <a:gd name="T17" fmla="*/ 28 h 30"/>
                <a:gd name="T18" fmla="*/ 1 w 26"/>
                <a:gd name="T1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1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5" y="30"/>
                    <a:pt x="24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29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92" tIns="34296" rIns="68592" bIns="34296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drap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6" presetClass="entr" presetSubtype="0" fill="hold" grpId="1" nodeType="afterEffect"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199"/>
                            </p:stCondLst>
                            <p:childTnLst>
                              <p:par>
                                <p:cTn id="72" presetID="56" presetClass="entr" presetSubtype="0" fill="hold" grpId="2" nodeType="afterEffect"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7899"/>
                            </p:stCondLst>
                            <p:childTnLst>
                              <p:par>
                                <p:cTn id="79" presetID="56" presetClass="entr" presetSubtype="0" fill="hold" grpId="3" nodeType="afterEffect"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1"/>
      <p:bldP spid="22" grpId="2"/>
      <p:bldP spid="26" grpId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19766" y="317277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1" hangingPunct="1"/>
            <a:r>
              <a:rPr lang="zh-CN" altLang="en-US">
                <a:solidFill>
                  <a:srgbClr val="11508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ootlight MT Light" panose="0204060206030A020304" pitchFamily="18" charset="0"/>
              </a:rPr>
              <a:t>整顿的技巧</a:t>
            </a:r>
            <a:endParaRPr lang="zh-CN" altLang="en-US">
              <a:solidFill>
                <a:srgbClr val="11508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ootlight MT Light" panose="0204060206030A020304" pitchFamily="18" charset="0"/>
            </a:endParaRPr>
          </a:p>
        </p:txBody>
      </p:sp>
      <p:grpSp>
        <p:nvGrpSpPr>
          <p:cNvPr id="87" name="组合 86"/>
          <p:cNvGrpSpPr/>
          <p:nvPr/>
        </p:nvGrpSpPr>
        <p:grpSpPr>
          <a:xfrm>
            <a:off x="610394" y="1277144"/>
            <a:ext cx="4606987" cy="2048183"/>
            <a:chOff x="1156100" y="2924360"/>
            <a:chExt cx="6598784" cy="2933700"/>
          </a:xfrm>
        </p:grpSpPr>
        <p:grpSp>
          <p:nvGrpSpPr>
            <p:cNvPr id="88" name="Group 24"/>
            <p:cNvGrpSpPr/>
            <p:nvPr/>
          </p:nvGrpSpPr>
          <p:grpSpPr>
            <a:xfrm flipH="1">
              <a:off x="1156100" y="3176722"/>
              <a:ext cx="752008" cy="750378"/>
              <a:chOff x="1705521" y="2416711"/>
              <a:chExt cx="823913" cy="823913"/>
            </a:xfrm>
          </p:grpSpPr>
          <p:sp>
            <p:nvSpPr>
              <p:cNvPr id="93" name="Oval 68"/>
              <p:cNvSpPr>
                <a:spLocks noChangeArrowheads="1"/>
              </p:cNvSpPr>
              <p:nvPr/>
            </p:nvSpPr>
            <p:spPr bwMode="auto">
              <a:xfrm>
                <a:off x="1705521" y="2416711"/>
                <a:ext cx="823913" cy="823913"/>
              </a:xfrm>
              <a:prstGeom prst="ellipse">
                <a:avLst/>
              </a:prstGeom>
              <a:solidFill>
                <a:srgbClr val="ED7D31"/>
              </a:solidFill>
              <a:ln w="57150">
                <a:noFill/>
                <a:rou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050"/>
              </a:p>
            </p:txBody>
          </p:sp>
          <p:grpSp>
            <p:nvGrpSpPr>
              <p:cNvPr id="94" name="Group 27"/>
              <p:cNvGrpSpPr/>
              <p:nvPr/>
            </p:nvGrpSpPr>
            <p:grpSpPr>
              <a:xfrm>
                <a:off x="1920424" y="2649864"/>
                <a:ext cx="356535" cy="356535"/>
                <a:chOff x="4570491" y="4810943"/>
                <a:chExt cx="356535" cy="356535"/>
              </a:xfrm>
              <a:solidFill>
                <a:schemeClr val="bg1"/>
              </a:solidFill>
            </p:grpSpPr>
            <p:sp>
              <p:nvSpPr>
                <p:cNvPr id="95" name="Freeform 57"/>
                <p:cNvSpPr>
                  <a:spLocks noEditPoints="1"/>
                </p:cNvSpPr>
                <p:nvPr/>
              </p:nvSpPr>
              <p:spPr bwMode="auto">
                <a:xfrm>
                  <a:off x="4570491" y="4810943"/>
                  <a:ext cx="111935" cy="356535"/>
                </a:xfrm>
                <a:custGeom>
                  <a:avLst/>
                  <a:gdLst>
                    <a:gd name="T0" fmla="*/ 32 w 40"/>
                    <a:gd name="T1" fmla="*/ 24 h 128"/>
                    <a:gd name="T2" fmla="*/ 32 w 40"/>
                    <a:gd name="T3" fmla="*/ 12 h 128"/>
                    <a:gd name="T4" fmla="*/ 20 w 40"/>
                    <a:gd name="T5" fmla="*/ 0 h 128"/>
                    <a:gd name="T6" fmla="*/ 8 w 40"/>
                    <a:gd name="T7" fmla="*/ 12 h 128"/>
                    <a:gd name="T8" fmla="*/ 8 w 40"/>
                    <a:gd name="T9" fmla="*/ 24 h 128"/>
                    <a:gd name="T10" fmla="*/ 0 w 40"/>
                    <a:gd name="T11" fmla="*/ 40 h 128"/>
                    <a:gd name="T12" fmla="*/ 8 w 40"/>
                    <a:gd name="T13" fmla="*/ 56 h 128"/>
                    <a:gd name="T14" fmla="*/ 8 w 40"/>
                    <a:gd name="T15" fmla="*/ 116 h 128"/>
                    <a:gd name="T16" fmla="*/ 20 w 40"/>
                    <a:gd name="T17" fmla="*/ 128 h 128"/>
                    <a:gd name="T18" fmla="*/ 32 w 40"/>
                    <a:gd name="T19" fmla="*/ 116 h 128"/>
                    <a:gd name="T20" fmla="*/ 32 w 40"/>
                    <a:gd name="T21" fmla="*/ 56 h 128"/>
                    <a:gd name="T22" fmla="*/ 40 w 40"/>
                    <a:gd name="T23" fmla="*/ 40 h 128"/>
                    <a:gd name="T24" fmla="*/ 32 w 40"/>
                    <a:gd name="T25" fmla="*/ 24 h 128"/>
                    <a:gd name="T26" fmla="*/ 16 w 40"/>
                    <a:gd name="T27" fmla="*/ 12 h 128"/>
                    <a:gd name="T28" fmla="*/ 20 w 40"/>
                    <a:gd name="T29" fmla="*/ 8 h 128"/>
                    <a:gd name="T30" fmla="*/ 24 w 40"/>
                    <a:gd name="T31" fmla="*/ 12 h 128"/>
                    <a:gd name="T32" fmla="*/ 24 w 40"/>
                    <a:gd name="T33" fmla="*/ 20 h 128"/>
                    <a:gd name="T34" fmla="*/ 20 w 40"/>
                    <a:gd name="T35" fmla="*/ 20 h 128"/>
                    <a:gd name="T36" fmla="*/ 16 w 40"/>
                    <a:gd name="T37" fmla="*/ 20 h 128"/>
                    <a:gd name="T38" fmla="*/ 16 w 40"/>
                    <a:gd name="T39" fmla="*/ 12 h 128"/>
                    <a:gd name="T40" fmla="*/ 24 w 40"/>
                    <a:gd name="T41" fmla="*/ 116 h 128"/>
                    <a:gd name="T42" fmla="*/ 20 w 40"/>
                    <a:gd name="T43" fmla="*/ 120 h 128"/>
                    <a:gd name="T44" fmla="*/ 16 w 40"/>
                    <a:gd name="T45" fmla="*/ 116 h 128"/>
                    <a:gd name="T46" fmla="*/ 16 w 40"/>
                    <a:gd name="T47" fmla="*/ 60 h 128"/>
                    <a:gd name="T48" fmla="*/ 20 w 40"/>
                    <a:gd name="T49" fmla="*/ 60 h 128"/>
                    <a:gd name="T50" fmla="*/ 24 w 40"/>
                    <a:gd name="T51" fmla="*/ 60 h 128"/>
                    <a:gd name="T52" fmla="*/ 24 w 40"/>
                    <a:gd name="T53" fmla="*/ 116 h 128"/>
                    <a:gd name="T54" fmla="*/ 31 w 40"/>
                    <a:gd name="T55" fmla="*/ 43 h 128"/>
                    <a:gd name="T56" fmla="*/ 31 w 40"/>
                    <a:gd name="T57" fmla="*/ 44 h 128"/>
                    <a:gd name="T58" fmla="*/ 30 w 40"/>
                    <a:gd name="T59" fmla="*/ 47 h 128"/>
                    <a:gd name="T60" fmla="*/ 30 w 40"/>
                    <a:gd name="T61" fmla="*/ 47 h 128"/>
                    <a:gd name="T62" fmla="*/ 27 w 40"/>
                    <a:gd name="T63" fmla="*/ 50 h 128"/>
                    <a:gd name="T64" fmla="*/ 27 w 40"/>
                    <a:gd name="T65" fmla="*/ 50 h 128"/>
                    <a:gd name="T66" fmla="*/ 24 w 40"/>
                    <a:gd name="T67" fmla="*/ 51 h 128"/>
                    <a:gd name="T68" fmla="*/ 20 w 40"/>
                    <a:gd name="T69" fmla="*/ 52 h 128"/>
                    <a:gd name="T70" fmla="*/ 16 w 40"/>
                    <a:gd name="T71" fmla="*/ 51 h 128"/>
                    <a:gd name="T72" fmla="*/ 13 w 40"/>
                    <a:gd name="T73" fmla="*/ 50 h 128"/>
                    <a:gd name="T74" fmla="*/ 13 w 40"/>
                    <a:gd name="T75" fmla="*/ 50 h 128"/>
                    <a:gd name="T76" fmla="*/ 10 w 40"/>
                    <a:gd name="T77" fmla="*/ 47 h 128"/>
                    <a:gd name="T78" fmla="*/ 10 w 40"/>
                    <a:gd name="T79" fmla="*/ 47 h 128"/>
                    <a:gd name="T80" fmla="*/ 9 w 40"/>
                    <a:gd name="T81" fmla="*/ 44 h 128"/>
                    <a:gd name="T82" fmla="*/ 9 w 40"/>
                    <a:gd name="T83" fmla="*/ 43 h 128"/>
                    <a:gd name="T84" fmla="*/ 8 w 40"/>
                    <a:gd name="T85" fmla="*/ 40 h 128"/>
                    <a:gd name="T86" fmla="*/ 9 w 40"/>
                    <a:gd name="T87" fmla="*/ 37 h 128"/>
                    <a:gd name="T88" fmla="*/ 9 w 40"/>
                    <a:gd name="T89" fmla="*/ 36 h 128"/>
                    <a:gd name="T90" fmla="*/ 10 w 40"/>
                    <a:gd name="T91" fmla="*/ 33 h 128"/>
                    <a:gd name="T92" fmla="*/ 10 w 40"/>
                    <a:gd name="T93" fmla="*/ 33 h 128"/>
                    <a:gd name="T94" fmla="*/ 13 w 40"/>
                    <a:gd name="T95" fmla="*/ 30 h 128"/>
                    <a:gd name="T96" fmla="*/ 13 w 40"/>
                    <a:gd name="T97" fmla="*/ 30 h 128"/>
                    <a:gd name="T98" fmla="*/ 16 w 40"/>
                    <a:gd name="T99" fmla="*/ 29 h 128"/>
                    <a:gd name="T100" fmla="*/ 20 w 40"/>
                    <a:gd name="T101" fmla="*/ 28 h 128"/>
                    <a:gd name="T102" fmla="*/ 24 w 40"/>
                    <a:gd name="T103" fmla="*/ 29 h 128"/>
                    <a:gd name="T104" fmla="*/ 27 w 40"/>
                    <a:gd name="T105" fmla="*/ 30 h 128"/>
                    <a:gd name="T106" fmla="*/ 27 w 40"/>
                    <a:gd name="T107" fmla="*/ 30 h 128"/>
                    <a:gd name="T108" fmla="*/ 30 w 40"/>
                    <a:gd name="T109" fmla="*/ 33 h 128"/>
                    <a:gd name="T110" fmla="*/ 30 w 40"/>
                    <a:gd name="T111" fmla="*/ 33 h 128"/>
                    <a:gd name="T112" fmla="*/ 31 w 40"/>
                    <a:gd name="T113" fmla="*/ 36 h 128"/>
                    <a:gd name="T114" fmla="*/ 31 w 40"/>
                    <a:gd name="T115" fmla="*/ 37 h 128"/>
                    <a:gd name="T116" fmla="*/ 32 w 40"/>
                    <a:gd name="T117" fmla="*/ 40 h 128"/>
                    <a:gd name="T118" fmla="*/ 31 w 40"/>
                    <a:gd name="T119" fmla="*/ 43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40" h="128">
                      <a:moveTo>
                        <a:pt x="32" y="24"/>
                      </a:moveTo>
                      <a:cubicBezTo>
                        <a:pt x="32" y="12"/>
                        <a:pt x="32" y="12"/>
                        <a:pt x="32" y="12"/>
                      </a:cubicBezTo>
                      <a:cubicBezTo>
                        <a:pt x="32" y="5"/>
                        <a:pt x="27" y="0"/>
                        <a:pt x="20" y="0"/>
                      </a:cubicBezTo>
                      <a:cubicBezTo>
                        <a:pt x="13" y="0"/>
                        <a:pt x="8" y="5"/>
                        <a:pt x="8" y="12"/>
                      </a:cubicBezTo>
                      <a:cubicBezTo>
                        <a:pt x="8" y="24"/>
                        <a:pt x="8" y="24"/>
                        <a:pt x="8" y="24"/>
                      </a:cubicBezTo>
                      <a:cubicBezTo>
                        <a:pt x="3" y="28"/>
                        <a:pt x="0" y="33"/>
                        <a:pt x="0" y="40"/>
                      </a:cubicBezTo>
                      <a:cubicBezTo>
                        <a:pt x="0" y="47"/>
                        <a:pt x="3" y="52"/>
                        <a:pt x="8" y="56"/>
                      </a:cubicBezTo>
                      <a:cubicBezTo>
                        <a:pt x="8" y="116"/>
                        <a:pt x="8" y="116"/>
                        <a:pt x="8" y="116"/>
                      </a:cubicBezTo>
                      <a:cubicBezTo>
                        <a:pt x="8" y="123"/>
                        <a:pt x="13" y="128"/>
                        <a:pt x="20" y="128"/>
                      </a:cubicBezTo>
                      <a:cubicBezTo>
                        <a:pt x="27" y="128"/>
                        <a:pt x="32" y="123"/>
                        <a:pt x="32" y="116"/>
                      </a:cubicBezTo>
                      <a:cubicBezTo>
                        <a:pt x="32" y="56"/>
                        <a:pt x="32" y="56"/>
                        <a:pt x="32" y="56"/>
                      </a:cubicBezTo>
                      <a:cubicBezTo>
                        <a:pt x="37" y="52"/>
                        <a:pt x="40" y="47"/>
                        <a:pt x="40" y="40"/>
                      </a:cubicBezTo>
                      <a:cubicBezTo>
                        <a:pt x="40" y="33"/>
                        <a:pt x="37" y="28"/>
                        <a:pt x="32" y="24"/>
                      </a:cubicBezTo>
                      <a:close/>
                      <a:moveTo>
                        <a:pt x="16" y="12"/>
                      </a:moveTo>
                      <a:cubicBezTo>
                        <a:pt x="16" y="10"/>
                        <a:pt x="18" y="8"/>
                        <a:pt x="20" y="8"/>
                      </a:cubicBezTo>
                      <a:cubicBezTo>
                        <a:pt x="22" y="8"/>
                        <a:pt x="24" y="10"/>
                        <a:pt x="24" y="12"/>
                      </a:cubicBezTo>
                      <a:cubicBezTo>
                        <a:pt x="24" y="20"/>
                        <a:pt x="24" y="20"/>
                        <a:pt x="24" y="20"/>
                      </a:cubicBezTo>
                      <a:cubicBezTo>
                        <a:pt x="23" y="20"/>
                        <a:pt x="21" y="20"/>
                        <a:pt x="20" y="20"/>
                      </a:cubicBezTo>
                      <a:cubicBezTo>
                        <a:pt x="19" y="20"/>
                        <a:pt x="17" y="20"/>
                        <a:pt x="16" y="20"/>
                      </a:cubicBezTo>
                      <a:lnTo>
                        <a:pt x="16" y="12"/>
                      </a:lnTo>
                      <a:close/>
                      <a:moveTo>
                        <a:pt x="24" y="116"/>
                      </a:moveTo>
                      <a:cubicBezTo>
                        <a:pt x="24" y="118"/>
                        <a:pt x="22" y="120"/>
                        <a:pt x="20" y="120"/>
                      </a:cubicBezTo>
                      <a:cubicBezTo>
                        <a:pt x="18" y="120"/>
                        <a:pt x="16" y="118"/>
                        <a:pt x="16" y="116"/>
                      </a:cubicBezTo>
                      <a:cubicBezTo>
                        <a:pt x="16" y="60"/>
                        <a:pt x="16" y="60"/>
                        <a:pt x="16" y="60"/>
                      </a:cubicBezTo>
                      <a:cubicBezTo>
                        <a:pt x="17" y="60"/>
                        <a:pt x="19" y="60"/>
                        <a:pt x="20" y="60"/>
                      </a:cubicBezTo>
                      <a:cubicBezTo>
                        <a:pt x="21" y="60"/>
                        <a:pt x="23" y="60"/>
                        <a:pt x="24" y="60"/>
                      </a:cubicBezTo>
                      <a:lnTo>
                        <a:pt x="24" y="116"/>
                      </a:lnTo>
                      <a:close/>
                      <a:moveTo>
                        <a:pt x="31" y="43"/>
                      </a:moveTo>
                      <a:cubicBezTo>
                        <a:pt x="31" y="44"/>
                        <a:pt x="31" y="44"/>
                        <a:pt x="31" y="44"/>
                      </a:cubicBezTo>
                      <a:cubicBezTo>
                        <a:pt x="31" y="45"/>
                        <a:pt x="30" y="46"/>
                        <a:pt x="30" y="47"/>
                      </a:cubicBezTo>
                      <a:cubicBezTo>
                        <a:pt x="30" y="47"/>
                        <a:pt x="30" y="47"/>
                        <a:pt x="30" y="47"/>
                      </a:cubicBezTo>
                      <a:cubicBezTo>
                        <a:pt x="29" y="48"/>
                        <a:pt x="28" y="49"/>
                        <a:pt x="27" y="50"/>
                      </a:cubicBezTo>
                      <a:cubicBezTo>
                        <a:pt x="27" y="50"/>
                        <a:pt x="27" y="50"/>
                        <a:pt x="27" y="50"/>
                      </a:cubicBezTo>
                      <a:cubicBezTo>
                        <a:pt x="26" y="50"/>
                        <a:pt x="25" y="51"/>
                        <a:pt x="24" y="51"/>
                      </a:cubicBezTo>
                      <a:cubicBezTo>
                        <a:pt x="23" y="52"/>
                        <a:pt x="21" y="52"/>
                        <a:pt x="20" y="52"/>
                      </a:cubicBezTo>
                      <a:cubicBezTo>
                        <a:pt x="19" y="52"/>
                        <a:pt x="17" y="52"/>
                        <a:pt x="16" y="51"/>
                      </a:cubicBezTo>
                      <a:cubicBezTo>
                        <a:pt x="15" y="51"/>
                        <a:pt x="14" y="50"/>
                        <a:pt x="13" y="50"/>
                      </a:cubicBezTo>
                      <a:cubicBezTo>
                        <a:pt x="13" y="50"/>
                        <a:pt x="13" y="50"/>
                        <a:pt x="13" y="50"/>
                      </a:cubicBezTo>
                      <a:cubicBezTo>
                        <a:pt x="12" y="49"/>
                        <a:pt x="11" y="48"/>
                        <a:pt x="10" y="47"/>
                      </a:cubicBezTo>
                      <a:cubicBezTo>
                        <a:pt x="10" y="47"/>
                        <a:pt x="10" y="47"/>
                        <a:pt x="10" y="47"/>
                      </a:cubicBezTo>
                      <a:cubicBezTo>
                        <a:pt x="10" y="46"/>
                        <a:pt x="9" y="45"/>
                        <a:pt x="9" y="44"/>
                      </a:cubicBezTo>
                      <a:cubicBezTo>
                        <a:pt x="9" y="44"/>
                        <a:pt x="9" y="44"/>
                        <a:pt x="9" y="43"/>
                      </a:cubicBezTo>
                      <a:cubicBezTo>
                        <a:pt x="8" y="42"/>
                        <a:pt x="8" y="41"/>
                        <a:pt x="8" y="40"/>
                      </a:cubicBezTo>
                      <a:cubicBezTo>
                        <a:pt x="8" y="39"/>
                        <a:pt x="8" y="38"/>
                        <a:pt x="9" y="37"/>
                      </a:cubicBezTo>
                      <a:cubicBezTo>
                        <a:pt x="9" y="36"/>
                        <a:pt x="9" y="36"/>
                        <a:pt x="9" y="36"/>
                      </a:cubicBezTo>
                      <a:cubicBezTo>
                        <a:pt x="9" y="35"/>
                        <a:pt x="10" y="34"/>
                        <a:pt x="10" y="33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11" y="32"/>
                        <a:pt x="12" y="31"/>
                        <a:pt x="13" y="30"/>
                      </a:cubicBezTo>
                      <a:cubicBezTo>
                        <a:pt x="13" y="30"/>
                        <a:pt x="13" y="30"/>
                        <a:pt x="13" y="30"/>
                      </a:cubicBezTo>
                      <a:cubicBezTo>
                        <a:pt x="14" y="30"/>
                        <a:pt x="15" y="29"/>
                        <a:pt x="16" y="29"/>
                      </a:cubicBezTo>
                      <a:cubicBezTo>
                        <a:pt x="17" y="28"/>
                        <a:pt x="19" y="28"/>
                        <a:pt x="20" y="28"/>
                      </a:cubicBezTo>
                      <a:cubicBezTo>
                        <a:pt x="21" y="28"/>
                        <a:pt x="23" y="28"/>
                        <a:pt x="24" y="29"/>
                      </a:cubicBezTo>
                      <a:cubicBezTo>
                        <a:pt x="25" y="29"/>
                        <a:pt x="26" y="30"/>
                        <a:pt x="27" y="30"/>
                      </a:cubicBezTo>
                      <a:cubicBezTo>
                        <a:pt x="27" y="30"/>
                        <a:pt x="27" y="30"/>
                        <a:pt x="27" y="30"/>
                      </a:cubicBezTo>
                      <a:cubicBezTo>
                        <a:pt x="28" y="31"/>
                        <a:pt x="29" y="32"/>
                        <a:pt x="30" y="33"/>
                      </a:cubicBezTo>
                      <a:cubicBezTo>
                        <a:pt x="30" y="33"/>
                        <a:pt x="30" y="33"/>
                        <a:pt x="30" y="33"/>
                      </a:cubicBezTo>
                      <a:cubicBezTo>
                        <a:pt x="30" y="34"/>
                        <a:pt x="31" y="35"/>
                        <a:pt x="31" y="36"/>
                      </a:cubicBezTo>
                      <a:cubicBezTo>
                        <a:pt x="31" y="36"/>
                        <a:pt x="31" y="36"/>
                        <a:pt x="31" y="37"/>
                      </a:cubicBezTo>
                      <a:cubicBezTo>
                        <a:pt x="32" y="38"/>
                        <a:pt x="32" y="39"/>
                        <a:pt x="32" y="40"/>
                      </a:cubicBezTo>
                      <a:cubicBezTo>
                        <a:pt x="32" y="41"/>
                        <a:pt x="32" y="42"/>
                        <a:pt x="31" y="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1050"/>
                </a:p>
              </p:txBody>
            </p:sp>
            <p:sp>
              <p:nvSpPr>
                <p:cNvPr id="96" name="Freeform 58"/>
                <p:cNvSpPr>
                  <a:spLocks noEditPoints="1"/>
                </p:cNvSpPr>
                <p:nvPr/>
              </p:nvSpPr>
              <p:spPr bwMode="auto">
                <a:xfrm>
                  <a:off x="4815091" y="4810943"/>
                  <a:ext cx="111935" cy="356535"/>
                </a:xfrm>
                <a:custGeom>
                  <a:avLst/>
                  <a:gdLst>
                    <a:gd name="T0" fmla="*/ 32 w 40"/>
                    <a:gd name="T1" fmla="*/ 24 h 128"/>
                    <a:gd name="T2" fmla="*/ 32 w 40"/>
                    <a:gd name="T3" fmla="*/ 12 h 128"/>
                    <a:gd name="T4" fmla="*/ 20 w 40"/>
                    <a:gd name="T5" fmla="*/ 0 h 128"/>
                    <a:gd name="T6" fmla="*/ 8 w 40"/>
                    <a:gd name="T7" fmla="*/ 12 h 128"/>
                    <a:gd name="T8" fmla="*/ 8 w 40"/>
                    <a:gd name="T9" fmla="*/ 24 h 128"/>
                    <a:gd name="T10" fmla="*/ 0 w 40"/>
                    <a:gd name="T11" fmla="*/ 40 h 128"/>
                    <a:gd name="T12" fmla="*/ 8 w 40"/>
                    <a:gd name="T13" fmla="*/ 56 h 128"/>
                    <a:gd name="T14" fmla="*/ 8 w 40"/>
                    <a:gd name="T15" fmla="*/ 116 h 128"/>
                    <a:gd name="T16" fmla="*/ 20 w 40"/>
                    <a:gd name="T17" fmla="*/ 128 h 128"/>
                    <a:gd name="T18" fmla="*/ 32 w 40"/>
                    <a:gd name="T19" fmla="*/ 116 h 128"/>
                    <a:gd name="T20" fmla="*/ 32 w 40"/>
                    <a:gd name="T21" fmla="*/ 56 h 128"/>
                    <a:gd name="T22" fmla="*/ 40 w 40"/>
                    <a:gd name="T23" fmla="*/ 40 h 128"/>
                    <a:gd name="T24" fmla="*/ 32 w 40"/>
                    <a:gd name="T25" fmla="*/ 24 h 128"/>
                    <a:gd name="T26" fmla="*/ 16 w 40"/>
                    <a:gd name="T27" fmla="*/ 12 h 128"/>
                    <a:gd name="T28" fmla="*/ 20 w 40"/>
                    <a:gd name="T29" fmla="*/ 8 h 128"/>
                    <a:gd name="T30" fmla="*/ 24 w 40"/>
                    <a:gd name="T31" fmla="*/ 12 h 128"/>
                    <a:gd name="T32" fmla="*/ 24 w 40"/>
                    <a:gd name="T33" fmla="*/ 20 h 128"/>
                    <a:gd name="T34" fmla="*/ 20 w 40"/>
                    <a:gd name="T35" fmla="*/ 20 h 128"/>
                    <a:gd name="T36" fmla="*/ 16 w 40"/>
                    <a:gd name="T37" fmla="*/ 20 h 128"/>
                    <a:gd name="T38" fmla="*/ 16 w 40"/>
                    <a:gd name="T39" fmla="*/ 12 h 128"/>
                    <a:gd name="T40" fmla="*/ 24 w 40"/>
                    <a:gd name="T41" fmla="*/ 116 h 128"/>
                    <a:gd name="T42" fmla="*/ 20 w 40"/>
                    <a:gd name="T43" fmla="*/ 120 h 128"/>
                    <a:gd name="T44" fmla="*/ 16 w 40"/>
                    <a:gd name="T45" fmla="*/ 116 h 128"/>
                    <a:gd name="T46" fmla="*/ 16 w 40"/>
                    <a:gd name="T47" fmla="*/ 60 h 128"/>
                    <a:gd name="T48" fmla="*/ 20 w 40"/>
                    <a:gd name="T49" fmla="*/ 60 h 128"/>
                    <a:gd name="T50" fmla="*/ 24 w 40"/>
                    <a:gd name="T51" fmla="*/ 60 h 128"/>
                    <a:gd name="T52" fmla="*/ 24 w 40"/>
                    <a:gd name="T53" fmla="*/ 116 h 128"/>
                    <a:gd name="T54" fmla="*/ 31 w 40"/>
                    <a:gd name="T55" fmla="*/ 43 h 128"/>
                    <a:gd name="T56" fmla="*/ 31 w 40"/>
                    <a:gd name="T57" fmla="*/ 44 h 128"/>
                    <a:gd name="T58" fmla="*/ 30 w 40"/>
                    <a:gd name="T59" fmla="*/ 47 h 128"/>
                    <a:gd name="T60" fmla="*/ 30 w 40"/>
                    <a:gd name="T61" fmla="*/ 47 h 128"/>
                    <a:gd name="T62" fmla="*/ 27 w 40"/>
                    <a:gd name="T63" fmla="*/ 50 h 128"/>
                    <a:gd name="T64" fmla="*/ 27 w 40"/>
                    <a:gd name="T65" fmla="*/ 50 h 128"/>
                    <a:gd name="T66" fmla="*/ 24 w 40"/>
                    <a:gd name="T67" fmla="*/ 51 h 128"/>
                    <a:gd name="T68" fmla="*/ 20 w 40"/>
                    <a:gd name="T69" fmla="*/ 52 h 128"/>
                    <a:gd name="T70" fmla="*/ 16 w 40"/>
                    <a:gd name="T71" fmla="*/ 51 h 128"/>
                    <a:gd name="T72" fmla="*/ 13 w 40"/>
                    <a:gd name="T73" fmla="*/ 50 h 128"/>
                    <a:gd name="T74" fmla="*/ 13 w 40"/>
                    <a:gd name="T75" fmla="*/ 50 h 128"/>
                    <a:gd name="T76" fmla="*/ 10 w 40"/>
                    <a:gd name="T77" fmla="*/ 47 h 128"/>
                    <a:gd name="T78" fmla="*/ 10 w 40"/>
                    <a:gd name="T79" fmla="*/ 47 h 128"/>
                    <a:gd name="T80" fmla="*/ 9 w 40"/>
                    <a:gd name="T81" fmla="*/ 44 h 128"/>
                    <a:gd name="T82" fmla="*/ 9 w 40"/>
                    <a:gd name="T83" fmla="*/ 43 h 128"/>
                    <a:gd name="T84" fmla="*/ 8 w 40"/>
                    <a:gd name="T85" fmla="*/ 40 h 128"/>
                    <a:gd name="T86" fmla="*/ 9 w 40"/>
                    <a:gd name="T87" fmla="*/ 37 h 128"/>
                    <a:gd name="T88" fmla="*/ 9 w 40"/>
                    <a:gd name="T89" fmla="*/ 36 h 128"/>
                    <a:gd name="T90" fmla="*/ 10 w 40"/>
                    <a:gd name="T91" fmla="*/ 33 h 128"/>
                    <a:gd name="T92" fmla="*/ 10 w 40"/>
                    <a:gd name="T93" fmla="*/ 33 h 128"/>
                    <a:gd name="T94" fmla="*/ 13 w 40"/>
                    <a:gd name="T95" fmla="*/ 30 h 128"/>
                    <a:gd name="T96" fmla="*/ 13 w 40"/>
                    <a:gd name="T97" fmla="*/ 30 h 128"/>
                    <a:gd name="T98" fmla="*/ 16 w 40"/>
                    <a:gd name="T99" fmla="*/ 29 h 128"/>
                    <a:gd name="T100" fmla="*/ 20 w 40"/>
                    <a:gd name="T101" fmla="*/ 28 h 128"/>
                    <a:gd name="T102" fmla="*/ 24 w 40"/>
                    <a:gd name="T103" fmla="*/ 29 h 128"/>
                    <a:gd name="T104" fmla="*/ 27 w 40"/>
                    <a:gd name="T105" fmla="*/ 30 h 128"/>
                    <a:gd name="T106" fmla="*/ 27 w 40"/>
                    <a:gd name="T107" fmla="*/ 30 h 128"/>
                    <a:gd name="T108" fmla="*/ 30 w 40"/>
                    <a:gd name="T109" fmla="*/ 33 h 128"/>
                    <a:gd name="T110" fmla="*/ 30 w 40"/>
                    <a:gd name="T111" fmla="*/ 33 h 128"/>
                    <a:gd name="T112" fmla="*/ 31 w 40"/>
                    <a:gd name="T113" fmla="*/ 36 h 128"/>
                    <a:gd name="T114" fmla="*/ 31 w 40"/>
                    <a:gd name="T115" fmla="*/ 37 h 128"/>
                    <a:gd name="T116" fmla="*/ 32 w 40"/>
                    <a:gd name="T117" fmla="*/ 40 h 128"/>
                    <a:gd name="T118" fmla="*/ 31 w 40"/>
                    <a:gd name="T119" fmla="*/ 43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40" h="128">
                      <a:moveTo>
                        <a:pt x="32" y="24"/>
                      </a:moveTo>
                      <a:cubicBezTo>
                        <a:pt x="32" y="12"/>
                        <a:pt x="32" y="12"/>
                        <a:pt x="32" y="12"/>
                      </a:cubicBezTo>
                      <a:cubicBezTo>
                        <a:pt x="32" y="5"/>
                        <a:pt x="27" y="0"/>
                        <a:pt x="20" y="0"/>
                      </a:cubicBezTo>
                      <a:cubicBezTo>
                        <a:pt x="13" y="0"/>
                        <a:pt x="8" y="5"/>
                        <a:pt x="8" y="12"/>
                      </a:cubicBezTo>
                      <a:cubicBezTo>
                        <a:pt x="8" y="24"/>
                        <a:pt x="8" y="24"/>
                        <a:pt x="8" y="24"/>
                      </a:cubicBezTo>
                      <a:cubicBezTo>
                        <a:pt x="3" y="28"/>
                        <a:pt x="0" y="33"/>
                        <a:pt x="0" y="40"/>
                      </a:cubicBezTo>
                      <a:cubicBezTo>
                        <a:pt x="0" y="47"/>
                        <a:pt x="3" y="52"/>
                        <a:pt x="8" y="56"/>
                      </a:cubicBezTo>
                      <a:cubicBezTo>
                        <a:pt x="8" y="116"/>
                        <a:pt x="8" y="116"/>
                        <a:pt x="8" y="116"/>
                      </a:cubicBezTo>
                      <a:cubicBezTo>
                        <a:pt x="8" y="123"/>
                        <a:pt x="13" y="128"/>
                        <a:pt x="20" y="128"/>
                      </a:cubicBezTo>
                      <a:cubicBezTo>
                        <a:pt x="27" y="128"/>
                        <a:pt x="32" y="123"/>
                        <a:pt x="32" y="116"/>
                      </a:cubicBezTo>
                      <a:cubicBezTo>
                        <a:pt x="32" y="56"/>
                        <a:pt x="32" y="56"/>
                        <a:pt x="32" y="56"/>
                      </a:cubicBezTo>
                      <a:cubicBezTo>
                        <a:pt x="37" y="52"/>
                        <a:pt x="40" y="47"/>
                        <a:pt x="40" y="40"/>
                      </a:cubicBezTo>
                      <a:cubicBezTo>
                        <a:pt x="40" y="33"/>
                        <a:pt x="37" y="28"/>
                        <a:pt x="32" y="24"/>
                      </a:cubicBezTo>
                      <a:close/>
                      <a:moveTo>
                        <a:pt x="16" y="12"/>
                      </a:moveTo>
                      <a:cubicBezTo>
                        <a:pt x="16" y="10"/>
                        <a:pt x="18" y="8"/>
                        <a:pt x="20" y="8"/>
                      </a:cubicBezTo>
                      <a:cubicBezTo>
                        <a:pt x="22" y="8"/>
                        <a:pt x="24" y="10"/>
                        <a:pt x="24" y="12"/>
                      </a:cubicBezTo>
                      <a:cubicBezTo>
                        <a:pt x="24" y="20"/>
                        <a:pt x="24" y="20"/>
                        <a:pt x="24" y="20"/>
                      </a:cubicBezTo>
                      <a:cubicBezTo>
                        <a:pt x="23" y="20"/>
                        <a:pt x="21" y="20"/>
                        <a:pt x="20" y="20"/>
                      </a:cubicBezTo>
                      <a:cubicBezTo>
                        <a:pt x="19" y="20"/>
                        <a:pt x="17" y="20"/>
                        <a:pt x="16" y="20"/>
                      </a:cubicBezTo>
                      <a:lnTo>
                        <a:pt x="16" y="12"/>
                      </a:lnTo>
                      <a:close/>
                      <a:moveTo>
                        <a:pt x="24" y="116"/>
                      </a:moveTo>
                      <a:cubicBezTo>
                        <a:pt x="24" y="118"/>
                        <a:pt x="22" y="120"/>
                        <a:pt x="20" y="120"/>
                      </a:cubicBezTo>
                      <a:cubicBezTo>
                        <a:pt x="18" y="120"/>
                        <a:pt x="16" y="118"/>
                        <a:pt x="16" y="116"/>
                      </a:cubicBezTo>
                      <a:cubicBezTo>
                        <a:pt x="16" y="60"/>
                        <a:pt x="16" y="60"/>
                        <a:pt x="16" y="60"/>
                      </a:cubicBezTo>
                      <a:cubicBezTo>
                        <a:pt x="17" y="60"/>
                        <a:pt x="19" y="60"/>
                        <a:pt x="20" y="60"/>
                      </a:cubicBezTo>
                      <a:cubicBezTo>
                        <a:pt x="21" y="60"/>
                        <a:pt x="23" y="60"/>
                        <a:pt x="24" y="60"/>
                      </a:cubicBezTo>
                      <a:lnTo>
                        <a:pt x="24" y="116"/>
                      </a:lnTo>
                      <a:close/>
                      <a:moveTo>
                        <a:pt x="31" y="43"/>
                      </a:moveTo>
                      <a:cubicBezTo>
                        <a:pt x="31" y="44"/>
                        <a:pt x="31" y="44"/>
                        <a:pt x="31" y="44"/>
                      </a:cubicBezTo>
                      <a:cubicBezTo>
                        <a:pt x="31" y="45"/>
                        <a:pt x="30" y="46"/>
                        <a:pt x="30" y="47"/>
                      </a:cubicBezTo>
                      <a:cubicBezTo>
                        <a:pt x="30" y="47"/>
                        <a:pt x="30" y="47"/>
                        <a:pt x="30" y="47"/>
                      </a:cubicBezTo>
                      <a:cubicBezTo>
                        <a:pt x="29" y="48"/>
                        <a:pt x="28" y="49"/>
                        <a:pt x="27" y="50"/>
                      </a:cubicBezTo>
                      <a:cubicBezTo>
                        <a:pt x="27" y="50"/>
                        <a:pt x="27" y="50"/>
                        <a:pt x="27" y="50"/>
                      </a:cubicBezTo>
                      <a:cubicBezTo>
                        <a:pt x="26" y="50"/>
                        <a:pt x="25" y="51"/>
                        <a:pt x="24" y="51"/>
                      </a:cubicBezTo>
                      <a:cubicBezTo>
                        <a:pt x="23" y="52"/>
                        <a:pt x="21" y="52"/>
                        <a:pt x="20" y="52"/>
                      </a:cubicBezTo>
                      <a:cubicBezTo>
                        <a:pt x="19" y="52"/>
                        <a:pt x="17" y="52"/>
                        <a:pt x="16" y="51"/>
                      </a:cubicBezTo>
                      <a:cubicBezTo>
                        <a:pt x="15" y="51"/>
                        <a:pt x="14" y="50"/>
                        <a:pt x="13" y="50"/>
                      </a:cubicBezTo>
                      <a:cubicBezTo>
                        <a:pt x="13" y="50"/>
                        <a:pt x="13" y="50"/>
                        <a:pt x="13" y="50"/>
                      </a:cubicBezTo>
                      <a:cubicBezTo>
                        <a:pt x="12" y="49"/>
                        <a:pt x="11" y="48"/>
                        <a:pt x="10" y="47"/>
                      </a:cubicBezTo>
                      <a:cubicBezTo>
                        <a:pt x="10" y="47"/>
                        <a:pt x="10" y="47"/>
                        <a:pt x="10" y="47"/>
                      </a:cubicBezTo>
                      <a:cubicBezTo>
                        <a:pt x="10" y="46"/>
                        <a:pt x="9" y="45"/>
                        <a:pt x="9" y="44"/>
                      </a:cubicBezTo>
                      <a:cubicBezTo>
                        <a:pt x="9" y="44"/>
                        <a:pt x="9" y="44"/>
                        <a:pt x="9" y="43"/>
                      </a:cubicBezTo>
                      <a:cubicBezTo>
                        <a:pt x="8" y="42"/>
                        <a:pt x="8" y="41"/>
                        <a:pt x="8" y="40"/>
                      </a:cubicBezTo>
                      <a:cubicBezTo>
                        <a:pt x="8" y="39"/>
                        <a:pt x="8" y="38"/>
                        <a:pt x="9" y="37"/>
                      </a:cubicBezTo>
                      <a:cubicBezTo>
                        <a:pt x="9" y="36"/>
                        <a:pt x="9" y="36"/>
                        <a:pt x="9" y="36"/>
                      </a:cubicBezTo>
                      <a:cubicBezTo>
                        <a:pt x="9" y="35"/>
                        <a:pt x="10" y="34"/>
                        <a:pt x="10" y="33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11" y="32"/>
                        <a:pt x="12" y="31"/>
                        <a:pt x="13" y="30"/>
                      </a:cubicBezTo>
                      <a:cubicBezTo>
                        <a:pt x="13" y="30"/>
                        <a:pt x="13" y="30"/>
                        <a:pt x="13" y="30"/>
                      </a:cubicBezTo>
                      <a:cubicBezTo>
                        <a:pt x="14" y="30"/>
                        <a:pt x="15" y="29"/>
                        <a:pt x="16" y="29"/>
                      </a:cubicBezTo>
                      <a:cubicBezTo>
                        <a:pt x="17" y="28"/>
                        <a:pt x="19" y="28"/>
                        <a:pt x="20" y="28"/>
                      </a:cubicBezTo>
                      <a:cubicBezTo>
                        <a:pt x="21" y="28"/>
                        <a:pt x="23" y="28"/>
                        <a:pt x="24" y="29"/>
                      </a:cubicBezTo>
                      <a:cubicBezTo>
                        <a:pt x="25" y="29"/>
                        <a:pt x="26" y="30"/>
                        <a:pt x="27" y="30"/>
                      </a:cubicBezTo>
                      <a:cubicBezTo>
                        <a:pt x="27" y="30"/>
                        <a:pt x="27" y="30"/>
                        <a:pt x="27" y="30"/>
                      </a:cubicBezTo>
                      <a:cubicBezTo>
                        <a:pt x="28" y="31"/>
                        <a:pt x="29" y="32"/>
                        <a:pt x="30" y="33"/>
                      </a:cubicBezTo>
                      <a:cubicBezTo>
                        <a:pt x="30" y="33"/>
                        <a:pt x="30" y="33"/>
                        <a:pt x="30" y="33"/>
                      </a:cubicBezTo>
                      <a:cubicBezTo>
                        <a:pt x="30" y="34"/>
                        <a:pt x="31" y="35"/>
                        <a:pt x="31" y="36"/>
                      </a:cubicBezTo>
                      <a:cubicBezTo>
                        <a:pt x="31" y="36"/>
                        <a:pt x="31" y="36"/>
                        <a:pt x="31" y="37"/>
                      </a:cubicBezTo>
                      <a:cubicBezTo>
                        <a:pt x="32" y="38"/>
                        <a:pt x="32" y="39"/>
                        <a:pt x="32" y="40"/>
                      </a:cubicBezTo>
                      <a:cubicBezTo>
                        <a:pt x="32" y="41"/>
                        <a:pt x="32" y="42"/>
                        <a:pt x="31" y="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1050"/>
                </a:p>
              </p:txBody>
            </p:sp>
            <p:sp>
              <p:nvSpPr>
                <p:cNvPr id="97" name="Freeform 59"/>
                <p:cNvSpPr>
                  <a:spLocks noEditPoints="1"/>
                </p:cNvSpPr>
                <p:nvPr/>
              </p:nvSpPr>
              <p:spPr bwMode="auto">
                <a:xfrm>
                  <a:off x="4693482" y="4810943"/>
                  <a:ext cx="110554" cy="356535"/>
                </a:xfrm>
                <a:custGeom>
                  <a:avLst/>
                  <a:gdLst>
                    <a:gd name="T0" fmla="*/ 32 w 40"/>
                    <a:gd name="T1" fmla="*/ 72 h 128"/>
                    <a:gd name="T2" fmla="*/ 32 w 40"/>
                    <a:gd name="T3" fmla="*/ 12 h 128"/>
                    <a:gd name="T4" fmla="*/ 20 w 40"/>
                    <a:gd name="T5" fmla="*/ 0 h 128"/>
                    <a:gd name="T6" fmla="*/ 8 w 40"/>
                    <a:gd name="T7" fmla="*/ 12 h 128"/>
                    <a:gd name="T8" fmla="*/ 8 w 40"/>
                    <a:gd name="T9" fmla="*/ 72 h 128"/>
                    <a:gd name="T10" fmla="*/ 0 w 40"/>
                    <a:gd name="T11" fmla="*/ 88 h 128"/>
                    <a:gd name="T12" fmla="*/ 8 w 40"/>
                    <a:gd name="T13" fmla="*/ 104 h 128"/>
                    <a:gd name="T14" fmla="*/ 8 w 40"/>
                    <a:gd name="T15" fmla="*/ 116 h 128"/>
                    <a:gd name="T16" fmla="*/ 20 w 40"/>
                    <a:gd name="T17" fmla="*/ 128 h 128"/>
                    <a:gd name="T18" fmla="*/ 32 w 40"/>
                    <a:gd name="T19" fmla="*/ 116 h 128"/>
                    <a:gd name="T20" fmla="*/ 32 w 40"/>
                    <a:gd name="T21" fmla="*/ 104 h 128"/>
                    <a:gd name="T22" fmla="*/ 40 w 40"/>
                    <a:gd name="T23" fmla="*/ 88 h 128"/>
                    <a:gd name="T24" fmla="*/ 32 w 40"/>
                    <a:gd name="T25" fmla="*/ 72 h 128"/>
                    <a:gd name="T26" fmla="*/ 16 w 40"/>
                    <a:gd name="T27" fmla="*/ 12 h 128"/>
                    <a:gd name="T28" fmla="*/ 20 w 40"/>
                    <a:gd name="T29" fmla="*/ 8 h 128"/>
                    <a:gd name="T30" fmla="*/ 24 w 40"/>
                    <a:gd name="T31" fmla="*/ 12 h 128"/>
                    <a:gd name="T32" fmla="*/ 24 w 40"/>
                    <a:gd name="T33" fmla="*/ 68 h 128"/>
                    <a:gd name="T34" fmla="*/ 20 w 40"/>
                    <a:gd name="T35" fmla="*/ 68 h 128"/>
                    <a:gd name="T36" fmla="*/ 16 w 40"/>
                    <a:gd name="T37" fmla="*/ 68 h 128"/>
                    <a:gd name="T38" fmla="*/ 16 w 40"/>
                    <a:gd name="T39" fmla="*/ 12 h 128"/>
                    <a:gd name="T40" fmla="*/ 24 w 40"/>
                    <a:gd name="T41" fmla="*/ 116 h 128"/>
                    <a:gd name="T42" fmla="*/ 20 w 40"/>
                    <a:gd name="T43" fmla="*/ 120 h 128"/>
                    <a:gd name="T44" fmla="*/ 16 w 40"/>
                    <a:gd name="T45" fmla="*/ 116 h 128"/>
                    <a:gd name="T46" fmla="*/ 16 w 40"/>
                    <a:gd name="T47" fmla="*/ 108 h 128"/>
                    <a:gd name="T48" fmla="*/ 20 w 40"/>
                    <a:gd name="T49" fmla="*/ 108 h 128"/>
                    <a:gd name="T50" fmla="*/ 24 w 40"/>
                    <a:gd name="T51" fmla="*/ 108 h 128"/>
                    <a:gd name="T52" fmla="*/ 24 w 40"/>
                    <a:gd name="T53" fmla="*/ 116 h 128"/>
                    <a:gd name="T54" fmla="*/ 31 w 40"/>
                    <a:gd name="T55" fmla="*/ 91 h 128"/>
                    <a:gd name="T56" fmla="*/ 31 w 40"/>
                    <a:gd name="T57" fmla="*/ 92 h 128"/>
                    <a:gd name="T58" fmla="*/ 30 w 40"/>
                    <a:gd name="T59" fmla="*/ 95 h 128"/>
                    <a:gd name="T60" fmla="*/ 30 w 40"/>
                    <a:gd name="T61" fmla="*/ 95 h 128"/>
                    <a:gd name="T62" fmla="*/ 27 w 40"/>
                    <a:gd name="T63" fmla="*/ 98 h 128"/>
                    <a:gd name="T64" fmla="*/ 27 w 40"/>
                    <a:gd name="T65" fmla="*/ 98 h 128"/>
                    <a:gd name="T66" fmla="*/ 24 w 40"/>
                    <a:gd name="T67" fmla="*/ 99 h 128"/>
                    <a:gd name="T68" fmla="*/ 20 w 40"/>
                    <a:gd name="T69" fmla="*/ 100 h 128"/>
                    <a:gd name="T70" fmla="*/ 16 w 40"/>
                    <a:gd name="T71" fmla="*/ 99 h 128"/>
                    <a:gd name="T72" fmla="*/ 13 w 40"/>
                    <a:gd name="T73" fmla="*/ 98 h 128"/>
                    <a:gd name="T74" fmla="*/ 13 w 40"/>
                    <a:gd name="T75" fmla="*/ 98 h 128"/>
                    <a:gd name="T76" fmla="*/ 10 w 40"/>
                    <a:gd name="T77" fmla="*/ 95 h 128"/>
                    <a:gd name="T78" fmla="*/ 10 w 40"/>
                    <a:gd name="T79" fmla="*/ 95 h 128"/>
                    <a:gd name="T80" fmla="*/ 9 w 40"/>
                    <a:gd name="T81" fmla="*/ 92 h 128"/>
                    <a:gd name="T82" fmla="*/ 9 w 40"/>
                    <a:gd name="T83" fmla="*/ 91 h 128"/>
                    <a:gd name="T84" fmla="*/ 8 w 40"/>
                    <a:gd name="T85" fmla="*/ 88 h 128"/>
                    <a:gd name="T86" fmla="*/ 9 w 40"/>
                    <a:gd name="T87" fmla="*/ 85 h 128"/>
                    <a:gd name="T88" fmla="*/ 9 w 40"/>
                    <a:gd name="T89" fmla="*/ 84 h 128"/>
                    <a:gd name="T90" fmla="*/ 10 w 40"/>
                    <a:gd name="T91" fmla="*/ 81 h 128"/>
                    <a:gd name="T92" fmla="*/ 10 w 40"/>
                    <a:gd name="T93" fmla="*/ 81 h 128"/>
                    <a:gd name="T94" fmla="*/ 13 w 40"/>
                    <a:gd name="T95" fmla="*/ 78 h 128"/>
                    <a:gd name="T96" fmla="*/ 13 w 40"/>
                    <a:gd name="T97" fmla="*/ 78 h 128"/>
                    <a:gd name="T98" fmla="*/ 16 w 40"/>
                    <a:gd name="T99" fmla="*/ 77 h 128"/>
                    <a:gd name="T100" fmla="*/ 20 w 40"/>
                    <a:gd name="T101" fmla="*/ 76 h 128"/>
                    <a:gd name="T102" fmla="*/ 24 w 40"/>
                    <a:gd name="T103" fmla="*/ 77 h 128"/>
                    <a:gd name="T104" fmla="*/ 27 w 40"/>
                    <a:gd name="T105" fmla="*/ 78 h 128"/>
                    <a:gd name="T106" fmla="*/ 27 w 40"/>
                    <a:gd name="T107" fmla="*/ 78 h 128"/>
                    <a:gd name="T108" fmla="*/ 30 w 40"/>
                    <a:gd name="T109" fmla="*/ 81 h 128"/>
                    <a:gd name="T110" fmla="*/ 30 w 40"/>
                    <a:gd name="T111" fmla="*/ 81 h 128"/>
                    <a:gd name="T112" fmla="*/ 31 w 40"/>
                    <a:gd name="T113" fmla="*/ 84 h 128"/>
                    <a:gd name="T114" fmla="*/ 31 w 40"/>
                    <a:gd name="T115" fmla="*/ 85 h 128"/>
                    <a:gd name="T116" fmla="*/ 32 w 40"/>
                    <a:gd name="T117" fmla="*/ 88 h 128"/>
                    <a:gd name="T118" fmla="*/ 31 w 40"/>
                    <a:gd name="T119" fmla="*/ 91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40" h="128">
                      <a:moveTo>
                        <a:pt x="32" y="72"/>
                      </a:moveTo>
                      <a:cubicBezTo>
                        <a:pt x="32" y="12"/>
                        <a:pt x="32" y="12"/>
                        <a:pt x="32" y="12"/>
                      </a:cubicBezTo>
                      <a:cubicBezTo>
                        <a:pt x="32" y="5"/>
                        <a:pt x="27" y="0"/>
                        <a:pt x="20" y="0"/>
                      </a:cubicBezTo>
                      <a:cubicBezTo>
                        <a:pt x="13" y="0"/>
                        <a:pt x="8" y="5"/>
                        <a:pt x="8" y="12"/>
                      </a:cubicBezTo>
                      <a:cubicBezTo>
                        <a:pt x="8" y="72"/>
                        <a:pt x="8" y="72"/>
                        <a:pt x="8" y="72"/>
                      </a:cubicBezTo>
                      <a:cubicBezTo>
                        <a:pt x="3" y="76"/>
                        <a:pt x="0" y="81"/>
                        <a:pt x="0" y="88"/>
                      </a:cubicBezTo>
                      <a:cubicBezTo>
                        <a:pt x="0" y="95"/>
                        <a:pt x="3" y="100"/>
                        <a:pt x="8" y="104"/>
                      </a:cubicBezTo>
                      <a:cubicBezTo>
                        <a:pt x="8" y="116"/>
                        <a:pt x="8" y="116"/>
                        <a:pt x="8" y="116"/>
                      </a:cubicBezTo>
                      <a:cubicBezTo>
                        <a:pt x="8" y="123"/>
                        <a:pt x="13" y="128"/>
                        <a:pt x="20" y="128"/>
                      </a:cubicBezTo>
                      <a:cubicBezTo>
                        <a:pt x="27" y="128"/>
                        <a:pt x="32" y="123"/>
                        <a:pt x="32" y="116"/>
                      </a:cubicBezTo>
                      <a:cubicBezTo>
                        <a:pt x="32" y="104"/>
                        <a:pt x="32" y="104"/>
                        <a:pt x="32" y="104"/>
                      </a:cubicBezTo>
                      <a:cubicBezTo>
                        <a:pt x="37" y="100"/>
                        <a:pt x="40" y="95"/>
                        <a:pt x="40" y="88"/>
                      </a:cubicBezTo>
                      <a:cubicBezTo>
                        <a:pt x="40" y="81"/>
                        <a:pt x="37" y="76"/>
                        <a:pt x="32" y="72"/>
                      </a:cubicBezTo>
                      <a:close/>
                      <a:moveTo>
                        <a:pt x="16" y="12"/>
                      </a:moveTo>
                      <a:cubicBezTo>
                        <a:pt x="16" y="10"/>
                        <a:pt x="18" y="8"/>
                        <a:pt x="20" y="8"/>
                      </a:cubicBezTo>
                      <a:cubicBezTo>
                        <a:pt x="22" y="8"/>
                        <a:pt x="24" y="10"/>
                        <a:pt x="24" y="12"/>
                      </a:cubicBezTo>
                      <a:cubicBezTo>
                        <a:pt x="24" y="68"/>
                        <a:pt x="24" y="68"/>
                        <a:pt x="24" y="68"/>
                      </a:cubicBezTo>
                      <a:cubicBezTo>
                        <a:pt x="23" y="68"/>
                        <a:pt x="21" y="68"/>
                        <a:pt x="20" y="68"/>
                      </a:cubicBezTo>
                      <a:cubicBezTo>
                        <a:pt x="19" y="68"/>
                        <a:pt x="17" y="68"/>
                        <a:pt x="16" y="68"/>
                      </a:cubicBezTo>
                      <a:lnTo>
                        <a:pt x="16" y="12"/>
                      </a:lnTo>
                      <a:close/>
                      <a:moveTo>
                        <a:pt x="24" y="116"/>
                      </a:moveTo>
                      <a:cubicBezTo>
                        <a:pt x="24" y="118"/>
                        <a:pt x="22" y="120"/>
                        <a:pt x="20" y="120"/>
                      </a:cubicBezTo>
                      <a:cubicBezTo>
                        <a:pt x="18" y="120"/>
                        <a:pt x="16" y="118"/>
                        <a:pt x="16" y="116"/>
                      </a:cubicBezTo>
                      <a:cubicBezTo>
                        <a:pt x="16" y="108"/>
                        <a:pt x="16" y="108"/>
                        <a:pt x="16" y="108"/>
                      </a:cubicBezTo>
                      <a:cubicBezTo>
                        <a:pt x="17" y="108"/>
                        <a:pt x="19" y="108"/>
                        <a:pt x="20" y="108"/>
                      </a:cubicBezTo>
                      <a:cubicBezTo>
                        <a:pt x="21" y="108"/>
                        <a:pt x="23" y="108"/>
                        <a:pt x="24" y="108"/>
                      </a:cubicBezTo>
                      <a:lnTo>
                        <a:pt x="24" y="116"/>
                      </a:lnTo>
                      <a:close/>
                      <a:moveTo>
                        <a:pt x="31" y="91"/>
                      </a:moveTo>
                      <a:cubicBezTo>
                        <a:pt x="31" y="92"/>
                        <a:pt x="31" y="92"/>
                        <a:pt x="31" y="92"/>
                      </a:cubicBezTo>
                      <a:cubicBezTo>
                        <a:pt x="31" y="93"/>
                        <a:pt x="30" y="94"/>
                        <a:pt x="30" y="95"/>
                      </a:cubicBezTo>
                      <a:cubicBezTo>
                        <a:pt x="30" y="95"/>
                        <a:pt x="30" y="95"/>
                        <a:pt x="30" y="95"/>
                      </a:cubicBezTo>
                      <a:cubicBezTo>
                        <a:pt x="29" y="96"/>
                        <a:pt x="28" y="97"/>
                        <a:pt x="27" y="98"/>
                      </a:cubicBezTo>
                      <a:cubicBezTo>
                        <a:pt x="27" y="98"/>
                        <a:pt x="27" y="98"/>
                        <a:pt x="27" y="98"/>
                      </a:cubicBezTo>
                      <a:cubicBezTo>
                        <a:pt x="26" y="98"/>
                        <a:pt x="25" y="99"/>
                        <a:pt x="24" y="99"/>
                      </a:cubicBezTo>
                      <a:cubicBezTo>
                        <a:pt x="23" y="100"/>
                        <a:pt x="21" y="100"/>
                        <a:pt x="20" y="100"/>
                      </a:cubicBezTo>
                      <a:cubicBezTo>
                        <a:pt x="19" y="100"/>
                        <a:pt x="17" y="100"/>
                        <a:pt x="16" y="99"/>
                      </a:cubicBezTo>
                      <a:cubicBezTo>
                        <a:pt x="15" y="99"/>
                        <a:pt x="14" y="98"/>
                        <a:pt x="13" y="98"/>
                      </a:cubicBezTo>
                      <a:cubicBezTo>
                        <a:pt x="13" y="98"/>
                        <a:pt x="13" y="98"/>
                        <a:pt x="13" y="98"/>
                      </a:cubicBezTo>
                      <a:cubicBezTo>
                        <a:pt x="12" y="97"/>
                        <a:pt x="11" y="96"/>
                        <a:pt x="10" y="95"/>
                      </a:cubicBezTo>
                      <a:cubicBezTo>
                        <a:pt x="10" y="95"/>
                        <a:pt x="10" y="95"/>
                        <a:pt x="10" y="95"/>
                      </a:cubicBezTo>
                      <a:cubicBezTo>
                        <a:pt x="10" y="94"/>
                        <a:pt x="9" y="93"/>
                        <a:pt x="9" y="92"/>
                      </a:cubicBezTo>
                      <a:cubicBezTo>
                        <a:pt x="9" y="92"/>
                        <a:pt x="9" y="92"/>
                        <a:pt x="9" y="91"/>
                      </a:cubicBezTo>
                      <a:cubicBezTo>
                        <a:pt x="8" y="90"/>
                        <a:pt x="8" y="89"/>
                        <a:pt x="8" y="88"/>
                      </a:cubicBezTo>
                      <a:cubicBezTo>
                        <a:pt x="8" y="87"/>
                        <a:pt x="8" y="86"/>
                        <a:pt x="9" y="85"/>
                      </a:cubicBezTo>
                      <a:cubicBezTo>
                        <a:pt x="9" y="84"/>
                        <a:pt x="9" y="84"/>
                        <a:pt x="9" y="84"/>
                      </a:cubicBezTo>
                      <a:cubicBezTo>
                        <a:pt x="9" y="83"/>
                        <a:pt x="10" y="82"/>
                        <a:pt x="10" y="81"/>
                      </a:cubicBezTo>
                      <a:cubicBezTo>
                        <a:pt x="10" y="81"/>
                        <a:pt x="10" y="81"/>
                        <a:pt x="10" y="81"/>
                      </a:cubicBezTo>
                      <a:cubicBezTo>
                        <a:pt x="11" y="80"/>
                        <a:pt x="12" y="79"/>
                        <a:pt x="13" y="78"/>
                      </a:cubicBezTo>
                      <a:cubicBezTo>
                        <a:pt x="13" y="78"/>
                        <a:pt x="13" y="78"/>
                        <a:pt x="13" y="78"/>
                      </a:cubicBezTo>
                      <a:cubicBezTo>
                        <a:pt x="14" y="78"/>
                        <a:pt x="15" y="77"/>
                        <a:pt x="16" y="77"/>
                      </a:cubicBezTo>
                      <a:cubicBezTo>
                        <a:pt x="17" y="76"/>
                        <a:pt x="19" y="76"/>
                        <a:pt x="20" y="76"/>
                      </a:cubicBezTo>
                      <a:cubicBezTo>
                        <a:pt x="21" y="76"/>
                        <a:pt x="23" y="76"/>
                        <a:pt x="24" y="77"/>
                      </a:cubicBezTo>
                      <a:cubicBezTo>
                        <a:pt x="25" y="77"/>
                        <a:pt x="26" y="78"/>
                        <a:pt x="27" y="78"/>
                      </a:cubicBezTo>
                      <a:cubicBezTo>
                        <a:pt x="27" y="78"/>
                        <a:pt x="27" y="78"/>
                        <a:pt x="27" y="78"/>
                      </a:cubicBezTo>
                      <a:cubicBezTo>
                        <a:pt x="28" y="79"/>
                        <a:pt x="29" y="80"/>
                        <a:pt x="30" y="81"/>
                      </a:cubicBezTo>
                      <a:cubicBezTo>
                        <a:pt x="30" y="81"/>
                        <a:pt x="30" y="81"/>
                        <a:pt x="30" y="81"/>
                      </a:cubicBezTo>
                      <a:cubicBezTo>
                        <a:pt x="30" y="82"/>
                        <a:pt x="31" y="83"/>
                        <a:pt x="31" y="84"/>
                      </a:cubicBezTo>
                      <a:cubicBezTo>
                        <a:pt x="31" y="84"/>
                        <a:pt x="31" y="84"/>
                        <a:pt x="31" y="85"/>
                      </a:cubicBezTo>
                      <a:cubicBezTo>
                        <a:pt x="32" y="86"/>
                        <a:pt x="32" y="87"/>
                        <a:pt x="32" y="88"/>
                      </a:cubicBezTo>
                      <a:cubicBezTo>
                        <a:pt x="32" y="89"/>
                        <a:pt x="32" y="90"/>
                        <a:pt x="31" y="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1050"/>
                </a:p>
              </p:txBody>
            </p:sp>
          </p:grpSp>
        </p:grpSp>
        <p:grpSp>
          <p:nvGrpSpPr>
            <p:cNvPr id="89" name="Group 1"/>
            <p:cNvGrpSpPr/>
            <p:nvPr/>
          </p:nvGrpSpPr>
          <p:grpSpPr>
            <a:xfrm>
              <a:off x="2092500" y="2924360"/>
              <a:ext cx="5662384" cy="2933700"/>
              <a:chOff x="16" y="186"/>
              <a:chExt cx="3566" cy="1848"/>
            </a:xfrm>
          </p:grpSpPr>
          <p:sp>
            <p:nvSpPr>
              <p:cNvPr id="90" name="Rectangle 2"/>
              <p:cNvSpPr/>
              <p:nvPr/>
            </p:nvSpPr>
            <p:spPr bwMode="auto">
              <a:xfrm>
                <a:off x="45" y="186"/>
                <a:ext cx="1650" cy="2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ctr"/>
              <a:lstStyle/>
              <a:p>
                <a:pPr algn="l"/>
                <a:r>
                  <a:rPr lang="zh-CN" altLang="en-US" sz="16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华文行楷" panose="02010800040101010101" pitchFamily="2" charset="-122"/>
                    <a:ea typeface="华文行楷" panose="02010800040101010101" pitchFamily="2" charset="-122"/>
                    <a:sym typeface="华文行楷" panose="02010800040101010101" pitchFamily="2" charset="-122"/>
                  </a:rPr>
                  <a:t>备品的明确标示</a:t>
                </a:r>
                <a:endParaRPr lang="en-US" sz="16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" panose="020F0502020204030203" pitchFamily="34" charset="0"/>
                  <a:ea typeface="Open Sans Extrabold" panose="020B0906030804020204" pitchFamily="34" charset="0"/>
                  <a:cs typeface="Lato" panose="020F0502020204030203" pitchFamily="34" charset="0"/>
                  <a:sym typeface="Lato Bold" charset="0"/>
                </a:endParaRPr>
              </a:p>
            </p:txBody>
          </p:sp>
          <p:sp>
            <p:nvSpPr>
              <p:cNvPr id="91" name="Rectangle 3"/>
              <p:cNvSpPr/>
              <p:nvPr/>
            </p:nvSpPr>
            <p:spPr bwMode="auto">
              <a:xfrm>
                <a:off x="16" y="460"/>
                <a:ext cx="3566" cy="15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/>
              <a:p>
                <a:pPr algn="l">
                  <a:lnSpc>
                    <a:spcPct val="150000"/>
                  </a:lnSpc>
                  <a:buSzPct val="65000"/>
                  <a:buFont typeface="Wingdings" panose="05000000000000000000" pitchFamily="2" charset="2"/>
                  <a:buChar char="Ø"/>
                </a:pPr>
                <a:r>
                  <a:rPr lang="zh-CN" altLang="en-US" sz="800" b="0"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减少和合并油种名称，以减少种类</a:t>
                </a:r>
                <a:endParaRPr lang="zh-CN" altLang="en-US" sz="800" b="0"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  <a:p>
                <a:pPr algn="l">
                  <a:lnSpc>
                    <a:spcPct val="150000"/>
                  </a:lnSpc>
                  <a:buSzPct val="65000"/>
                  <a:buFont typeface="Wingdings" panose="05000000000000000000" pitchFamily="2" charset="2"/>
                  <a:buChar char="Ø"/>
                </a:pPr>
                <a:r>
                  <a:rPr lang="zh-CN" altLang="en-US" sz="800" b="0"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色彩管理</a:t>
                </a:r>
                <a:endParaRPr lang="zh-CN" altLang="en-US" sz="800" b="0"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  <a:p>
                <a:pPr algn="l">
                  <a:lnSpc>
                    <a:spcPct val="150000"/>
                  </a:lnSpc>
                  <a:buSzPct val="65000"/>
                  <a:buFont typeface="Wingdings" panose="05000000000000000000" pitchFamily="2" charset="2"/>
                  <a:buChar char="Ø"/>
                </a:pPr>
                <a:r>
                  <a:rPr lang="zh-CN" altLang="en-US" sz="800" b="0"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集中管理、分开标志管理，都要遵守规定的保管场所、数量和规则</a:t>
                </a:r>
                <a:endParaRPr lang="zh-CN" altLang="en-US" sz="800" b="0"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  <a:p>
                <a:pPr algn="l">
                  <a:lnSpc>
                    <a:spcPct val="150000"/>
                  </a:lnSpc>
                  <a:buSzPct val="65000"/>
                  <a:buFont typeface="Wingdings" panose="05000000000000000000" pitchFamily="2" charset="2"/>
                  <a:buChar char="Ø"/>
                </a:pPr>
                <a:r>
                  <a:rPr lang="zh-CN" altLang="en-US" sz="800" b="0"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根据油种和注油口的形状准备好用具</a:t>
                </a:r>
                <a:endParaRPr lang="zh-CN" altLang="en-US" sz="800" b="0"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  <a:p>
                <a:pPr algn="l">
                  <a:lnSpc>
                    <a:spcPct val="150000"/>
                  </a:lnSpc>
                  <a:buSzPct val="65000"/>
                  <a:buFont typeface="Wingdings" panose="05000000000000000000" pitchFamily="2" charset="2"/>
                  <a:buChar char="Ø"/>
                </a:pPr>
                <a:r>
                  <a:rPr lang="zh-CN" altLang="en-US" sz="800" b="0"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对防火、公害、安全方面都要考虑周到</a:t>
                </a:r>
                <a:endParaRPr lang="zh-CN" altLang="en-US" sz="800" b="0"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  <a:p>
                <a:pPr algn="l">
                  <a:lnSpc>
                    <a:spcPct val="150000"/>
                  </a:lnSpc>
                  <a:buSzPct val="65000"/>
                  <a:buFont typeface="Wingdings" panose="05000000000000000000" pitchFamily="2" charset="2"/>
                  <a:buChar char="Ø"/>
                </a:pPr>
                <a:r>
                  <a:rPr lang="zh-CN" altLang="en-US" sz="800" b="0"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改进注油方法和延长注油周期</a:t>
                </a:r>
                <a:endParaRPr lang="en-US" altLang="zh-CN" sz="800" b="0"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  <a:p>
                <a:pPr algn="l">
                  <a:lnSpc>
                    <a:spcPct val="150000"/>
                  </a:lnSpc>
                  <a:buSzPct val="65000"/>
                </a:pPr>
                <a:r>
                  <a:rPr lang="zh-CN" altLang="en-US" sz="800" b="0"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备品的保管，可以考虑保存双份或确定最低库存量</a:t>
                </a:r>
                <a:endParaRPr lang="zh-CN" altLang="en-US" sz="800" b="0"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  <a:p>
                <a:pPr algn="l">
                  <a:lnSpc>
                    <a:spcPct val="150000"/>
                  </a:lnSpc>
                  <a:buSzPct val="65000"/>
                </a:pPr>
                <a:r>
                  <a:rPr lang="zh-CN" altLang="en-US" sz="800" b="0"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保管中的东西要保持任何时候都能使用的状态。保管的要点，如污垢、伤痕、生锈等要有明确的标示。</a:t>
                </a:r>
                <a:endParaRPr lang="zh-CN" altLang="en-US" sz="800" b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98" name="组合 97"/>
          <p:cNvGrpSpPr/>
          <p:nvPr/>
        </p:nvGrpSpPr>
        <p:grpSpPr>
          <a:xfrm>
            <a:off x="650329" y="3410955"/>
            <a:ext cx="4684562" cy="2053725"/>
            <a:chOff x="1122793" y="4617595"/>
            <a:chExt cx="6709898" cy="2941638"/>
          </a:xfrm>
        </p:grpSpPr>
        <p:grpSp>
          <p:nvGrpSpPr>
            <p:cNvPr id="99" name="Group 38"/>
            <p:cNvGrpSpPr/>
            <p:nvPr/>
          </p:nvGrpSpPr>
          <p:grpSpPr>
            <a:xfrm flipH="1">
              <a:off x="1122793" y="4804382"/>
              <a:ext cx="752008" cy="750378"/>
              <a:chOff x="8963079" y="3100785"/>
              <a:chExt cx="823913" cy="823913"/>
            </a:xfrm>
          </p:grpSpPr>
          <p:sp>
            <p:nvSpPr>
              <p:cNvPr id="104" name="Oval 68"/>
              <p:cNvSpPr>
                <a:spLocks noChangeArrowheads="1"/>
              </p:cNvSpPr>
              <p:nvPr/>
            </p:nvSpPr>
            <p:spPr bwMode="auto">
              <a:xfrm>
                <a:off x="8963079" y="3100785"/>
                <a:ext cx="823913" cy="823913"/>
              </a:xfrm>
              <a:prstGeom prst="ellipse">
                <a:avLst/>
              </a:prstGeom>
              <a:solidFill>
                <a:srgbClr val="063D54"/>
              </a:solidFill>
              <a:ln w="57150">
                <a:noFill/>
                <a:rou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050"/>
              </a:p>
            </p:txBody>
          </p:sp>
          <p:grpSp>
            <p:nvGrpSpPr>
              <p:cNvPr id="105" name="Group 40"/>
              <p:cNvGrpSpPr/>
              <p:nvPr/>
            </p:nvGrpSpPr>
            <p:grpSpPr>
              <a:xfrm>
                <a:off x="9215683" y="3334473"/>
                <a:ext cx="356535" cy="356535"/>
                <a:chOff x="5284944" y="4097872"/>
                <a:chExt cx="356535" cy="356535"/>
              </a:xfrm>
              <a:solidFill>
                <a:schemeClr val="bg1"/>
              </a:solidFill>
            </p:grpSpPr>
            <p:sp>
              <p:nvSpPr>
                <p:cNvPr id="106" name="Freeform 41"/>
                <p:cNvSpPr>
                  <a:spLocks noEditPoints="1"/>
                </p:cNvSpPr>
                <p:nvPr/>
              </p:nvSpPr>
              <p:spPr bwMode="auto">
                <a:xfrm>
                  <a:off x="5284944" y="4097872"/>
                  <a:ext cx="356535" cy="356535"/>
                </a:xfrm>
                <a:custGeom>
                  <a:avLst/>
                  <a:gdLst>
                    <a:gd name="T0" fmla="*/ 83 w 128"/>
                    <a:gd name="T1" fmla="*/ 40 h 128"/>
                    <a:gd name="T2" fmla="*/ 64 w 128"/>
                    <a:gd name="T3" fmla="*/ 0 h 128"/>
                    <a:gd name="T4" fmla="*/ 36 w 128"/>
                    <a:gd name="T5" fmla="*/ 41 h 128"/>
                    <a:gd name="T6" fmla="*/ 32 w 128"/>
                    <a:gd name="T7" fmla="*/ 43 h 128"/>
                    <a:gd name="T8" fmla="*/ 12 w 128"/>
                    <a:gd name="T9" fmla="*/ 40 h 128"/>
                    <a:gd name="T10" fmla="*/ 0 w 128"/>
                    <a:gd name="T11" fmla="*/ 116 h 128"/>
                    <a:gd name="T12" fmla="*/ 24 w 128"/>
                    <a:gd name="T13" fmla="*/ 128 h 128"/>
                    <a:gd name="T14" fmla="*/ 35 w 128"/>
                    <a:gd name="T15" fmla="*/ 121 h 128"/>
                    <a:gd name="T16" fmla="*/ 36 w 128"/>
                    <a:gd name="T17" fmla="*/ 121 h 128"/>
                    <a:gd name="T18" fmla="*/ 76 w 128"/>
                    <a:gd name="T19" fmla="*/ 128 h 128"/>
                    <a:gd name="T20" fmla="*/ 112 w 128"/>
                    <a:gd name="T21" fmla="*/ 120 h 128"/>
                    <a:gd name="T22" fmla="*/ 114 w 128"/>
                    <a:gd name="T23" fmla="*/ 109 h 128"/>
                    <a:gd name="T24" fmla="*/ 121 w 128"/>
                    <a:gd name="T25" fmla="*/ 88 h 128"/>
                    <a:gd name="T26" fmla="*/ 124 w 128"/>
                    <a:gd name="T27" fmla="*/ 67 h 128"/>
                    <a:gd name="T28" fmla="*/ 128 w 128"/>
                    <a:gd name="T29" fmla="*/ 58 h 128"/>
                    <a:gd name="T30" fmla="*/ 117 w 128"/>
                    <a:gd name="T31" fmla="*/ 42 h 128"/>
                    <a:gd name="T32" fmla="*/ 24 w 128"/>
                    <a:gd name="T33" fmla="*/ 120 h 128"/>
                    <a:gd name="T34" fmla="*/ 8 w 128"/>
                    <a:gd name="T35" fmla="*/ 116 h 128"/>
                    <a:gd name="T36" fmla="*/ 12 w 128"/>
                    <a:gd name="T37" fmla="*/ 48 h 128"/>
                    <a:gd name="T38" fmla="*/ 28 w 128"/>
                    <a:gd name="T39" fmla="*/ 52 h 128"/>
                    <a:gd name="T40" fmla="*/ 120 w 128"/>
                    <a:gd name="T41" fmla="*/ 58 h 128"/>
                    <a:gd name="T42" fmla="*/ 104 w 128"/>
                    <a:gd name="T43" fmla="*/ 64 h 128"/>
                    <a:gd name="T44" fmla="*/ 104 w 128"/>
                    <a:gd name="T45" fmla="*/ 68 h 128"/>
                    <a:gd name="T46" fmla="*/ 118 w 128"/>
                    <a:gd name="T47" fmla="*/ 75 h 128"/>
                    <a:gd name="T48" fmla="*/ 100 w 128"/>
                    <a:gd name="T49" fmla="*/ 84 h 128"/>
                    <a:gd name="T50" fmla="*/ 100 w 128"/>
                    <a:gd name="T51" fmla="*/ 88 h 128"/>
                    <a:gd name="T52" fmla="*/ 113 w 128"/>
                    <a:gd name="T53" fmla="*/ 96 h 128"/>
                    <a:gd name="T54" fmla="*/ 96 w 128"/>
                    <a:gd name="T55" fmla="*/ 104 h 128"/>
                    <a:gd name="T56" fmla="*/ 96 w 128"/>
                    <a:gd name="T57" fmla="*/ 108 h 128"/>
                    <a:gd name="T58" fmla="*/ 106 w 128"/>
                    <a:gd name="T59" fmla="*/ 114 h 128"/>
                    <a:gd name="T60" fmla="*/ 98 w 128"/>
                    <a:gd name="T61" fmla="*/ 120 h 128"/>
                    <a:gd name="T62" fmla="*/ 54 w 128"/>
                    <a:gd name="T63" fmla="*/ 117 h 128"/>
                    <a:gd name="T64" fmla="*/ 32 w 128"/>
                    <a:gd name="T65" fmla="*/ 110 h 128"/>
                    <a:gd name="T66" fmla="*/ 35 w 128"/>
                    <a:gd name="T67" fmla="*/ 50 h 128"/>
                    <a:gd name="T68" fmla="*/ 60 w 128"/>
                    <a:gd name="T69" fmla="*/ 12 h 128"/>
                    <a:gd name="T70" fmla="*/ 76 w 128"/>
                    <a:gd name="T71" fmla="*/ 27 h 128"/>
                    <a:gd name="T72" fmla="*/ 115 w 128"/>
                    <a:gd name="T73" fmla="*/ 50 h 128"/>
                    <a:gd name="T74" fmla="*/ 120 w 128"/>
                    <a:gd name="T75" fmla="*/ 5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28" h="128">
                      <a:moveTo>
                        <a:pt x="117" y="42"/>
                      </a:moveTo>
                      <a:cubicBezTo>
                        <a:pt x="112" y="41"/>
                        <a:pt x="100" y="41"/>
                        <a:pt x="83" y="40"/>
                      </a:cubicBezTo>
                      <a:cubicBezTo>
                        <a:pt x="84" y="36"/>
                        <a:pt x="84" y="33"/>
                        <a:pt x="84" y="27"/>
                      </a:cubicBezTo>
                      <a:cubicBezTo>
                        <a:pt x="84" y="13"/>
                        <a:pt x="73" y="0"/>
                        <a:pt x="64" y="0"/>
                      </a:cubicBezTo>
                      <a:cubicBezTo>
                        <a:pt x="57" y="0"/>
                        <a:pt x="52" y="5"/>
                        <a:pt x="52" y="12"/>
                      </a:cubicBezTo>
                      <a:cubicBezTo>
                        <a:pt x="52" y="20"/>
                        <a:pt x="49" y="34"/>
                        <a:pt x="36" y="41"/>
                      </a:cubicBezTo>
                      <a:cubicBezTo>
                        <a:pt x="35" y="41"/>
                        <a:pt x="32" y="43"/>
                        <a:pt x="32" y="43"/>
                      </a:cubicBezTo>
                      <a:cubicBezTo>
                        <a:pt x="32" y="43"/>
                        <a:pt x="32" y="43"/>
                        <a:pt x="32" y="43"/>
                      </a:cubicBezTo>
                      <a:cubicBezTo>
                        <a:pt x="30" y="41"/>
                        <a:pt x="27" y="40"/>
                        <a:pt x="24" y="40"/>
                      </a:cubicBezTo>
                      <a:cubicBezTo>
                        <a:pt x="12" y="40"/>
                        <a:pt x="12" y="40"/>
                        <a:pt x="12" y="40"/>
                      </a:cubicBezTo>
                      <a:cubicBezTo>
                        <a:pt x="5" y="40"/>
                        <a:pt x="0" y="45"/>
                        <a:pt x="0" y="52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23"/>
                        <a:pt x="5" y="128"/>
                        <a:pt x="12" y="128"/>
                      </a:cubicBezTo>
                      <a:cubicBezTo>
                        <a:pt x="24" y="128"/>
                        <a:pt x="24" y="128"/>
                        <a:pt x="24" y="128"/>
                      </a:cubicBezTo>
                      <a:cubicBezTo>
                        <a:pt x="29" y="128"/>
                        <a:pt x="33" y="125"/>
                        <a:pt x="35" y="121"/>
                      </a:cubicBezTo>
                      <a:cubicBezTo>
                        <a:pt x="35" y="121"/>
                        <a:pt x="35" y="121"/>
                        <a:pt x="35" y="121"/>
                      </a:cubicBezTo>
                      <a:cubicBezTo>
                        <a:pt x="35" y="121"/>
                        <a:pt x="35" y="121"/>
                        <a:pt x="36" y="121"/>
                      </a:cubicBezTo>
                      <a:cubicBezTo>
                        <a:pt x="36" y="121"/>
                        <a:pt x="36" y="121"/>
                        <a:pt x="36" y="121"/>
                      </a:cubicBezTo>
                      <a:cubicBezTo>
                        <a:pt x="38" y="122"/>
                        <a:pt x="43" y="123"/>
                        <a:pt x="52" y="125"/>
                      </a:cubicBezTo>
                      <a:cubicBezTo>
                        <a:pt x="54" y="126"/>
                        <a:pt x="65" y="128"/>
                        <a:pt x="76" y="128"/>
                      </a:cubicBezTo>
                      <a:cubicBezTo>
                        <a:pt x="98" y="128"/>
                        <a:pt x="98" y="128"/>
                        <a:pt x="98" y="128"/>
                      </a:cubicBezTo>
                      <a:cubicBezTo>
                        <a:pt x="105" y="128"/>
                        <a:pt x="109" y="125"/>
                        <a:pt x="112" y="120"/>
                      </a:cubicBezTo>
                      <a:cubicBezTo>
                        <a:pt x="112" y="120"/>
                        <a:pt x="113" y="118"/>
                        <a:pt x="114" y="116"/>
                      </a:cubicBezTo>
                      <a:cubicBezTo>
                        <a:pt x="115" y="114"/>
                        <a:pt x="115" y="112"/>
                        <a:pt x="114" y="109"/>
                      </a:cubicBezTo>
                      <a:cubicBezTo>
                        <a:pt x="118" y="106"/>
                        <a:pt x="120" y="102"/>
                        <a:pt x="121" y="99"/>
                      </a:cubicBezTo>
                      <a:cubicBezTo>
                        <a:pt x="122" y="94"/>
                        <a:pt x="122" y="90"/>
                        <a:pt x="121" y="88"/>
                      </a:cubicBezTo>
                      <a:cubicBezTo>
                        <a:pt x="123" y="85"/>
                        <a:pt x="125" y="82"/>
                        <a:pt x="126" y="77"/>
                      </a:cubicBezTo>
                      <a:cubicBezTo>
                        <a:pt x="127" y="73"/>
                        <a:pt x="126" y="70"/>
                        <a:pt x="124" y="67"/>
                      </a:cubicBezTo>
                      <a:cubicBezTo>
                        <a:pt x="127" y="65"/>
                        <a:pt x="128" y="61"/>
                        <a:pt x="128" y="58"/>
                      </a:cubicBezTo>
                      <a:cubicBezTo>
                        <a:pt x="128" y="58"/>
                        <a:pt x="128" y="58"/>
                        <a:pt x="128" y="58"/>
                      </a:cubicBezTo>
                      <a:cubicBezTo>
                        <a:pt x="128" y="57"/>
                        <a:pt x="128" y="57"/>
                        <a:pt x="128" y="56"/>
                      </a:cubicBezTo>
                      <a:cubicBezTo>
                        <a:pt x="128" y="51"/>
                        <a:pt x="125" y="44"/>
                        <a:pt x="117" y="42"/>
                      </a:cubicBezTo>
                      <a:close/>
                      <a:moveTo>
                        <a:pt x="28" y="116"/>
                      </a:moveTo>
                      <a:cubicBezTo>
                        <a:pt x="28" y="118"/>
                        <a:pt x="26" y="120"/>
                        <a:pt x="24" y="120"/>
                      </a:cubicBezTo>
                      <a:cubicBezTo>
                        <a:pt x="12" y="120"/>
                        <a:pt x="12" y="120"/>
                        <a:pt x="12" y="120"/>
                      </a:cubicBezTo>
                      <a:cubicBezTo>
                        <a:pt x="10" y="120"/>
                        <a:pt x="8" y="118"/>
                        <a:pt x="8" y="116"/>
                      </a:cubicBezTo>
                      <a:cubicBezTo>
                        <a:pt x="8" y="52"/>
                        <a:pt x="8" y="52"/>
                        <a:pt x="8" y="52"/>
                      </a:cubicBezTo>
                      <a:cubicBezTo>
                        <a:pt x="8" y="50"/>
                        <a:pt x="10" y="48"/>
                        <a:pt x="12" y="48"/>
                      </a:cubicBezTo>
                      <a:cubicBezTo>
                        <a:pt x="24" y="48"/>
                        <a:pt x="24" y="48"/>
                        <a:pt x="24" y="48"/>
                      </a:cubicBezTo>
                      <a:cubicBezTo>
                        <a:pt x="26" y="48"/>
                        <a:pt x="28" y="50"/>
                        <a:pt x="28" y="52"/>
                      </a:cubicBezTo>
                      <a:lnTo>
                        <a:pt x="28" y="116"/>
                      </a:lnTo>
                      <a:close/>
                      <a:moveTo>
                        <a:pt x="120" y="58"/>
                      </a:moveTo>
                      <a:cubicBezTo>
                        <a:pt x="120" y="60"/>
                        <a:pt x="119" y="64"/>
                        <a:pt x="112" y="64"/>
                      </a:cubicBezTo>
                      <a:cubicBezTo>
                        <a:pt x="106" y="64"/>
                        <a:pt x="104" y="64"/>
                        <a:pt x="104" y="64"/>
                      </a:cubicBezTo>
                      <a:cubicBezTo>
                        <a:pt x="103" y="64"/>
                        <a:pt x="102" y="65"/>
                        <a:pt x="102" y="66"/>
                      </a:cubicBezTo>
                      <a:cubicBezTo>
                        <a:pt x="102" y="67"/>
                        <a:pt x="103" y="68"/>
                        <a:pt x="104" y="68"/>
                      </a:cubicBezTo>
                      <a:cubicBezTo>
                        <a:pt x="104" y="68"/>
                        <a:pt x="106" y="68"/>
                        <a:pt x="112" y="68"/>
                      </a:cubicBezTo>
                      <a:cubicBezTo>
                        <a:pt x="118" y="68"/>
                        <a:pt x="119" y="73"/>
                        <a:pt x="118" y="75"/>
                      </a:cubicBezTo>
                      <a:cubicBezTo>
                        <a:pt x="118" y="78"/>
                        <a:pt x="116" y="84"/>
                        <a:pt x="110" y="84"/>
                      </a:cubicBezTo>
                      <a:cubicBezTo>
                        <a:pt x="103" y="84"/>
                        <a:pt x="100" y="84"/>
                        <a:pt x="100" y="84"/>
                      </a:cubicBezTo>
                      <a:cubicBezTo>
                        <a:pt x="99" y="84"/>
                        <a:pt x="98" y="85"/>
                        <a:pt x="98" y="86"/>
                      </a:cubicBezTo>
                      <a:cubicBezTo>
                        <a:pt x="98" y="87"/>
                        <a:pt x="99" y="88"/>
                        <a:pt x="100" y="88"/>
                      </a:cubicBezTo>
                      <a:cubicBezTo>
                        <a:pt x="100" y="88"/>
                        <a:pt x="105" y="88"/>
                        <a:pt x="108" y="88"/>
                      </a:cubicBezTo>
                      <a:cubicBezTo>
                        <a:pt x="115" y="88"/>
                        <a:pt x="114" y="93"/>
                        <a:pt x="113" y="96"/>
                      </a:cubicBezTo>
                      <a:cubicBezTo>
                        <a:pt x="112" y="100"/>
                        <a:pt x="111" y="104"/>
                        <a:pt x="103" y="104"/>
                      </a:cubicBezTo>
                      <a:cubicBezTo>
                        <a:pt x="100" y="104"/>
                        <a:pt x="96" y="104"/>
                        <a:pt x="96" y="104"/>
                      </a:cubicBezTo>
                      <a:cubicBezTo>
                        <a:pt x="95" y="104"/>
                        <a:pt x="94" y="105"/>
                        <a:pt x="94" y="106"/>
                      </a:cubicBezTo>
                      <a:cubicBezTo>
                        <a:pt x="94" y="107"/>
                        <a:pt x="95" y="108"/>
                        <a:pt x="96" y="108"/>
                      </a:cubicBezTo>
                      <a:cubicBezTo>
                        <a:pt x="96" y="108"/>
                        <a:pt x="99" y="108"/>
                        <a:pt x="102" y="108"/>
                      </a:cubicBezTo>
                      <a:cubicBezTo>
                        <a:pt x="107" y="108"/>
                        <a:pt x="107" y="112"/>
                        <a:pt x="106" y="114"/>
                      </a:cubicBezTo>
                      <a:cubicBezTo>
                        <a:pt x="106" y="115"/>
                        <a:pt x="105" y="116"/>
                        <a:pt x="105" y="117"/>
                      </a:cubicBezTo>
                      <a:cubicBezTo>
                        <a:pt x="104" y="119"/>
                        <a:pt x="102" y="120"/>
                        <a:pt x="98" y="120"/>
                      </a:cubicBezTo>
                      <a:cubicBezTo>
                        <a:pt x="76" y="120"/>
                        <a:pt x="76" y="120"/>
                        <a:pt x="76" y="120"/>
                      </a:cubicBezTo>
                      <a:cubicBezTo>
                        <a:pt x="65" y="120"/>
                        <a:pt x="54" y="118"/>
                        <a:pt x="54" y="117"/>
                      </a:cubicBezTo>
                      <a:cubicBezTo>
                        <a:pt x="37" y="114"/>
                        <a:pt x="36" y="113"/>
                        <a:pt x="35" y="113"/>
                      </a:cubicBezTo>
                      <a:cubicBezTo>
                        <a:pt x="35" y="113"/>
                        <a:pt x="32" y="112"/>
                        <a:pt x="32" y="110"/>
                      </a:cubicBezTo>
                      <a:cubicBezTo>
                        <a:pt x="32" y="54"/>
                        <a:pt x="32" y="54"/>
                        <a:pt x="32" y="54"/>
                      </a:cubicBezTo>
                      <a:cubicBezTo>
                        <a:pt x="32" y="52"/>
                        <a:pt x="33" y="51"/>
                        <a:pt x="35" y="50"/>
                      </a:cubicBezTo>
                      <a:cubicBezTo>
                        <a:pt x="35" y="50"/>
                        <a:pt x="36" y="50"/>
                        <a:pt x="36" y="50"/>
                      </a:cubicBezTo>
                      <a:cubicBezTo>
                        <a:pt x="54" y="42"/>
                        <a:pt x="60" y="26"/>
                        <a:pt x="60" y="12"/>
                      </a:cubicBezTo>
                      <a:cubicBezTo>
                        <a:pt x="60" y="10"/>
                        <a:pt x="62" y="8"/>
                        <a:pt x="64" y="8"/>
                      </a:cubicBezTo>
                      <a:cubicBezTo>
                        <a:pt x="68" y="8"/>
                        <a:pt x="76" y="16"/>
                        <a:pt x="76" y="27"/>
                      </a:cubicBezTo>
                      <a:cubicBezTo>
                        <a:pt x="76" y="36"/>
                        <a:pt x="75" y="38"/>
                        <a:pt x="72" y="48"/>
                      </a:cubicBezTo>
                      <a:cubicBezTo>
                        <a:pt x="112" y="48"/>
                        <a:pt x="112" y="49"/>
                        <a:pt x="115" y="50"/>
                      </a:cubicBezTo>
                      <a:cubicBezTo>
                        <a:pt x="120" y="51"/>
                        <a:pt x="120" y="54"/>
                        <a:pt x="120" y="56"/>
                      </a:cubicBezTo>
                      <a:cubicBezTo>
                        <a:pt x="120" y="57"/>
                        <a:pt x="120" y="57"/>
                        <a:pt x="120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1050"/>
                </a:p>
              </p:txBody>
            </p:sp>
            <p:sp>
              <p:nvSpPr>
                <p:cNvPr id="107" name="Freeform 42"/>
                <p:cNvSpPr>
                  <a:spLocks noEditPoints="1"/>
                </p:cNvSpPr>
                <p:nvPr/>
              </p:nvSpPr>
              <p:spPr bwMode="auto">
                <a:xfrm>
                  <a:off x="5318110" y="4386693"/>
                  <a:ext cx="33166" cy="34548"/>
                </a:xfrm>
                <a:custGeom>
                  <a:avLst/>
                  <a:gdLst>
                    <a:gd name="T0" fmla="*/ 6 w 12"/>
                    <a:gd name="T1" fmla="*/ 0 h 12"/>
                    <a:gd name="T2" fmla="*/ 0 w 12"/>
                    <a:gd name="T3" fmla="*/ 6 h 12"/>
                    <a:gd name="T4" fmla="*/ 6 w 12"/>
                    <a:gd name="T5" fmla="*/ 12 h 12"/>
                    <a:gd name="T6" fmla="*/ 12 w 12"/>
                    <a:gd name="T7" fmla="*/ 6 h 12"/>
                    <a:gd name="T8" fmla="*/ 6 w 12"/>
                    <a:gd name="T9" fmla="*/ 0 h 12"/>
                    <a:gd name="T10" fmla="*/ 6 w 12"/>
                    <a:gd name="T11" fmla="*/ 8 h 12"/>
                    <a:gd name="T12" fmla="*/ 4 w 12"/>
                    <a:gd name="T13" fmla="*/ 6 h 12"/>
                    <a:gd name="T14" fmla="*/ 6 w 12"/>
                    <a:gd name="T15" fmla="*/ 4 h 12"/>
                    <a:gd name="T16" fmla="*/ 8 w 12"/>
                    <a:gd name="T17" fmla="*/ 6 h 12"/>
                    <a:gd name="T18" fmla="*/ 6 w 12"/>
                    <a:gd name="T19" fmla="*/ 8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2">
                      <a:moveTo>
                        <a:pt x="6" y="0"/>
                      </a:move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9"/>
                        <a:pt x="3" y="12"/>
                        <a:pt x="6" y="12"/>
                      </a:cubicBezTo>
                      <a:cubicBezTo>
                        <a:pt x="9" y="12"/>
                        <a:pt x="12" y="9"/>
                        <a:pt x="12" y="6"/>
                      </a:cubicBezTo>
                      <a:cubicBezTo>
                        <a:pt x="12" y="3"/>
                        <a:pt x="9" y="0"/>
                        <a:pt x="6" y="0"/>
                      </a:cubicBezTo>
                      <a:close/>
                      <a:moveTo>
                        <a:pt x="6" y="8"/>
                      </a:moveTo>
                      <a:cubicBezTo>
                        <a:pt x="5" y="8"/>
                        <a:pt x="4" y="7"/>
                        <a:pt x="4" y="6"/>
                      </a:cubicBezTo>
                      <a:cubicBezTo>
                        <a:pt x="4" y="5"/>
                        <a:pt x="5" y="4"/>
                        <a:pt x="6" y="4"/>
                      </a:cubicBezTo>
                      <a:cubicBezTo>
                        <a:pt x="7" y="4"/>
                        <a:pt x="8" y="5"/>
                        <a:pt x="8" y="6"/>
                      </a:cubicBezTo>
                      <a:cubicBezTo>
                        <a:pt x="8" y="7"/>
                        <a:pt x="7" y="8"/>
                        <a:pt x="6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1050"/>
                </a:p>
              </p:txBody>
            </p:sp>
          </p:grpSp>
        </p:grpSp>
        <p:grpSp>
          <p:nvGrpSpPr>
            <p:cNvPr id="100" name="Group 1"/>
            <p:cNvGrpSpPr/>
            <p:nvPr/>
          </p:nvGrpSpPr>
          <p:grpSpPr>
            <a:xfrm>
              <a:off x="2138548" y="4617595"/>
              <a:ext cx="5694143" cy="2941638"/>
              <a:chOff x="45" y="227"/>
              <a:chExt cx="3586" cy="1853"/>
            </a:xfrm>
          </p:grpSpPr>
          <p:sp>
            <p:nvSpPr>
              <p:cNvPr id="101" name="Rectangle 2"/>
              <p:cNvSpPr/>
              <p:nvPr/>
            </p:nvSpPr>
            <p:spPr bwMode="auto">
              <a:xfrm>
                <a:off x="45" y="227"/>
                <a:ext cx="1730" cy="2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ctr"/>
              <a:lstStyle/>
              <a:p>
                <a:pPr algn="l"/>
                <a:r>
                  <a:rPr lang="zh-CN" altLang="en-US" sz="16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华文行楷" panose="02010800040101010101" pitchFamily="2" charset="-122"/>
                    <a:ea typeface="华文行楷" panose="02010800040101010101" pitchFamily="2" charset="-122"/>
                    <a:sym typeface="华文行楷" panose="02010800040101010101" pitchFamily="2" charset="-122"/>
                  </a:rPr>
                  <a:t>小东西、消耗品等</a:t>
                </a:r>
                <a:endParaRPr lang="en-US" sz="16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" panose="020F0502020204030203" pitchFamily="34" charset="0"/>
                  <a:ea typeface="Open Sans Extrabold" panose="020B0906030804020204" pitchFamily="34" charset="0"/>
                  <a:cs typeface="Lato" panose="020F0502020204030203" pitchFamily="34" charset="0"/>
                  <a:sym typeface="Lato Bold" charset="0"/>
                </a:endParaRPr>
              </a:p>
            </p:txBody>
          </p:sp>
          <p:sp>
            <p:nvSpPr>
              <p:cNvPr id="102" name="Rectangle 3"/>
              <p:cNvSpPr/>
              <p:nvPr/>
            </p:nvSpPr>
            <p:spPr bwMode="auto">
              <a:xfrm>
                <a:off x="45" y="490"/>
                <a:ext cx="3586" cy="15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/>
              <a:p>
                <a:pPr algn="l">
                  <a:lnSpc>
                    <a:spcPct val="150000"/>
                  </a:lnSpc>
                  <a:buSzPct val="65000"/>
                </a:pPr>
                <a:r>
                  <a:rPr lang="zh-CN" altLang="en-US" sz="800" b="0"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作为经常储备品，要管理好订货</a:t>
                </a:r>
                <a:endParaRPr lang="zh-CN" altLang="en-US" sz="800" b="0"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  <a:p>
                <a:pPr algn="l">
                  <a:lnSpc>
                    <a:spcPct val="150000"/>
                  </a:lnSpc>
                  <a:buSzPct val="65000"/>
                </a:pPr>
                <a:r>
                  <a:rPr lang="zh-CN" altLang="en-US" sz="800" b="0"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属于散落部品，要防止在生产线上飞散和落下</a:t>
                </a:r>
                <a:endParaRPr lang="zh-CN" altLang="en-US" sz="800" b="0"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  <a:p>
                <a:pPr algn="l">
                  <a:lnSpc>
                    <a:spcPct val="150000"/>
                  </a:lnSpc>
                  <a:buSzPct val="65000"/>
                </a:pPr>
                <a:r>
                  <a:rPr lang="zh-CN" altLang="en-US" sz="800" b="0"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像弹簧那样缠绕的东西，垫圈那样不好存放的东西，要少量保管</a:t>
                </a:r>
                <a:endParaRPr lang="en-US" altLang="zh-CN" sz="800" b="0"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  <a:p>
                <a:pPr marL="382905" indent="-382905" algn="l">
                  <a:lnSpc>
                    <a:spcPct val="150000"/>
                  </a:lnSpc>
                  <a:buSzPct val="65000"/>
                </a:pPr>
                <a:r>
                  <a:rPr lang="zh-CN" altLang="en-US" sz="800" b="0"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计测器具、检查工夹具等需要管理精确度的东西</a:t>
                </a:r>
                <a:endParaRPr lang="en-US" altLang="zh-CN" sz="800" b="0"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  <a:p>
                <a:pPr marL="382905" indent="-382905" algn="l">
                  <a:lnSpc>
                    <a:spcPct val="150000"/>
                  </a:lnSpc>
                  <a:buSzPct val="65000"/>
                </a:pPr>
                <a:r>
                  <a:rPr lang="zh-CN" altLang="en-US" sz="800" b="0"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在实物上标明计量管理规定、精确度管理、精确度保证等级等</a:t>
                </a:r>
                <a:endParaRPr lang="zh-CN" altLang="en-US" sz="800" b="0"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  <a:p>
                <a:pPr algn="l">
                  <a:lnSpc>
                    <a:spcPct val="150000"/>
                  </a:lnSpc>
                  <a:buSzPct val="65000"/>
                </a:pPr>
                <a:r>
                  <a:rPr lang="zh-CN" altLang="en-US" sz="800" b="0"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对日常保管用的容器以及放置方法要下功夫研究</a:t>
                </a:r>
                <a:endParaRPr lang="zh-CN" altLang="en-US" sz="800" b="0"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</p:grpSp>
      <p:sp>
        <p:nvSpPr>
          <p:cNvPr id="109" name="Rectangle 1"/>
          <p:cNvSpPr/>
          <p:nvPr/>
        </p:nvSpPr>
        <p:spPr>
          <a:xfrm>
            <a:off x="6052212" y="515143"/>
            <a:ext cx="3093376" cy="4630983"/>
          </a:xfrm>
          <a:prstGeom prst="rect">
            <a:avLst/>
          </a:prstGeom>
          <a:solidFill>
            <a:srgbClr val="063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82471" y="1620768"/>
            <a:ext cx="3562323" cy="2904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drap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1" nodeType="after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>
            <a:off x="7466334" y="867339"/>
            <a:ext cx="1419989" cy="1419989"/>
          </a:xfrm>
          <a:prstGeom prst="ellipse">
            <a:avLst/>
          </a:prstGeom>
          <a:solidFill>
            <a:srgbClr val="9BD4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3396510" y="739371"/>
            <a:ext cx="2750822" cy="2735903"/>
            <a:chOff x="2699658" y="-921225"/>
            <a:chExt cx="8091720" cy="8047838"/>
          </a:xfrm>
        </p:grpSpPr>
        <p:sp>
          <p:nvSpPr>
            <p:cNvPr id="5" name="椭圆 4"/>
            <p:cNvSpPr/>
            <p:nvPr/>
          </p:nvSpPr>
          <p:spPr>
            <a:xfrm>
              <a:off x="2699658" y="-725714"/>
              <a:ext cx="3643086" cy="3643086"/>
            </a:xfrm>
            <a:prstGeom prst="ellipse">
              <a:avLst/>
            </a:prstGeom>
            <a:solidFill>
              <a:srgbClr val="9BD4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5159840" y="-921225"/>
              <a:ext cx="5631538" cy="5631538"/>
            </a:xfrm>
            <a:prstGeom prst="ellipse">
              <a:avLst/>
            </a:prstGeom>
            <a:solidFill>
              <a:srgbClr val="115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3294732" y="816421"/>
              <a:ext cx="5631538" cy="5631538"/>
            </a:xfrm>
            <a:prstGeom prst="ellipse">
              <a:avLst/>
            </a:prstGeom>
            <a:solidFill>
              <a:srgbClr val="218D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15082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4926705" y="3008173"/>
              <a:ext cx="4118442" cy="4118440"/>
            </a:xfrm>
            <a:prstGeom prst="ellipse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椭圆 11"/>
          <p:cNvSpPr/>
          <p:nvPr/>
        </p:nvSpPr>
        <p:spPr>
          <a:xfrm>
            <a:off x="1647437" y="1180836"/>
            <a:ext cx="694101" cy="694101"/>
          </a:xfrm>
          <a:prstGeom prst="ellipse">
            <a:avLst/>
          </a:prstGeom>
          <a:solidFill>
            <a:srgbClr val="9BD4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27276" y="3016215"/>
            <a:ext cx="1755690" cy="1755690"/>
          </a:xfrm>
          <a:prstGeom prst="ellipse">
            <a:avLst/>
          </a:prstGeom>
          <a:pattFill prst="wdUpDiag">
            <a:fgClr>
              <a:srgbClr val="9BD4CC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4304336" y="1437900"/>
            <a:ext cx="1003800" cy="1685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0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5"/>
          <p:cNvSpPr>
            <a:spLocks noChangeArrowheads="1"/>
          </p:cNvSpPr>
          <p:nvPr/>
        </p:nvSpPr>
        <p:spPr bwMode="auto">
          <a:xfrm>
            <a:off x="3359871" y="3415786"/>
            <a:ext cx="2947620" cy="6297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51444" tIns="25722" rIns="51444" bIns="25722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清扫（</a:t>
            </a:r>
            <a:r>
              <a:rPr lang="en-US" altLang="zh-CN" sz="3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SEISO）</a:t>
            </a:r>
            <a:endParaRPr lang="zh-CN" altLang="en-US" sz="3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18"/>
          <p:cNvSpPr>
            <a:spLocks noChangeArrowheads="1"/>
          </p:cNvSpPr>
          <p:nvPr/>
        </p:nvSpPr>
        <p:spPr bwMode="auto">
          <a:xfrm>
            <a:off x="3012813" y="4088591"/>
            <a:ext cx="3478619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defTabSz="683895">
              <a:lnSpc>
                <a:spcPct val="120000"/>
              </a:lnSpc>
              <a:spcBef>
                <a:spcPct val="20000"/>
              </a:spcBef>
            </a:pPr>
            <a:r>
              <a:rPr lang="zh-CN" altLang="en-US" sz="75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75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7404032" y="3210746"/>
            <a:ext cx="877845" cy="877845"/>
          </a:xfrm>
          <a:prstGeom prst="ellipse">
            <a:avLst/>
          </a:prstGeom>
          <a:pattFill prst="wdDnDiag">
            <a:fgClr>
              <a:srgbClr val="9BD4CC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drap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1" nodeType="after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2" nodeType="after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6" nodeType="afterEffect"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3" nodeType="afterEffect"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6" presetClass="entr" presetSubtype="37" fill="hold" grpId="4" nodeType="afterEffect"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6" presetClass="entr" presetSubtype="37" fill="hold" grpId="5" nodeType="afterEffect"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1"/>
      <p:bldP spid="13" grpId="2"/>
      <p:bldP spid="19" grpId="3"/>
      <p:bldP spid="20" grpId="4"/>
      <p:bldP spid="21" grpId="5"/>
      <p:bldP spid="22" grpId="6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07463" y="317277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1" hangingPunct="1"/>
            <a:r>
              <a:rPr lang="zh-CN" altLang="en-US">
                <a:solidFill>
                  <a:srgbClr val="11508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ootlight MT Light" panose="0204060206030A020304" pitchFamily="18" charset="0"/>
              </a:rPr>
              <a:t>清扫</a:t>
            </a:r>
            <a:endParaRPr lang="zh-CN" altLang="en-US">
              <a:solidFill>
                <a:srgbClr val="11508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ootlight MT Light" panose="0204060206030A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67331" y="1353344"/>
            <a:ext cx="8167426" cy="3627283"/>
            <a:chOff x="485760" y="1766578"/>
            <a:chExt cx="10863466" cy="4824638"/>
          </a:xfrm>
        </p:grpSpPr>
        <p:sp>
          <p:nvSpPr>
            <p:cNvPr id="24" name="PA_MH_Other_2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 rot="21293680">
              <a:off x="5066366" y="1766579"/>
              <a:ext cx="1493837" cy="9794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25" name="PA_MH_SubTitle_2"/>
            <p:cNvSpPr/>
            <p:nvPr>
              <p:custDataLst>
                <p:tags r:id="rId2"/>
              </p:custDataLst>
            </p:nvPr>
          </p:nvSpPr>
          <p:spPr bwMode="auto">
            <a:xfrm>
              <a:off x="5029853" y="1766578"/>
              <a:ext cx="1554163" cy="1071562"/>
            </a:xfrm>
            <a:custGeom>
              <a:avLst/>
              <a:gdLst>
                <a:gd name="T0" fmla="*/ 1285 w 1336"/>
                <a:gd name="T1" fmla="*/ 922 h 922"/>
                <a:gd name="T2" fmla="*/ 0 w 1336"/>
                <a:gd name="T3" fmla="*/ 843 h 922"/>
                <a:gd name="T4" fmla="*/ 52 w 1336"/>
                <a:gd name="T5" fmla="*/ 0 h 922"/>
                <a:gd name="T6" fmla="*/ 1336 w 1336"/>
                <a:gd name="T7" fmla="*/ 78 h 922"/>
                <a:gd name="T8" fmla="*/ 1285 w 1336"/>
                <a:gd name="T9" fmla="*/ 922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6" h="922">
                  <a:moveTo>
                    <a:pt x="1285" y="922"/>
                  </a:moveTo>
                  <a:lnTo>
                    <a:pt x="0" y="843"/>
                  </a:lnTo>
                  <a:lnTo>
                    <a:pt x="52" y="0"/>
                  </a:lnTo>
                  <a:lnTo>
                    <a:pt x="1336" y="78"/>
                  </a:lnTo>
                  <a:lnTo>
                    <a:pt x="1285" y="922"/>
                  </a:lnTo>
                  <a:close/>
                </a:path>
              </a:pathLst>
            </a:custGeom>
            <a:solidFill>
              <a:srgbClr val="ED7D31"/>
            </a:solidFill>
            <a:effectLst>
              <a:outerShdw blurRad="50800" dist="50800" dir="2700000" algn="tl" rotWithShape="0">
                <a:prstClr val="black">
                  <a:alpha val="30000"/>
                </a:prstClr>
              </a:outerShdw>
            </a:effectLst>
          </p:spPr>
          <p:txBody>
            <a:bodyPr anchor="ctr">
              <a:norm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lang="zh-CN" altLang="en-US">
                  <a:solidFill>
                    <a:srgbClr val="FFFFFF"/>
                  </a:solidFill>
                  <a:ea typeface="微软雅黑" panose="020B0503020204020204" pitchFamily="34" charset="-122"/>
                </a:rPr>
                <a:t>目的</a:t>
              </a:r>
              <a:endParaRPr lang="zh-CN" altLang="en-US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6" name="PA_MH_Other_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 rot="21293680">
              <a:off x="7174771" y="3781925"/>
              <a:ext cx="1493838" cy="9810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27" name="PA_MH_SubTitle_3"/>
            <p:cNvSpPr/>
            <p:nvPr>
              <p:custDataLst>
                <p:tags r:id="rId4"/>
              </p:custDataLst>
            </p:nvPr>
          </p:nvSpPr>
          <p:spPr bwMode="auto">
            <a:xfrm>
              <a:off x="7138260" y="3781924"/>
              <a:ext cx="1552575" cy="1073150"/>
            </a:xfrm>
            <a:custGeom>
              <a:avLst/>
              <a:gdLst>
                <a:gd name="T0" fmla="*/ 1285 w 1336"/>
                <a:gd name="T1" fmla="*/ 922 h 922"/>
                <a:gd name="T2" fmla="*/ 0 w 1336"/>
                <a:gd name="T3" fmla="*/ 843 h 922"/>
                <a:gd name="T4" fmla="*/ 52 w 1336"/>
                <a:gd name="T5" fmla="*/ 0 h 922"/>
                <a:gd name="T6" fmla="*/ 1336 w 1336"/>
                <a:gd name="T7" fmla="*/ 78 h 922"/>
                <a:gd name="T8" fmla="*/ 1285 w 1336"/>
                <a:gd name="T9" fmla="*/ 922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6" h="922">
                  <a:moveTo>
                    <a:pt x="1285" y="922"/>
                  </a:moveTo>
                  <a:lnTo>
                    <a:pt x="0" y="843"/>
                  </a:lnTo>
                  <a:lnTo>
                    <a:pt x="52" y="0"/>
                  </a:lnTo>
                  <a:lnTo>
                    <a:pt x="1336" y="78"/>
                  </a:lnTo>
                  <a:lnTo>
                    <a:pt x="1285" y="922"/>
                  </a:lnTo>
                  <a:close/>
                </a:path>
              </a:pathLst>
            </a:custGeom>
            <a:solidFill>
              <a:srgbClr val="218D8A"/>
            </a:solidFill>
            <a:effectLst>
              <a:outerShdw blurRad="50800" dist="50800" dir="2700000" algn="tl" rotWithShape="0">
                <a:prstClr val="black">
                  <a:alpha val="30000"/>
                </a:prstClr>
              </a:outerShdw>
            </a:effectLst>
          </p:spPr>
          <p:txBody>
            <a:bodyPr anchor="ctr">
              <a:norm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lang="zh-CN" altLang="en-US">
                  <a:solidFill>
                    <a:srgbClr val="FFFFFF"/>
                  </a:solidFill>
                  <a:ea typeface="微软雅黑" panose="020B0503020204020204" pitchFamily="34" charset="-122"/>
                </a:rPr>
                <a:t>意义</a:t>
              </a:r>
              <a:endParaRPr lang="da-DK" altLang="zh-CN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8" name="PA_MH_Other_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21293680">
              <a:off x="3290574" y="3846447"/>
              <a:ext cx="1493837" cy="9794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29" name="PA_MH_SubTitle_5"/>
            <p:cNvSpPr/>
            <p:nvPr>
              <p:custDataLst>
                <p:tags r:id="rId6"/>
              </p:custDataLst>
            </p:nvPr>
          </p:nvSpPr>
          <p:spPr bwMode="auto">
            <a:xfrm>
              <a:off x="3254061" y="3846446"/>
              <a:ext cx="1554163" cy="1071562"/>
            </a:xfrm>
            <a:custGeom>
              <a:avLst/>
              <a:gdLst>
                <a:gd name="T0" fmla="*/ 1285 w 1336"/>
                <a:gd name="T1" fmla="*/ 922 h 922"/>
                <a:gd name="T2" fmla="*/ 0 w 1336"/>
                <a:gd name="T3" fmla="*/ 843 h 922"/>
                <a:gd name="T4" fmla="*/ 52 w 1336"/>
                <a:gd name="T5" fmla="*/ 0 h 922"/>
                <a:gd name="T6" fmla="*/ 1336 w 1336"/>
                <a:gd name="T7" fmla="*/ 78 h 922"/>
                <a:gd name="T8" fmla="*/ 1285 w 1336"/>
                <a:gd name="T9" fmla="*/ 922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6" h="922">
                  <a:moveTo>
                    <a:pt x="1285" y="922"/>
                  </a:moveTo>
                  <a:lnTo>
                    <a:pt x="0" y="843"/>
                  </a:lnTo>
                  <a:lnTo>
                    <a:pt x="52" y="0"/>
                  </a:lnTo>
                  <a:lnTo>
                    <a:pt x="1336" y="78"/>
                  </a:lnTo>
                  <a:lnTo>
                    <a:pt x="1285" y="922"/>
                  </a:lnTo>
                  <a:close/>
                </a:path>
              </a:pathLst>
            </a:custGeom>
            <a:solidFill>
              <a:srgbClr val="115082"/>
            </a:solidFill>
            <a:effectLst>
              <a:outerShdw blurRad="50800" dist="50800" dir="2700000" algn="tl" rotWithShape="0">
                <a:prstClr val="black">
                  <a:alpha val="30000"/>
                </a:prstClr>
              </a:outerShdw>
            </a:effectLst>
          </p:spPr>
          <p:txBody>
            <a:bodyPr anchor="ctr">
              <a:norm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lang="zh-CN" altLang="en-US">
                  <a:solidFill>
                    <a:srgbClr val="FFFFFF"/>
                  </a:solidFill>
                  <a:ea typeface="微软雅黑" panose="020B0503020204020204" pitchFamily="34" charset="-122"/>
                </a:rPr>
                <a:t>定义</a:t>
              </a:r>
              <a:endParaRPr lang="da-DK" altLang="zh-CN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0" name="PA_文本框 7"/>
            <p:cNvSpPr txBox="1"/>
            <p:nvPr>
              <p:custDataLst>
                <p:tags r:id="rId7"/>
              </p:custDataLst>
            </p:nvPr>
          </p:nvSpPr>
          <p:spPr>
            <a:xfrm>
              <a:off x="7134082" y="1766578"/>
              <a:ext cx="3679656" cy="951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  <a:spcBef>
                  <a:spcPct val="0"/>
                </a:spcBef>
                <a:buSzPct val="60000"/>
              </a:pPr>
              <a:r>
                <a:rPr lang="zh-CN" altLang="en-US" sz="900" b="0"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保持令人心情愉快、干净亮丽的工作环境</a:t>
              </a:r>
              <a:endParaRPr lang="zh-CN" altLang="en-US" sz="900" b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  <a:p>
              <a:pPr algn="l">
                <a:lnSpc>
                  <a:spcPct val="150000"/>
                </a:lnSpc>
                <a:spcBef>
                  <a:spcPct val="0"/>
                </a:spcBef>
                <a:buSzPct val="60000"/>
                <a:buFont typeface="Wingdings" panose="05000000000000000000" pitchFamily="2" charset="2"/>
                <a:buChar char="§"/>
              </a:pPr>
              <a:r>
                <a:rPr lang="zh-CN" altLang="en-US" sz="900" b="0"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减少脏污对品质的影响</a:t>
              </a:r>
              <a:endParaRPr lang="en-US" altLang="zh-CN" sz="900" b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  <a:p>
              <a:pPr algn="l">
                <a:lnSpc>
                  <a:spcPct val="150000"/>
                </a:lnSpc>
                <a:spcBef>
                  <a:spcPct val="0"/>
                </a:spcBef>
                <a:buSzPct val="60000"/>
                <a:buFont typeface="Wingdings" panose="05000000000000000000" pitchFamily="2" charset="2"/>
                <a:buChar char="§"/>
              </a:pPr>
              <a:r>
                <a:rPr lang="zh-CN" altLang="en-US" sz="900" b="0"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消除微小的缺陷，排除隐患</a:t>
              </a:r>
              <a:endParaRPr lang="zh-CN" altLang="en-US" sz="900" b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PA_文本框 11"/>
            <p:cNvSpPr txBox="1"/>
            <p:nvPr>
              <p:custDataLst>
                <p:tags r:id="rId8"/>
              </p:custDataLst>
            </p:nvPr>
          </p:nvSpPr>
          <p:spPr>
            <a:xfrm>
              <a:off x="485760" y="3121000"/>
              <a:ext cx="3398915" cy="675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 sz="900" b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sym typeface="宋体" panose="02010600030101010101" pitchFamily="2" charset="-122"/>
                </a:rPr>
                <a:t>清除工作场所的脏污（灰尘、污垢、异物等），并防止脏污的再发生，保持工作场所干净亮丽。</a:t>
              </a:r>
              <a:endParaRPr lang="zh-CN" altLang="en-US" sz="900" b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2" name="PA_文本框 9"/>
            <p:cNvSpPr txBox="1"/>
            <p:nvPr>
              <p:custDataLst>
                <p:tags r:id="rId9"/>
              </p:custDataLst>
            </p:nvPr>
          </p:nvSpPr>
          <p:spPr>
            <a:xfrm>
              <a:off x="5806934" y="4994662"/>
              <a:ext cx="5542292" cy="1596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  <a:spcBef>
                  <a:spcPct val="0"/>
                </a:spcBef>
                <a:buClr>
                  <a:srgbClr val="FFCCFF"/>
                </a:buClr>
                <a:buSzPct val="60000"/>
                <a:buFont typeface="Wingdings" panose="05000000000000000000" pitchFamily="2" charset="2"/>
                <a:buChar char="Ø"/>
              </a:pPr>
              <a:r>
                <a:rPr lang="zh-CN" altLang="en-US" sz="800" b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sym typeface="宋体" panose="02010600030101010101" pitchFamily="2" charset="-122"/>
                </a:rPr>
                <a:t>就是使现场成为没有垃圾、没有污脏的状态。</a:t>
              </a:r>
              <a:endParaRPr lang="zh-CN" altLang="en-US" sz="800" b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sym typeface="宋体" panose="02010600030101010101" pitchFamily="2" charset="-122"/>
              </a:endParaRPr>
            </a:p>
            <a:p>
              <a:pPr algn="l">
                <a:lnSpc>
                  <a:spcPct val="150000"/>
                </a:lnSpc>
                <a:spcBef>
                  <a:spcPct val="0"/>
                </a:spcBef>
                <a:buClr>
                  <a:srgbClr val="FFCCFF"/>
                </a:buClr>
                <a:buSzPct val="60000"/>
                <a:buFont typeface="Wingdings" panose="05000000000000000000" pitchFamily="2" charset="2"/>
                <a:buChar char="Ø"/>
              </a:pPr>
              <a:r>
                <a:rPr lang="zh-CN" altLang="en-US" sz="800" b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sym typeface="宋体" panose="02010600030101010101" pitchFamily="2" charset="-122"/>
                </a:rPr>
                <a:t> 虽然已经整理、整顿过，要的东西马上就能取得，但是被取出的东西要处于能被正常使用的状态才行。</a:t>
              </a:r>
              <a:endParaRPr lang="zh-CN" altLang="en-US" sz="800" b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sym typeface="宋体" panose="02010600030101010101" pitchFamily="2" charset="-122"/>
              </a:endParaRPr>
            </a:p>
            <a:p>
              <a:pPr algn="l">
                <a:lnSpc>
                  <a:spcPct val="150000"/>
                </a:lnSpc>
                <a:spcBef>
                  <a:spcPct val="0"/>
                </a:spcBef>
                <a:buClr>
                  <a:srgbClr val="FFCCFF"/>
                </a:buClr>
                <a:buSzPct val="60000"/>
                <a:buFont typeface="Wingdings" panose="05000000000000000000" pitchFamily="2" charset="2"/>
                <a:buChar char="Ø"/>
              </a:pPr>
              <a:r>
                <a:rPr lang="zh-CN" altLang="en-US" sz="800" b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sym typeface="宋体" panose="02010600030101010101" pitchFamily="2" charset="-122"/>
                </a:rPr>
                <a:t>  而达成这样状态就是清扫的第一目的。对于高品质、高附加价值产品的制造，更不允许有垃圾或灰尘的污染，从而造成产品的不良！！！</a:t>
              </a:r>
              <a:endParaRPr lang="zh-CN" altLang="en-US" sz="800" b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sym typeface="宋体" panose="02010600030101010101" pitchFamily="2" charset="-122"/>
              </a:endParaRPr>
            </a:p>
            <a:p>
              <a:pPr algn="l">
                <a:lnSpc>
                  <a:spcPct val="150000"/>
                </a:lnSpc>
                <a:spcBef>
                  <a:spcPct val="0"/>
                </a:spcBef>
                <a:buClr>
                  <a:srgbClr val="FFCCFF"/>
                </a:buClr>
                <a:buSzPct val="60000"/>
                <a:buFont typeface="Wingdings" panose="05000000000000000000" pitchFamily="2" charset="2"/>
                <a:buChar char="Ø"/>
              </a:pPr>
              <a:r>
                <a:rPr lang="zh-CN" altLang="en-US" sz="800" b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sym typeface="宋体" panose="02010600030101010101" pitchFamily="2" charset="-122"/>
                </a:rPr>
                <a:t>清扫尤为重要</a:t>
              </a:r>
              <a:endParaRPr lang="zh-CN" altLang="en-US" sz="800" b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drap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686701" y="317277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1" hangingPunct="1"/>
            <a:r>
              <a:rPr lang="zh-CN" altLang="en-US">
                <a:solidFill>
                  <a:srgbClr val="11508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ootlight MT Light" panose="0204060206030A020304" pitchFamily="18" charset="0"/>
              </a:rPr>
              <a:t>清扫的实施要领</a:t>
            </a:r>
            <a:endParaRPr lang="zh-CN" altLang="en-US">
              <a:solidFill>
                <a:srgbClr val="11508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ootlight MT Light" panose="0204060206030A020304" pitchFamily="18" charset="0"/>
            </a:endParaRPr>
          </a:p>
        </p:txBody>
      </p:sp>
      <p:sp>
        <p:nvSpPr>
          <p:cNvPr id="13" name="同侧圆角淘宝网Chenying0907出品 36"/>
          <p:cNvSpPr/>
          <p:nvPr/>
        </p:nvSpPr>
        <p:spPr>
          <a:xfrm rot="5400000">
            <a:off x="5893239" y="1720790"/>
            <a:ext cx="826939" cy="323777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9F9F9"/>
          </a:solidFill>
          <a:ln>
            <a:noFill/>
          </a:ln>
          <a:effectLst>
            <a:outerShdw blurRad="254000" dist="508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淘宝网Chenying0907出品 37"/>
          <p:cNvSpPr/>
          <p:nvPr/>
        </p:nvSpPr>
        <p:spPr>
          <a:xfrm>
            <a:off x="7185293" y="3038730"/>
            <a:ext cx="630301" cy="630301"/>
          </a:xfrm>
          <a:prstGeom prst="ellipse">
            <a:avLst/>
          </a:prstGeom>
          <a:solidFill>
            <a:srgbClr val="D44133"/>
          </a:solidFill>
          <a:ln w="127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89000"/>
                    <a:lumOff val="11000"/>
                  </a:schemeClr>
                </a:gs>
              </a:gsLst>
              <a:lin ang="2700000" scaled="1"/>
            </a:gradFill>
          </a:ln>
          <a:effectLst>
            <a:innerShdw blurRad="101600" dist="508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5" name="淘宝网Chenying0907出品 38"/>
          <p:cNvSpPr txBox="1"/>
          <p:nvPr/>
        </p:nvSpPr>
        <p:spPr>
          <a:xfrm>
            <a:off x="7237727" y="3124014"/>
            <a:ext cx="520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chemeClr val="bg1"/>
                </a:solidFill>
                <a:latin typeface="Agency FB" panose="020B0503020202020204" pitchFamily="34" charset="0"/>
              </a:rPr>
              <a:t>04</a:t>
            </a:r>
            <a:endParaRPr lang="zh-CN" altLang="en-US" sz="240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16" name="同侧圆角淘宝网Chenying0907出品 14"/>
          <p:cNvSpPr/>
          <p:nvPr/>
        </p:nvSpPr>
        <p:spPr>
          <a:xfrm rot="5400000">
            <a:off x="3711822" y="897147"/>
            <a:ext cx="826939" cy="323777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9F9F9"/>
          </a:solidFill>
          <a:ln>
            <a:noFill/>
          </a:ln>
          <a:effectLst>
            <a:outerShdw blurRad="254000" dist="508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淘宝网Chenying0907出品 15"/>
          <p:cNvSpPr/>
          <p:nvPr/>
        </p:nvSpPr>
        <p:spPr>
          <a:xfrm>
            <a:off x="5003878" y="2200881"/>
            <a:ext cx="630301" cy="630301"/>
          </a:xfrm>
          <a:prstGeom prst="ellipse">
            <a:avLst/>
          </a:prstGeom>
          <a:solidFill>
            <a:srgbClr val="115082"/>
          </a:solidFill>
          <a:ln w="127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89000"/>
                    <a:lumOff val="11000"/>
                  </a:schemeClr>
                </a:gs>
              </a:gsLst>
              <a:lin ang="2700000" scaled="1"/>
            </a:gradFill>
          </a:ln>
          <a:effectLst>
            <a:innerShdw blurRad="101600" dist="508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" name="淘宝网Chenying0907出品 16"/>
          <p:cNvSpPr txBox="1"/>
          <p:nvPr/>
        </p:nvSpPr>
        <p:spPr>
          <a:xfrm>
            <a:off x="5079190" y="2280155"/>
            <a:ext cx="473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chemeClr val="bg1"/>
                </a:solidFill>
                <a:latin typeface="Agency FB" panose="020B0503020202020204" pitchFamily="34" charset="0"/>
              </a:rPr>
              <a:t>02</a:t>
            </a:r>
            <a:endParaRPr lang="zh-CN" altLang="en-US" sz="240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19" name="同侧圆角淘宝网Chenying0907出品 4"/>
          <p:cNvSpPr/>
          <p:nvPr/>
        </p:nvSpPr>
        <p:spPr>
          <a:xfrm rot="5400000">
            <a:off x="2925158" y="71728"/>
            <a:ext cx="826939" cy="323777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9F9F9"/>
          </a:solidFill>
          <a:ln>
            <a:noFill/>
          </a:ln>
          <a:effectLst>
            <a:outerShdw blurRad="254000" dist="508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淘宝网Chenying0907出品 5"/>
          <p:cNvSpPr/>
          <p:nvPr/>
        </p:nvSpPr>
        <p:spPr>
          <a:xfrm>
            <a:off x="4217213" y="1368024"/>
            <a:ext cx="630301" cy="630301"/>
          </a:xfrm>
          <a:prstGeom prst="ellipse">
            <a:avLst/>
          </a:prstGeom>
          <a:solidFill>
            <a:srgbClr val="218D8A"/>
          </a:solidFill>
          <a:ln w="127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89000"/>
                    <a:lumOff val="11000"/>
                  </a:schemeClr>
                </a:gs>
              </a:gsLst>
              <a:lin ang="2700000" scaled="1"/>
            </a:gradFill>
          </a:ln>
          <a:effectLst>
            <a:innerShdw blurRad="101600" dist="508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1" name="淘宝网Chenying0907出品 11"/>
          <p:cNvSpPr txBox="1"/>
          <p:nvPr/>
        </p:nvSpPr>
        <p:spPr>
          <a:xfrm>
            <a:off x="4316808" y="1462878"/>
            <a:ext cx="431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chemeClr val="bg1"/>
                </a:solidFill>
                <a:latin typeface="Agency FB" panose="020B0503020202020204" pitchFamily="34" charset="0"/>
              </a:rPr>
              <a:t>01</a:t>
            </a:r>
            <a:endParaRPr lang="zh-CN" altLang="en-US" sz="240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22" name="同侧圆角淘宝网Chenying0907出品 27"/>
          <p:cNvSpPr/>
          <p:nvPr/>
        </p:nvSpPr>
        <p:spPr>
          <a:xfrm rot="5400000">
            <a:off x="2925159" y="1720789"/>
            <a:ext cx="826939" cy="323777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9F9F9"/>
          </a:solidFill>
          <a:ln>
            <a:noFill/>
          </a:ln>
          <a:effectLst>
            <a:outerShdw blurRad="254000" dist="508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淘宝网Chenying0907出品 28"/>
          <p:cNvSpPr/>
          <p:nvPr/>
        </p:nvSpPr>
        <p:spPr>
          <a:xfrm>
            <a:off x="4217213" y="3024525"/>
            <a:ext cx="630301" cy="630301"/>
          </a:xfrm>
          <a:prstGeom prst="ellipse">
            <a:avLst/>
          </a:prstGeom>
          <a:solidFill>
            <a:srgbClr val="ED7D31"/>
          </a:solidFill>
          <a:ln w="127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89000"/>
                    <a:lumOff val="11000"/>
                  </a:schemeClr>
                </a:gs>
              </a:gsLst>
              <a:lin ang="2700000" scaled="1"/>
            </a:gradFill>
          </a:ln>
          <a:effectLst>
            <a:innerShdw blurRad="101600" dist="508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3" name="淘宝网Chenying0907出品 29"/>
          <p:cNvSpPr txBox="1"/>
          <p:nvPr/>
        </p:nvSpPr>
        <p:spPr>
          <a:xfrm>
            <a:off x="4288335" y="3110491"/>
            <a:ext cx="48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chemeClr val="bg1"/>
                </a:solidFill>
                <a:latin typeface="Agency FB" panose="020B0503020202020204" pitchFamily="34" charset="0"/>
              </a:rPr>
              <a:t>03</a:t>
            </a:r>
            <a:endParaRPr lang="zh-CN" altLang="en-US" sz="240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55" name="淘宝网Chenying0907出品 64"/>
          <p:cNvSpPr txBox="1"/>
          <p:nvPr/>
        </p:nvSpPr>
        <p:spPr>
          <a:xfrm>
            <a:off x="2362994" y="1477580"/>
            <a:ext cx="1436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建立清扫责任区（室内、室外、公用设备）</a:t>
            </a:r>
            <a:endParaRPr lang="zh-CN" altLang="en-US" sz="1000" b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淘宝网Chenying0907出品 67"/>
          <p:cNvSpPr txBox="1"/>
          <p:nvPr/>
        </p:nvSpPr>
        <p:spPr>
          <a:xfrm>
            <a:off x="2897773" y="2420555"/>
            <a:ext cx="1604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执行例行清扫，清理脏污</a:t>
            </a:r>
            <a:endParaRPr lang="zh-CN" altLang="en-US" sz="1000" b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淘宝网Chenying0907出品 77"/>
          <p:cNvSpPr txBox="1"/>
          <p:nvPr/>
        </p:nvSpPr>
        <p:spPr>
          <a:xfrm>
            <a:off x="2060556" y="3245974"/>
            <a:ext cx="19277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调查污染源，予以杜绝和隔离</a:t>
            </a:r>
            <a:endParaRPr lang="zh-CN" altLang="en-US" sz="1000" b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淘宝网Chenying0907出品 80"/>
          <p:cNvSpPr txBox="1"/>
          <p:nvPr/>
        </p:nvSpPr>
        <p:spPr>
          <a:xfrm>
            <a:off x="5317056" y="3246990"/>
            <a:ext cx="15815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建立基准，保持制度化</a:t>
            </a:r>
            <a:endParaRPr lang="zh-CN" altLang="en-US" sz="1000" b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同侧圆角淘宝网Chenying0907出品 27"/>
          <p:cNvSpPr/>
          <p:nvPr/>
        </p:nvSpPr>
        <p:spPr>
          <a:xfrm rot="5400000">
            <a:off x="5106573" y="2553753"/>
            <a:ext cx="826939" cy="323777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9F9F9"/>
          </a:solidFill>
          <a:ln>
            <a:noFill/>
          </a:ln>
          <a:effectLst>
            <a:outerShdw blurRad="254000" dist="508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淘宝网Chenying0907出品 28"/>
          <p:cNvSpPr/>
          <p:nvPr/>
        </p:nvSpPr>
        <p:spPr>
          <a:xfrm>
            <a:off x="6398627" y="3857489"/>
            <a:ext cx="630301" cy="630301"/>
          </a:xfrm>
          <a:prstGeom prst="ellipse">
            <a:avLst/>
          </a:prstGeom>
          <a:solidFill>
            <a:srgbClr val="115082"/>
          </a:solidFill>
          <a:ln w="127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89000"/>
                    <a:lumOff val="11000"/>
                  </a:schemeClr>
                </a:gs>
              </a:gsLst>
              <a:lin ang="2700000" scaled="1"/>
            </a:gradFill>
          </a:ln>
          <a:effectLst>
            <a:innerShdw blurRad="101600" dist="508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7" name="淘宝网Chenying0907出品 29"/>
          <p:cNvSpPr txBox="1"/>
          <p:nvPr/>
        </p:nvSpPr>
        <p:spPr>
          <a:xfrm>
            <a:off x="6469749" y="3943455"/>
            <a:ext cx="48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chemeClr val="bg1"/>
                </a:solidFill>
                <a:latin typeface="Agency FB" panose="020B0503020202020204" pitchFamily="34" charset="0"/>
              </a:rPr>
              <a:t>05</a:t>
            </a:r>
            <a:endParaRPr lang="zh-CN" altLang="en-US" sz="240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73" name="淘宝网Chenying0907出品 77"/>
          <p:cNvSpPr txBox="1"/>
          <p:nvPr/>
        </p:nvSpPr>
        <p:spPr>
          <a:xfrm>
            <a:off x="4502287" y="4070633"/>
            <a:ext cx="15195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寻找污染源，实施改善</a:t>
            </a:r>
            <a:endParaRPr lang="zh-CN" altLang="en-US" sz="1000" b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drap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7" nodeType="with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4" nodeType="withEffect"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10" nodeType="with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1" nodeType="with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8" nodeType="afterEffect"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9" nodeType="withEffect"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5" nodeType="withEffect"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6" nodeType="withEffect"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11" nodeType="withEffect"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12" nodeType="withEffect"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2" nodeType="withEffect"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3" nodeType="withEffect"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17" nodeType="withEffect"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18" nodeType="withEffect"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19" nodeType="withEffect"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41" presetClass="entr" presetSubtype="0" fill="hold" grpId="13" nodeType="afterEffect"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400"/>
                            </p:stCondLst>
                            <p:childTnLst>
                              <p:par>
                                <p:cTn id="86" presetID="41" presetClass="entr" presetSubtype="0" fill="hold" grpId="14" nodeType="afterEffect"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400"/>
                            </p:stCondLst>
                            <p:childTnLst>
                              <p:par>
                                <p:cTn id="94" presetID="41" presetClass="entr" presetSubtype="0" fill="hold" grpId="15" nodeType="afterEffect"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 tmFilter="0,0; .5, 1; 1, 1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500"/>
                            </p:stCondLst>
                            <p:childTnLst>
                              <p:par>
                                <p:cTn id="102" presetID="41" presetClass="entr" presetSubtype="0" fill="hold" grpId="16" nodeType="afterEffect"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 tmFilter="0,0; .5, 1; 1, 1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449"/>
                            </p:stCondLst>
                            <p:childTnLst>
                              <p:par>
                                <p:cTn id="110" presetID="41" presetClass="entr" presetSubtype="0" fill="hold" grpId="20" nodeType="afterEffect"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 tmFilter="0,0; .5, 1; 1, 1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1"/>
      <p:bldP spid="14" grpId="2"/>
      <p:bldP spid="15" grpId="3"/>
      <p:bldP spid="16" grpId="4"/>
      <p:bldP spid="17" grpId="5"/>
      <p:bldP spid="18" grpId="6"/>
      <p:bldP spid="19" grpId="7"/>
      <p:bldP spid="20" grpId="8"/>
      <p:bldP spid="21" grpId="9"/>
      <p:bldP spid="22" grpId="10"/>
      <p:bldP spid="23" grpId="11"/>
      <p:bldP spid="33" grpId="12"/>
      <p:bldP spid="55" grpId="13"/>
      <p:bldP spid="58" grpId="14"/>
      <p:bldP spid="61" grpId="15"/>
      <p:bldP spid="64" grpId="16"/>
      <p:bldP spid="65" grpId="17"/>
      <p:bldP spid="66" grpId="18"/>
      <p:bldP spid="67" grpId="19"/>
      <p:bldP spid="73" grpId="2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>
            <a:off x="7466334" y="867339"/>
            <a:ext cx="1419989" cy="1419989"/>
          </a:xfrm>
          <a:prstGeom prst="ellipse">
            <a:avLst/>
          </a:prstGeom>
          <a:solidFill>
            <a:srgbClr val="9BD4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3396510" y="739371"/>
            <a:ext cx="2750822" cy="2735903"/>
            <a:chOff x="2699658" y="-921225"/>
            <a:chExt cx="8091720" cy="8047838"/>
          </a:xfrm>
        </p:grpSpPr>
        <p:sp>
          <p:nvSpPr>
            <p:cNvPr id="5" name="椭圆 4"/>
            <p:cNvSpPr/>
            <p:nvPr/>
          </p:nvSpPr>
          <p:spPr>
            <a:xfrm>
              <a:off x="2699658" y="-725714"/>
              <a:ext cx="3643086" cy="3643086"/>
            </a:xfrm>
            <a:prstGeom prst="ellipse">
              <a:avLst/>
            </a:prstGeom>
            <a:solidFill>
              <a:srgbClr val="9BD4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5159840" y="-921225"/>
              <a:ext cx="5631538" cy="5631538"/>
            </a:xfrm>
            <a:prstGeom prst="ellipse">
              <a:avLst/>
            </a:prstGeom>
            <a:solidFill>
              <a:srgbClr val="115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3294732" y="816421"/>
              <a:ext cx="5631538" cy="5631538"/>
            </a:xfrm>
            <a:prstGeom prst="ellipse">
              <a:avLst/>
            </a:prstGeom>
            <a:solidFill>
              <a:srgbClr val="218D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15082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4926705" y="3008173"/>
              <a:ext cx="4118442" cy="4118440"/>
            </a:xfrm>
            <a:prstGeom prst="ellipse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椭圆 11"/>
          <p:cNvSpPr/>
          <p:nvPr/>
        </p:nvSpPr>
        <p:spPr>
          <a:xfrm>
            <a:off x="1647437" y="1180836"/>
            <a:ext cx="694101" cy="694101"/>
          </a:xfrm>
          <a:prstGeom prst="ellipse">
            <a:avLst/>
          </a:prstGeom>
          <a:solidFill>
            <a:srgbClr val="9BD4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27276" y="3016215"/>
            <a:ext cx="1755690" cy="1755690"/>
          </a:xfrm>
          <a:prstGeom prst="ellipse">
            <a:avLst/>
          </a:prstGeom>
          <a:pattFill prst="wdUpDiag">
            <a:fgClr>
              <a:srgbClr val="9BD4CC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4304336" y="1437900"/>
            <a:ext cx="1003800" cy="1685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10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5"/>
          <p:cNvSpPr>
            <a:spLocks noChangeArrowheads="1"/>
          </p:cNvSpPr>
          <p:nvPr/>
        </p:nvSpPr>
        <p:spPr bwMode="auto">
          <a:xfrm>
            <a:off x="2979960" y="3415786"/>
            <a:ext cx="3707443" cy="6297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51444" tIns="25722" rIns="51444" bIns="25722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清洁（</a:t>
            </a:r>
            <a:r>
              <a:rPr lang="en-US" altLang="zh-CN" sz="3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SEIKETSU）</a:t>
            </a:r>
            <a:endParaRPr lang="zh-CN" altLang="en-US" sz="3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18"/>
          <p:cNvSpPr>
            <a:spLocks noChangeArrowheads="1"/>
          </p:cNvSpPr>
          <p:nvPr/>
        </p:nvSpPr>
        <p:spPr bwMode="auto">
          <a:xfrm>
            <a:off x="3012813" y="4088591"/>
            <a:ext cx="3478619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defTabSz="683895">
              <a:lnSpc>
                <a:spcPct val="120000"/>
              </a:lnSpc>
              <a:spcBef>
                <a:spcPct val="20000"/>
              </a:spcBef>
            </a:pPr>
            <a:r>
              <a:rPr lang="zh-CN" altLang="en-US" sz="75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75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7404032" y="3210746"/>
            <a:ext cx="877845" cy="877845"/>
          </a:xfrm>
          <a:prstGeom prst="ellipse">
            <a:avLst/>
          </a:prstGeom>
          <a:pattFill prst="wdDnDiag">
            <a:fgClr>
              <a:srgbClr val="9BD4CC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drap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1" nodeType="after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2" nodeType="after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6" nodeType="afterEffect"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3" nodeType="afterEffect"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6" presetClass="entr" presetSubtype="37" fill="hold" grpId="4" nodeType="afterEffect"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6" presetClass="entr" presetSubtype="37" fill="hold" grpId="5" nodeType="afterEffect"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1"/>
      <p:bldP spid="13" grpId="2"/>
      <p:bldP spid="19" grpId="3"/>
      <p:bldP spid="20" grpId="4"/>
      <p:bldP spid="21" grpId="5"/>
      <p:bldP spid="22" grpId="6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31263" y="317277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1" hangingPunct="1"/>
            <a:r>
              <a:rPr lang="zh-CN" altLang="en-US">
                <a:solidFill>
                  <a:srgbClr val="11508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ootlight MT Light" panose="0204060206030A020304" pitchFamily="18" charset="0"/>
              </a:rPr>
              <a:t>清洁</a:t>
            </a:r>
            <a:endParaRPr lang="zh-CN" altLang="en-US">
              <a:solidFill>
                <a:srgbClr val="11508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ootlight MT Light" panose="0204060206030A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69968" y="1124744"/>
            <a:ext cx="8622426" cy="3593510"/>
            <a:chOff x="435952" y="1464673"/>
            <a:chExt cx="11463867" cy="4777719"/>
          </a:xfrm>
        </p:grpSpPr>
        <p:sp>
          <p:nvSpPr>
            <p:cNvPr id="24" name="椭圆 23"/>
            <p:cNvSpPr/>
            <p:nvPr/>
          </p:nvSpPr>
          <p:spPr>
            <a:xfrm>
              <a:off x="5697521" y="1873478"/>
              <a:ext cx="1624141" cy="1624140"/>
            </a:xfrm>
            <a:prstGeom prst="ellipse">
              <a:avLst/>
            </a:prstGeom>
            <a:solidFill>
              <a:srgbClr val="115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4753087" y="2793620"/>
              <a:ext cx="1624141" cy="1624140"/>
            </a:xfrm>
            <a:prstGeom prst="ellipse">
              <a:avLst/>
            </a:prstGeom>
            <a:solidFill>
              <a:srgbClr val="218D8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6" name="Group 34"/>
            <p:cNvGrpSpPr/>
            <p:nvPr/>
          </p:nvGrpSpPr>
          <p:grpSpPr>
            <a:xfrm>
              <a:off x="6359654" y="2294445"/>
              <a:ext cx="299874" cy="782206"/>
              <a:chOff x="2323306" y="2203133"/>
              <a:chExt cx="979488" cy="2554287"/>
            </a:xfrm>
            <a:solidFill>
              <a:schemeClr val="bg1"/>
            </a:solidFill>
          </p:grpSpPr>
          <p:sp>
            <p:nvSpPr>
              <p:cNvPr id="27" name="Freeform 3"/>
              <p:cNvSpPr>
                <a:spLocks noChangeArrowheads="1"/>
              </p:cNvSpPr>
              <p:nvPr/>
            </p:nvSpPr>
            <p:spPr bwMode="auto">
              <a:xfrm>
                <a:off x="2323306" y="2720658"/>
                <a:ext cx="979488" cy="2036762"/>
              </a:xfrm>
              <a:custGeom>
                <a:avLst/>
                <a:gdLst>
                  <a:gd name="T0" fmla="*/ 2093 w 2719"/>
                  <a:gd name="T1" fmla="*/ 0 h 5657"/>
                  <a:gd name="T2" fmla="*/ 2093 w 2719"/>
                  <a:gd name="T3" fmla="*/ 0 h 5657"/>
                  <a:gd name="T4" fmla="*/ 625 w 2719"/>
                  <a:gd name="T5" fmla="*/ 0 h 5657"/>
                  <a:gd name="T6" fmla="*/ 0 w 2719"/>
                  <a:gd name="T7" fmla="*/ 625 h 5657"/>
                  <a:gd name="T8" fmla="*/ 0 w 2719"/>
                  <a:gd name="T9" fmla="*/ 2499 h 5657"/>
                  <a:gd name="T10" fmla="*/ 250 w 2719"/>
                  <a:gd name="T11" fmla="*/ 2718 h 5657"/>
                  <a:gd name="T12" fmla="*/ 468 w 2719"/>
                  <a:gd name="T13" fmla="*/ 2499 h 5657"/>
                  <a:gd name="T14" fmla="*/ 468 w 2719"/>
                  <a:gd name="T15" fmla="*/ 1032 h 5657"/>
                  <a:gd name="T16" fmla="*/ 531 w 2719"/>
                  <a:gd name="T17" fmla="*/ 938 h 5657"/>
                  <a:gd name="T18" fmla="*/ 625 w 2719"/>
                  <a:gd name="T19" fmla="*/ 1032 h 5657"/>
                  <a:gd name="T20" fmla="*/ 625 w 2719"/>
                  <a:gd name="T21" fmla="*/ 2781 h 5657"/>
                  <a:gd name="T22" fmla="*/ 625 w 2719"/>
                  <a:gd name="T23" fmla="*/ 3093 h 5657"/>
                  <a:gd name="T24" fmla="*/ 625 w 2719"/>
                  <a:gd name="T25" fmla="*/ 5312 h 5657"/>
                  <a:gd name="T26" fmla="*/ 937 w 2719"/>
                  <a:gd name="T27" fmla="*/ 5656 h 5657"/>
                  <a:gd name="T28" fmla="*/ 937 w 2719"/>
                  <a:gd name="T29" fmla="*/ 5656 h 5657"/>
                  <a:gd name="T30" fmla="*/ 1218 w 2719"/>
                  <a:gd name="T31" fmla="*/ 5312 h 5657"/>
                  <a:gd name="T32" fmla="*/ 1218 w 2719"/>
                  <a:gd name="T33" fmla="*/ 3156 h 5657"/>
                  <a:gd name="T34" fmla="*/ 1375 w 2719"/>
                  <a:gd name="T35" fmla="*/ 3031 h 5657"/>
                  <a:gd name="T36" fmla="*/ 1531 w 2719"/>
                  <a:gd name="T37" fmla="*/ 3156 h 5657"/>
                  <a:gd name="T38" fmla="*/ 1531 w 2719"/>
                  <a:gd name="T39" fmla="*/ 5312 h 5657"/>
                  <a:gd name="T40" fmla="*/ 1781 w 2719"/>
                  <a:gd name="T41" fmla="*/ 5656 h 5657"/>
                  <a:gd name="T42" fmla="*/ 1781 w 2719"/>
                  <a:gd name="T43" fmla="*/ 5656 h 5657"/>
                  <a:gd name="T44" fmla="*/ 2093 w 2719"/>
                  <a:gd name="T45" fmla="*/ 5312 h 5657"/>
                  <a:gd name="T46" fmla="*/ 2093 w 2719"/>
                  <a:gd name="T47" fmla="*/ 3093 h 5657"/>
                  <a:gd name="T48" fmla="*/ 2093 w 2719"/>
                  <a:gd name="T49" fmla="*/ 2781 h 5657"/>
                  <a:gd name="T50" fmla="*/ 2093 w 2719"/>
                  <a:gd name="T51" fmla="*/ 1032 h 5657"/>
                  <a:gd name="T52" fmla="*/ 2218 w 2719"/>
                  <a:gd name="T53" fmla="*/ 938 h 5657"/>
                  <a:gd name="T54" fmla="*/ 2250 w 2719"/>
                  <a:gd name="T55" fmla="*/ 1032 h 5657"/>
                  <a:gd name="T56" fmla="*/ 2250 w 2719"/>
                  <a:gd name="T57" fmla="*/ 2499 h 5657"/>
                  <a:gd name="T58" fmla="*/ 2468 w 2719"/>
                  <a:gd name="T59" fmla="*/ 2718 h 5657"/>
                  <a:gd name="T60" fmla="*/ 2718 w 2719"/>
                  <a:gd name="T61" fmla="*/ 2499 h 5657"/>
                  <a:gd name="T62" fmla="*/ 2718 w 2719"/>
                  <a:gd name="T63" fmla="*/ 625 h 5657"/>
                  <a:gd name="T64" fmla="*/ 2093 w 2719"/>
                  <a:gd name="T65" fmla="*/ 0 h 5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19" h="5657">
                    <a:moveTo>
                      <a:pt x="2093" y="0"/>
                    </a:moveTo>
                    <a:lnTo>
                      <a:pt x="2093" y="0"/>
                    </a:lnTo>
                    <a:cubicBezTo>
                      <a:pt x="625" y="0"/>
                      <a:pt x="625" y="0"/>
                      <a:pt x="625" y="0"/>
                    </a:cubicBezTo>
                    <a:cubicBezTo>
                      <a:pt x="218" y="0"/>
                      <a:pt x="0" y="188"/>
                      <a:pt x="0" y="625"/>
                    </a:cubicBezTo>
                    <a:cubicBezTo>
                      <a:pt x="0" y="2499"/>
                      <a:pt x="0" y="2499"/>
                      <a:pt x="0" y="2499"/>
                    </a:cubicBezTo>
                    <a:cubicBezTo>
                      <a:pt x="0" y="2624"/>
                      <a:pt x="93" y="2718"/>
                      <a:pt x="250" y="2718"/>
                    </a:cubicBezTo>
                    <a:cubicBezTo>
                      <a:pt x="375" y="2718"/>
                      <a:pt x="468" y="2624"/>
                      <a:pt x="468" y="2499"/>
                    </a:cubicBezTo>
                    <a:cubicBezTo>
                      <a:pt x="468" y="2499"/>
                      <a:pt x="468" y="1188"/>
                      <a:pt x="468" y="1032"/>
                    </a:cubicBezTo>
                    <a:cubicBezTo>
                      <a:pt x="468" y="938"/>
                      <a:pt x="531" y="938"/>
                      <a:pt x="531" y="938"/>
                    </a:cubicBezTo>
                    <a:cubicBezTo>
                      <a:pt x="593" y="938"/>
                      <a:pt x="625" y="938"/>
                      <a:pt x="625" y="1032"/>
                    </a:cubicBezTo>
                    <a:cubicBezTo>
                      <a:pt x="625" y="1188"/>
                      <a:pt x="625" y="2249"/>
                      <a:pt x="625" y="2781"/>
                    </a:cubicBezTo>
                    <a:cubicBezTo>
                      <a:pt x="625" y="3093"/>
                      <a:pt x="625" y="3093"/>
                      <a:pt x="625" y="3093"/>
                    </a:cubicBezTo>
                    <a:cubicBezTo>
                      <a:pt x="625" y="5312"/>
                      <a:pt x="625" y="5312"/>
                      <a:pt x="625" y="5312"/>
                    </a:cubicBezTo>
                    <a:cubicBezTo>
                      <a:pt x="625" y="5468"/>
                      <a:pt x="781" y="5656"/>
                      <a:pt x="937" y="5656"/>
                    </a:cubicBezTo>
                    <a:lnTo>
                      <a:pt x="937" y="5656"/>
                    </a:lnTo>
                    <a:cubicBezTo>
                      <a:pt x="1093" y="5656"/>
                      <a:pt x="1218" y="5468"/>
                      <a:pt x="1218" y="5312"/>
                    </a:cubicBezTo>
                    <a:cubicBezTo>
                      <a:pt x="1218" y="5312"/>
                      <a:pt x="1218" y="3249"/>
                      <a:pt x="1218" y="3156"/>
                    </a:cubicBezTo>
                    <a:cubicBezTo>
                      <a:pt x="1218" y="3031"/>
                      <a:pt x="1250" y="3031"/>
                      <a:pt x="1375" y="3031"/>
                    </a:cubicBezTo>
                    <a:cubicBezTo>
                      <a:pt x="1406" y="3031"/>
                      <a:pt x="1531" y="3031"/>
                      <a:pt x="1531" y="3156"/>
                    </a:cubicBezTo>
                    <a:cubicBezTo>
                      <a:pt x="1531" y="3249"/>
                      <a:pt x="1531" y="5312"/>
                      <a:pt x="1531" y="5312"/>
                    </a:cubicBezTo>
                    <a:cubicBezTo>
                      <a:pt x="1531" y="5468"/>
                      <a:pt x="1562" y="5656"/>
                      <a:pt x="1781" y="5656"/>
                    </a:cubicBezTo>
                    <a:lnTo>
                      <a:pt x="1781" y="5656"/>
                    </a:lnTo>
                    <a:cubicBezTo>
                      <a:pt x="1937" y="5656"/>
                      <a:pt x="2093" y="5468"/>
                      <a:pt x="2093" y="5312"/>
                    </a:cubicBezTo>
                    <a:cubicBezTo>
                      <a:pt x="2093" y="3093"/>
                      <a:pt x="2093" y="3093"/>
                      <a:pt x="2093" y="3093"/>
                    </a:cubicBezTo>
                    <a:cubicBezTo>
                      <a:pt x="2093" y="2781"/>
                      <a:pt x="2093" y="2781"/>
                      <a:pt x="2093" y="2781"/>
                    </a:cubicBezTo>
                    <a:cubicBezTo>
                      <a:pt x="2093" y="2249"/>
                      <a:pt x="2093" y="1188"/>
                      <a:pt x="2093" y="1032"/>
                    </a:cubicBezTo>
                    <a:cubicBezTo>
                      <a:pt x="2093" y="938"/>
                      <a:pt x="2156" y="938"/>
                      <a:pt x="2218" y="938"/>
                    </a:cubicBezTo>
                    <a:cubicBezTo>
                      <a:pt x="2218" y="938"/>
                      <a:pt x="2250" y="938"/>
                      <a:pt x="2250" y="1032"/>
                    </a:cubicBezTo>
                    <a:cubicBezTo>
                      <a:pt x="2250" y="1188"/>
                      <a:pt x="2250" y="2499"/>
                      <a:pt x="2250" y="2499"/>
                    </a:cubicBezTo>
                    <a:cubicBezTo>
                      <a:pt x="2250" y="2624"/>
                      <a:pt x="2375" y="2718"/>
                      <a:pt x="2468" y="2718"/>
                    </a:cubicBezTo>
                    <a:cubicBezTo>
                      <a:pt x="2562" y="2718"/>
                      <a:pt x="2718" y="2624"/>
                      <a:pt x="2718" y="2499"/>
                    </a:cubicBezTo>
                    <a:cubicBezTo>
                      <a:pt x="2718" y="625"/>
                      <a:pt x="2718" y="625"/>
                      <a:pt x="2718" y="625"/>
                    </a:cubicBezTo>
                    <a:cubicBezTo>
                      <a:pt x="2718" y="188"/>
                      <a:pt x="2531" y="0"/>
                      <a:pt x="2093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28" name="Freeform 4"/>
              <p:cNvSpPr>
                <a:spLocks noChangeArrowheads="1"/>
              </p:cNvSpPr>
              <p:nvPr/>
            </p:nvSpPr>
            <p:spPr bwMode="auto">
              <a:xfrm>
                <a:off x="2626519" y="2203133"/>
                <a:ext cx="382587" cy="360362"/>
              </a:xfrm>
              <a:custGeom>
                <a:avLst/>
                <a:gdLst>
                  <a:gd name="T0" fmla="*/ 532 w 1064"/>
                  <a:gd name="T1" fmla="*/ 0 h 1001"/>
                  <a:gd name="T2" fmla="*/ 532 w 1064"/>
                  <a:gd name="T3" fmla="*/ 0 h 1001"/>
                  <a:gd name="T4" fmla="*/ 0 w 1064"/>
                  <a:gd name="T5" fmla="*/ 531 h 1001"/>
                  <a:gd name="T6" fmla="*/ 532 w 1064"/>
                  <a:gd name="T7" fmla="*/ 1000 h 1001"/>
                  <a:gd name="T8" fmla="*/ 1063 w 1064"/>
                  <a:gd name="T9" fmla="*/ 531 h 1001"/>
                  <a:gd name="T10" fmla="*/ 532 w 1064"/>
                  <a:gd name="T11" fmla="*/ 0 h 10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4" h="1001">
                    <a:moveTo>
                      <a:pt x="532" y="0"/>
                    </a:moveTo>
                    <a:lnTo>
                      <a:pt x="532" y="0"/>
                    </a:lnTo>
                    <a:cubicBezTo>
                      <a:pt x="219" y="0"/>
                      <a:pt x="0" y="219"/>
                      <a:pt x="0" y="531"/>
                    </a:cubicBezTo>
                    <a:cubicBezTo>
                      <a:pt x="0" y="812"/>
                      <a:pt x="219" y="1000"/>
                      <a:pt x="532" y="1000"/>
                    </a:cubicBezTo>
                    <a:cubicBezTo>
                      <a:pt x="782" y="1000"/>
                      <a:pt x="1063" y="812"/>
                      <a:pt x="1063" y="531"/>
                    </a:cubicBezTo>
                    <a:cubicBezTo>
                      <a:pt x="1063" y="219"/>
                      <a:pt x="782" y="0"/>
                      <a:pt x="532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prstClr val="black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Group 114"/>
            <p:cNvGrpSpPr/>
            <p:nvPr/>
          </p:nvGrpSpPr>
          <p:grpSpPr>
            <a:xfrm>
              <a:off x="5397874" y="3224432"/>
              <a:ext cx="334565" cy="762515"/>
              <a:chOff x="3672681" y="1899920"/>
              <a:chExt cx="1293813" cy="2947988"/>
            </a:xfrm>
            <a:solidFill>
              <a:schemeClr val="bg1"/>
            </a:solidFill>
          </p:grpSpPr>
          <p:sp>
            <p:nvSpPr>
              <p:cNvPr id="30" name="Freeform 1"/>
              <p:cNvSpPr>
                <a:spLocks noChangeArrowheads="1"/>
              </p:cNvSpPr>
              <p:nvPr/>
            </p:nvSpPr>
            <p:spPr bwMode="auto">
              <a:xfrm>
                <a:off x="3672681" y="2428558"/>
                <a:ext cx="1293813" cy="2419350"/>
              </a:xfrm>
              <a:custGeom>
                <a:avLst/>
                <a:gdLst>
                  <a:gd name="T0" fmla="*/ 3593 w 3594"/>
                  <a:gd name="T1" fmla="*/ 2874 h 6719"/>
                  <a:gd name="T2" fmla="*/ 3593 w 3594"/>
                  <a:gd name="T3" fmla="*/ 2874 h 6719"/>
                  <a:gd name="T4" fmla="*/ 3000 w 3594"/>
                  <a:gd name="T5" fmla="*/ 625 h 6719"/>
                  <a:gd name="T6" fmla="*/ 2250 w 3594"/>
                  <a:gd name="T7" fmla="*/ 0 h 6719"/>
                  <a:gd name="T8" fmla="*/ 1375 w 3594"/>
                  <a:gd name="T9" fmla="*/ 0 h 6719"/>
                  <a:gd name="T10" fmla="*/ 625 w 3594"/>
                  <a:gd name="T11" fmla="*/ 625 h 6719"/>
                  <a:gd name="T12" fmla="*/ 0 w 3594"/>
                  <a:gd name="T13" fmla="*/ 2874 h 6719"/>
                  <a:gd name="T14" fmla="*/ 125 w 3594"/>
                  <a:gd name="T15" fmla="*/ 3249 h 6719"/>
                  <a:gd name="T16" fmla="*/ 500 w 3594"/>
                  <a:gd name="T17" fmla="*/ 2999 h 6719"/>
                  <a:gd name="T18" fmla="*/ 1000 w 3594"/>
                  <a:gd name="T19" fmla="*/ 1000 h 6719"/>
                  <a:gd name="T20" fmla="*/ 1250 w 3594"/>
                  <a:gd name="T21" fmla="*/ 1000 h 6719"/>
                  <a:gd name="T22" fmla="*/ 375 w 3594"/>
                  <a:gd name="T23" fmla="*/ 4093 h 6719"/>
                  <a:gd name="T24" fmla="*/ 1125 w 3594"/>
                  <a:gd name="T25" fmla="*/ 4093 h 6719"/>
                  <a:gd name="T26" fmla="*/ 1125 w 3594"/>
                  <a:gd name="T27" fmla="*/ 6343 h 6719"/>
                  <a:gd name="T28" fmla="*/ 1375 w 3594"/>
                  <a:gd name="T29" fmla="*/ 6718 h 6719"/>
                  <a:gd name="T30" fmla="*/ 1750 w 3594"/>
                  <a:gd name="T31" fmla="*/ 6343 h 6719"/>
                  <a:gd name="T32" fmla="*/ 1750 w 3594"/>
                  <a:gd name="T33" fmla="*/ 4093 h 6719"/>
                  <a:gd name="T34" fmla="*/ 2000 w 3594"/>
                  <a:gd name="T35" fmla="*/ 4093 h 6719"/>
                  <a:gd name="T36" fmla="*/ 2000 w 3594"/>
                  <a:gd name="T37" fmla="*/ 6343 h 6719"/>
                  <a:gd name="T38" fmla="*/ 2250 w 3594"/>
                  <a:gd name="T39" fmla="*/ 6718 h 6719"/>
                  <a:gd name="T40" fmla="*/ 2500 w 3594"/>
                  <a:gd name="T41" fmla="*/ 6343 h 6719"/>
                  <a:gd name="T42" fmla="*/ 2500 w 3594"/>
                  <a:gd name="T43" fmla="*/ 4093 h 6719"/>
                  <a:gd name="T44" fmla="*/ 3218 w 3594"/>
                  <a:gd name="T45" fmla="*/ 4093 h 6719"/>
                  <a:gd name="T46" fmla="*/ 2375 w 3594"/>
                  <a:gd name="T47" fmla="*/ 1000 h 6719"/>
                  <a:gd name="T48" fmla="*/ 2625 w 3594"/>
                  <a:gd name="T49" fmla="*/ 1000 h 6719"/>
                  <a:gd name="T50" fmla="*/ 3093 w 3594"/>
                  <a:gd name="T51" fmla="*/ 2999 h 6719"/>
                  <a:gd name="T52" fmla="*/ 3468 w 3594"/>
                  <a:gd name="T53" fmla="*/ 3249 h 6719"/>
                  <a:gd name="T54" fmla="*/ 3593 w 3594"/>
                  <a:gd name="T55" fmla="*/ 2874 h 6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93" h="6719">
                    <a:moveTo>
                      <a:pt x="3593" y="2874"/>
                    </a:moveTo>
                    <a:lnTo>
                      <a:pt x="3593" y="2874"/>
                    </a:lnTo>
                    <a:cubicBezTo>
                      <a:pt x="3000" y="625"/>
                      <a:pt x="3000" y="625"/>
                      <a:pt x="3000" y="625"/>
                    </a:cubicBezTo>
                    <a:cubicBezTo>
                      <a:pt x="2875" y="250"/>
                      <a:pt x="2625" y="0"/>
                      <a:pt x="2250" y="0"/>
                    </a:cubicBezTo>
                    <a:cubicBezTo>
                      <a:pt x="1375" y="0"/>
                      <a:pt x="1375" y="0"/>
                      <a:pt x="1375" y="0"/>
                    </a:cubicBezTo>
                    <a:cubicBezTo>
                      <a:pt x="1000" y="0"/>
                      <a:pt x="750" y="250"/>
                      <a:pt x="625" y="625"/>
                    </a:cubicBezTo>
                    <a:cubicBezTo>
                      <a:pt x="0" y="2874"/>
                      <a:pt x="0" y="2874"/>
                      <a:pt x="0" y="2874"/>
                    </a:cubicBezTo>
                    <a:cubicBezTo>
                      <a:pt x="0" y="2999"/>
                      <a:pt x="0" y="3124"/>
                      <a:pt x="125" y="3249"/>
                    </a:cubicBezTo>
                    <a:cubicBezTo>
                      <a:pt x="250" y="3249"/>
                      <a:pt x="500" y="3124"/>
                      <a:pt x="500" y="2999"/>
                    </a:cubicBezTo>
                    <a:cubicBezTo>
                      <a:pt x="1000" y="1000"/>
                      <a:pt x="1000" y="1000"/>
                      <a:pt x="1000" y="1000"/>
                    </a:cubicBezTo>
                    <a:cubicBezTo>
                      <a:pt x="1250" y="1000"/>
                      <a:pt x="1250" y="1000"/>
                      <a:pt x="1250" y="1000"/>
                    </a:cubicBezTo>
                    <a:cubicBezTo>
                      <a:pt x="375" y="4093"/>
                      <a:pt x="375" y="4093"/>
                      <a:pt x="375" y="4093"/>
                    </a:cubicBezTo>
                    <a:cubicBezTo>
                      <a:pt x="1125" y="4093"/>
                      <a:pt x="1125" y="4093"/>
                      <a:pt x="1125" y="4093"/>
                    </a:cubicBezTo>
                    <a:cubicBezTo>
                      <a:pt x="1125" y="6343"/>
                      <a:pt x="1125" y="6343"/>
                      <a:pt x="1125" y="6343"/>
                    </a:cubicBezTo>
                    <a:cubicBezTo>
                      <a:pt x="1125" y="6468"/>
                      <a:pt x="1250" y="6718"/>
                      <a:pt x="1375" y="6718"/>
                    </a:cubicBezTo>
                    <a:cubicBezTo>
                      <a:pt x="1625" y="6718"/>
                      <a:pt x="1750" y="6468"/>
                      <a:pt x="1750" y="6343"/>
                    </a:cubicBezTo>
                    <a:cubicBezTo>
                      <a:pt x="1750" y="4093"/>
                      <a:pt x="1750" y="4093"/>
                      <a:pt x="1750" y="4093"/>
                    </a:cubicBezTo>
                    <a:cubicBezTo>
                      <a:pt x="2000" y="4093"/>
                      <a:pt x="2000" y="4093"/>
                      <a:pt x="2000" y="4093"/>
                    </a:cubicBezTo>
                    <a:cubicBezTo>
                      <a:pt x="2000" y="6343"/>
                      <a:pt x="2000" y="6343"/>
                      <a:pt x="2000" y="6343"/>
                    </a:cubicBezTo>
                    <a:cubicBezTo>
                      <a:pt x="2000" y="6468"/>
                      <a:pt x="2125" y="6718"/>
                      <a:pt x="2250" y="6718"/>
                    </a:cubicBezTo>
                    <a:cubicBezTo>
                      <a:pt x="2375" y="6718"/>
                      <a:pt x="2500" y="6468"/>
                      <a:pt x="2500" y="6343"/>
                    </a:cubicBezTo>
                    <a:cubicBezTo>
                      <a:pt x="2500" y="4093"/>
                      <a:pt x="2500" y="4093"/>
                      <a:pt x="2500" y="4093"/>
                    </a:cubicBezTo>
                    <a:cubicBezTo>
                      <a:pt x="3218" y="4093"/>
                      <a:pt x="3218" y="4093"/>
                      <a:pt x="3218" y="4093"/>
                    </a:cubicBezTo>
                    <a:cubicBezTo>
                      <a:pt x="2375" y="1000"/>
                      <a:pt x="2375" y="1000"/>
                      <a:pt x="2375" y="1000"/>
                    </a:cubicBezTo>
                    <a:cubicBezTo>
                      <a:pt x="2625" y="1000"/>
                      <a:pt x="2625" y="1000"/>
                      <a:pt x="2625" y="1000"/>
                    </a:cubicBezTo>
                    <a:cubicBezTo>
                      <a:pt x="3093" y="2999"/>
                      <a:pt x="3093" y="2999"/>
                      <a:pt x="3093" y="2999"/>
                    </a:cubicBezTo>
                    <a:cubicBezTo>
                      <a:pt x="3218" y="3124"/>
                      <a:pt x="3343" y="3249"/>
                      <a:pt x="3468" y="3249"/>
                    </a:cubicBezTo>
                    <a:cubicBezTo>
                      <a:pt x="3593" y="3124"/>
                      <a:pt x="3593" y="2999"/>
                      <a:pt x="3593" y="2874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  <p:sp>
            <p:nvSpPr>
              <p:cNvPr id="31" name="Freeform 2"/>
              <p:cNvSpPr>
                <a:spLocks noChangeArrowheads="1"/>
              </p:cNvSpPr>
              <p:nvPr/>
            </p:nvSpPr>
            <p:spPr bwMode="auto">
              <a:xfrm>
                <a:off x="4077494" y="1899920"/>
                <a:ext cx="495300" cy="495300"/>
              </a:xfrm>
              <a:custGeom>
                <a:avLst/>
                <a:gdLst>
                  <a:gd name="T0" fmla="*/ 750 w 1376"/>
                  <a:gd name="T1" fmla="*/ 1375 h 1376"/>
                  <a:gd name="T2" fmla="*/ 750 w 1376"/>
                  <a:gd name="T3" fmla="*/ 1375 h 1376"/>
                  <a:gd name="T4" fmla="*/ 1375 w 1376"/>
                  <a:gd name="T5" fmla="*/ 625 h 1376"/>
                  <a:gd name="T6" fmla="*/ 750 w 1376"/>
                  <a:gd name="T7" fmla="*/ 0 h 1376"/>
                  <a:gd name="T8" fmla="*/ 0 w 1376"/>
                  <a:gd name="T9" fmla="*/ 625 h 1376"/>
                  <a:gd name="T10" fmla="*/ 750 w 1376"/>
                  <a:gd name="T11" fmla="*/ 1375 h 1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6" h="1376">
                    <a:moveTo>
                      <a:pt x="750" y="1375"/>
                    </a:moveTo>
                    <a:lnTo>
                      <a:pt x="750" y="1375"/>
                    </a:lnTo>
                    <a:cubicBezTo>
                      <a:pt x="1125" y="1375"/>
                      <a:pt x="1375" y="1125"/>
                      <a:pt x="1375" y="625"/>
                    </a:cubicBezTo>
                    <a:cubicBezTo>
                      <a:pt x="1375" y="250"/>
                      <a:pt x="1125" y="0"/>
                      <a:pt x="750" y="0"/>
                    </a:cubicBezTo>
                    <a:cubicBezTo>
                      <a:pt x="250" y="0"/>
                      <a:pt x="0" y="250"/>
                      <a:pt x="0" y="625"/>
                    </a:cubicBezTo>
                    <a:cubicBezTo>
                      <a:pt x="0" y="1125"/>
                      <a:pt x="250" y="1375"/>
                      <a:pt x="750" y="137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Agency FB" panose="020B0503020202020204" pitchFamily="34" charset="0"/>
                  <a:cs typeface="+mn-ea"/>
                  <a:sym typeface="+mn-lt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7388550" y="1464673"/>
              <a:ext cx="4295564" cy="1494607"/>
              <a:chOff x="7382087" y="1546553"/>
              <a:chExt cx="4295564" cy="1494607"/>
            </a:xfrm>
          </p:grpSpPr>
          <p:sp>
            <p:nvSpPr>
              <p:cNvPr id="34" name="文本框 33"/>
              <p:cNvSpPr txBox="1"/>
              <p:nvPr/>
            </p:nvSpPr>
            <p:spPr>
              <a:xfrm>
                <a:off x="7382087" y="1546553"/>
                <a:ext cx="1471939" cy="695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>
                    <a:solidFill>
                      <a:srgbClr val="2F728B"/>
                    </a:solidFill>
                    <a:latin typeface="Agency FB" panose="020B0503020202020204" pitchFamily="34" charset="0"/>
                  </a:rPr>
                  <a:t>定义</a:t>
                </a:r>
                <a:endParaRPr lang="zh-CN" altLang="en-US" b="1">
                  <a:solidFill>
                    <a:srgbClr val="2F728B"/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7408029" y="2372797"/>
                <a:ext cx="4269622" cy="6683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>
                  <a:lnSpc>
                    <a:spcPts val="1600"/>
                  </a:lnSpc>
                  <a:buClr>
                    <a:srgbClr val="E7E6E6">
                      <a:lumMod val="10000"/>
                    </a:srgbClr>
                  </a:buClr>
                </a:pPr>
                <a:r>
                  <a:rPr lang="zh-CN" altLang="en-US" sz="1100" b="0"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将前面3</a:t>
                </a:r>
                <a:r>
                  <a:rPr lang="en-US" altLang="zh-CN" sz="1100" b="0">
                    <a:latin typeface="微软雅黑" panose="020B0503020204020204" pitchFamily="34" charset="-122"/>
                    <a:ea typeface="微软雅黑" panose="020B0503020204020204" pitchFamily="34" charset="-122"/>
                    <a:sym typeface="Goudy Old Style" panose="02020502050305020303" pitchFamily="18" charset="0"/>
                  </a:rPr>
                  <a:t>S（</a:t>
                </a:r>
                <a:r>
                  <a:rPr lang="zh-CN" altLang="en-US" sz="1100" b="0"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整理、整顿、清扫）的做法制度化、规范化，并贯彻执行及维持，意即“标准化”。</a:t>
                </a:r>
                <a:endParaRPr lang="en-US" altLang="zh-CN" sz="1100" b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467592" y="3441296"/>
              <a:ext cx="4269622" cy="1486048"/>
              <a:chOff x="753229" y="3536995"/>
              <a:chExt cx="4269622" cy="1486048"/>
            </a:xfrm>
          </p:grpSpPr>
          <p:sp>
            <p:nvSpPr>
              <p:cNvPr id="38" name="文本框 37"/>
              <p:cNvSpPr txBox="1"/>
              <p:nvPr/>
            </p:nvSpPr>
            <p:spPr>
              <a:xfrm>
                <a:off x="3168775" y="3536995"/>
                <a:ext cx="1547556" cy="695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sz="2800" b="1">
                    <a:solidFill>
                      <a:srgbClr val="2EB0A2"/>
                    </a:solidFill>
                    <a:latin typeface="Agency FB" panose="020B0503020202020204" pitchFamily="34" charset="0"/>
                  </a:rPr>
                  <a:t>目的</a:t>
                </a:r>
                <a:endParaRPr lang="zh-CN" altLang="en-US" b="1">
                  <a:solidFill>
                    <a:srgbClr val="2EB0A2"/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753229" y="4337630"/>
                <a:ext cx="4269622" cy="6854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6125" lvl="1" indent="-194945" algn="r">
                  <a:spcBef>
                    <a:spcPct val="50000"/>
                  </a:spcBef>
                  <a:buSzPct val="60000"/>
                </a:pPr>
                <a:r>
                  <a:rPr lang="zh-CN" altLang="en-US" sz="1100" b="0"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维持前面3</a:t>
                </a:r>
                <a:r>
                  <a:rPr lang="en-US" altLang="zh-CN" sz="1100" b="0">
                    <a:latin typeface="微软雅黑" panose="020B0503020204020204" pitchFamily="34" charset="-122"/>
                    <a:ea typeface="微软雅黑" panose="020B0503020204020204" pitchFamily="34" charset="-122"/>
                    <a:sym typeface="Goudy Old Style" panose="02020502050305020303" pitchFamily="18" charset="0"/>
                  </a:rPr>
                  <a:t>S（</a:t>
                </a:r>
                <a:r>
                  <a:rPr lang="zh-CN" altLang="en-US" sz="1100" b="0"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整理整顿、清扫）的效果</a:t>
                </a:r>
                <a:endParaRPr lang="zh-CN" altLang="en-US" sz="1100" b="0"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  <a:p>
                <a:pPr marL="288925" indent="-194945" algn="r">
                  <a:spcBef>
                    <a:spcPct val="50000"/>
                  </a:spcBef>
                  <a:buSzPct val="60000"/>
                  <a:buFont typeface="Wingdings" panose="05000000000000000000" pitchFamily="2" charset="2"/>
                  <a:buChar char="§"/>
                </a:pPr>
                <a:r>
                  <a:rPr lang="zh-CN" altLang="en-US" sz="1100" b="0"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实现6</a:t>
                </a:r>
                <a:r>
                  <a:rPr lang="en-US" altLang="zh-CN" sz="1100" b="0">
                    <a:latin typeface="微软雅黑" panose="020B0503020204020204" pitchFamily="34" charset="-122"/>
                    <a:ea typeface="微软雅黑" panose="020B0503020204020204" pitchFamily="34" charset="-122"/>
                    <a:sym typeface="Goudy Old Style" panose="02020502050305020303" pitchFamily="18" charset="0"/>
                  </a:rPr>
                  <a:t>S</a:t>
                </a:r>
                <a:r>
                  <a:rPr lang="zh-CN" altLang="en-US" sz="1100" b="0"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标准化管理</a:t>
                </a:r>
                <a:endParaRPr lang="zh-CN" altLang="en-US" sz="1100" b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1" name="椭圆 40"/>
            <p:cNvSpPr/>
            <p:nvPr/>
          </p:nvSpPr>
          <p:spPr>
            <a:xfrm>
              <a:off x="6659528" y="3680951"/>
              <a:ext cx="439445" cy="439445"/>
            </a:xfrm>
            <a:prstGeom prst="ellipse">
              <a:avLst/>
            </a:prstGeom>
            <a:solidFill>
              <a:srgbClr val="6491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5400589" y="2464588"/>
              <a:ext cx="198632" cy="198632"/>
            </a:xfrm>
            <a:prstGeom prst="ellipse">
              <a:avLst/>
            </a:prstGeom>
            <a:solidFill>
              <a:srgbClr val="9BD4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435952" y="5229897"/>
              <a:ext cx="11463867" cy="1012495"/>
              <a:chOff x="406400" y="5085817"/>
              <a:chExt cx="11463867" cy="1012495"/>
            </a:xfrm>
          </p:grpSpPr>
          <p:sp>
            <p:nvSpPr>
              <p:cNvPr id="44" name="矩形 43"/>
              <p:cNvSpPr/>
              <p:nvPr/>
            </p:nvSpPr>
            <p:spPr>
              <a:xfrm>
                <a:off x="406400" y="5085817"/>
                <a:ext cx="11463867" cy="1012495"/>
              </a:xfrm>
              <a:prstGeom prst="rect">
                <a:avLst/>
              </a:prstGeom>
              <a:solidFill>
                <a:srgbClr val="115082">
                  <a:alpha val="57000"/>
                </a:srgb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2776765" y="5289166"/>
                <a:ext cx="7406548" cy="695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8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注意点：制度化，定期检查评比。</a:t>
                </a:r>
                <a:endParaRPr lang="zh-CN" altLang="en-US" sz="2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drap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淘宝网Chenying0907出品 65"/>
          <p:cNvGrpSpPr/>
          <p:nvPr/>
        </p:nvGrpSpPr>
        <p:grpSpPr>
          <a:xfrm>
            <a:off x="4873616" y="608737"/>
            <a:ext cx="2507431" cy="454240"/>
            <a:chOff x="6977188" y="1871922"/>
            <a:chExt cx="4158578" cy="1028999"/>
          </a:xfrm>
        </p:grpSpPr>
        <p:sp>
          <p:nvSpPr>
            <p:cNvPr id="67" name="淘宝网Chenying0907出品 1"/>
            <p:cNvSpPr/>
            <p:nvPr/>
          </p:nvSpPr>
          <p:spPr bwMode="auto">
            <a:xfrm>
              <a:off x="6977188" y="1902560"/>
              <a:ext cx="4158578" cy="998361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algn="l"/>
              <a:endParaRPr lang="zh-CN" altLang="en-US">
                <a:solidFill>
                  <a:schemeClr val="bg1"/>
                </a:solidFill>
                <a:latin typeface="黑体" panose="02010609060101010101" pitchFamily="49" charset="-122"/>
              </a:endParaRPr>
            </a:p>
          </p:txBody>
        </p:sp>
        <p:sp>
          <p:nvSpPr>
            <p:cNvPr id="68" name="淘宝网Chenying0907出品 2"/>
            <p:cNvSpPr/>
            <p:nvPr/>
          </p:nvSpPr>
          <p:spPr bwMode="auto">
            <a:xfrm>
              <a:off x="7134952" y="2014082"/>
              <a:ext cx="3860738" cy="775317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rgbClr val="D44133"/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algn="l"/>
              <a:endParaRPr lang="zh-CN" altLang="en-US">
                <a:solidFill>
                  <a:schemeClr val="bg1"/>
                </a:solidFill>
                <a:latin typeface="黑体" panose="02010609060101010101" pitchFamily="49" charset="-122"/>
              </a:endParaRPr>
            </a:p>
          </p:txBody>
        </p:sp>
        <p:sp>
          <p:nvSpPr>
            <p:cNvPr id="69" name="淘宝网Chenying0907出品 23"/>
            <p:cNvSpPr txBox="1"/>
            <p:nvPr/>
          </p:nvSpPr>
          <p:spPr>
            <a:xfrm>
              <a:off x="7717381" y="1871922"/>
              <a:ext cx="2832551" cy="1024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zh-CN" altLang="en-US">
                  <a:solidFill>
                    <a:schemeClr val="bg1"/>
                  </a:solidFill>
                  <a:latin typeface="黑体" panose="02010609060101010101" pitchFamily="49" charset="-122"/>
                  <a:sym typeface="Arial" panose="020B0604020202020204" pitchFamily="34" charset="0"/>
                </a:rPr>
                <a:t>整理</a:t>
              </a:r>
              <a:r>
                <a:rPr lang="zh-CN" altLang="en-US" sz="1600">
                  <a:solidFill>
                    <a:schemeClr val="bg1"/>
                  </a:solidFill>
                  <a:latin typeface="黑体" panose="02010609060101010101" pitchFamily="49" charset="-122"/>
                  <a:sym typeface="Arial" panose="020B0604020202020204" pitchFamily="34" charset="0"/>
                </a:rPr>
                <a:t>（</a:t>
              </a:r>
              <a:r>
                <a:rPr lang="en-US" altLang="zh-CN" sz="1600">
                  <a:solidFill>
                    <a:schemeClr val="bg1"/>
                  </a:solidFill>
                  <a:latin typeface="黑体" panose="02010609060101010101" pitchFamily="49" charset="-122"/>
                  <a:sym typeface="Arial" panose="020B0604020202020204" pitchFamily="34" charset="0"/>
                </a:rPr>
                <a:t>SEIRI）</a:t>
              </a:r>
              <a:endParaRPr lang="zh-CN" altLang="en-US" sz="1600">
                <a:solidFill>
                  <a:schemeClr val="bg1"/>
                </a:solidFill>
                <a:latin typeface="黑体" panose="02010609060101010101" pitchFamily="49" charset="-122"/>
              </a:endParaRPr>
            </a:p>
          </p:txBody>
        </p:sp>
      </p:grpSp>
      <p:grpSp>
        <p:nvGrpSpPr>
          <p:cNvPr id="2" name="淘宝网Chenying0907出品 1"/>
          <p:cNvGrpSpPr/>
          <p:nvPr/>
        </p:nvGrpSpPr>
        <p:grpSpPr>
          <a:xfrm>
            <a:off x="4677768" y="591344"/>
            <a:ext cx="565458" cy="496091"/>
            <a:chOff x="3391804" y="931025"/>
            <a:chExt cx="565458" cy="496091"/>
          </a:xfrm>
        </p:grpSpPr>
        <p:grpSp>
          <p:nvGrpSpPr>
            <p:cNvPr id="71" name="淘宝网Chenying0907出品 70"/>
            <p:cNvGrpSpPr/>
            <p:nvPr/>
          </p:nvGrpSpPr>
          <p:grpSpPr>
            <a:xfrm rot="16200000">
              <a:off x="3426487" y="896342"/>
              <a:ext cx="496091" cy="565458"/>
              <a:chOff x="8439634" y="3544648"/>
              <a:chExt cx="1611146" cy="1817848"/>
            </a:xfrm>
          </p:grpSpPr>
          <p:sp>
            <p:nvSpPr>
              <p:cNvPr id="75" name="淘宝网Chenying0907出品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6" name="淘宝网Chenying0907出品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D44133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7" name="TextBox 174"/>
            <p:cNvSpPr txBox="1"/>
            <p:nvPr/>
          </p:nvSpPr>
          <p:spPr>
            <a:xfrm>
              <a:off x="3490405" y="995106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latin typeface="Agency FB" panose="020B0503020202020204" pitchFamily="34" charset="0"/>
                </a:rPr>
                <a:t>01</a:t>
              </a:r>
              <a:endParaRPr lang="zh-CN" altLang="en-US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79" name="淘宝网Chenying0907出品 78"/>
          <p:cNvGrpSpPr/>
          <p:nvPr/>
        </p:nvGrpSpPr>
        <p:grpSpPr>
          <a:xfrm>
            <a:off x="4873616" y="1320520"/>
            <a:ext cx="2507431" cy="458715"/>
            <a:chOff x="6977188" y="1861782"/>
            <a:chExt cx="4158578" cy="1039139"/>
          </a:xfrm>
        </p:grpSpPr>
        <p:sp>
          <p:nvSpPr>
            <p:cNvPr id="80" name="淘宝网Chenying0907出品 1"/>
            <p:cNvSpPr/>
            <p:nvPr/>
          </p:nvSpPr>
          <p:spPr bwMode="auto">
            <a:xfrm>
              <a:off x="6977188" y="1902560"/>
              <a:ext cx="4158578" cy="998361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algn="l"/>
              <a:endParaRPr lang="zh-CN" altLang="en-US">
                <a:solidFill>
                  <a:schemeClr val="bg1"/>
                </a:solidFill>
                <a:latin typeface="黑体" panose="02010609060101010101" pitchFamily="49" charset="-122"/>
              </a:endParaRPr>
            </a:p>
          </p:txBody>
        </p:sp>
        <p:sp>
          <p:nvSpPr>
            <p:cNvPr id="81" name="淘宝网Chenying0907出品 2"/>
            <p:cNvSpPr/>
            <p:nvPr/>
          </p:nvSpPr>
          <p:spPr bwMode="auto">
            <a:xfrm>
              <a:off x="7134952" y="2014082"/>
              <a:ext cx="3860738" cy="775317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rgbClr val="115082"/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algn="l"/>
              <a:endParaRPr lang="zh-CN" altLang="en-US">
                <a:solidFill>
                  <a:schemeClr val="bg1"/>
                </a:solidFill>
                <a:latin typeface="黑体" panose="02010609060101010101" pitchFamily="49" charset="-122"/>
              </a:endParaRPr>
            </a:p>
          </p:txBody>
        </p:sp>
        <p:sp>
          <p:nvSpPr>
            <p:cNvPr id="82" name="淘宝网Chenying0907出品 23"/>
            <p:cNvSpPr txBox="1"/>
            <p:nvPr/>
          </p:nvSpPr>
          <p:spPr>
            <a:xfrm>
              <a:off x="7777239" y="1861782"/>
              <a:ext cx="2832551" cy="1024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zh-CN" altLang="en-US">
                  <a:solidFill>
                    <a:schemeClr val="bg1"/>
                  </a:solidFill>
                  <a:latin typeface="黑体" panose="02010609060101010101" pitchFamily="49" charset="-122"/>
                  <a:sym typeface="Arial" panose="020B0604020202020204" pitchFamily="34" charset="0"/>
                </a:rPr>
                <a:t>整顿</a:t>
              </a:r>
              <a:r>
                <a:rPr lang="zh-CN" altLang="en-US" sz="1600">
                  <a:solidFill>
                    <a:schemeClr val="bg1"/>
                  </a:solidFill>
                  <a:latin typeface="黑体" panose="02010609060101010101" pitchFamily="49" charset="-122"/>
                  <a:sym typeface="Arial" panose="020B0604020202020204" pitchFamily="34" charset="0"/>
                </a:rPr>
                <a:t>（</a:t>
              </a:r>
              <a:r>
                <a:rPr lang="en-US" altLang="zh-CN" sz="1600">
                  <a:solidFill>
                    <a:schemeClr val="bg1"/>
                  </a:solidFill>
                  <a:latin typeface="黑体" panose="02010609060101010101" pitchFamily="49" charset="-122"/>
                  <a:sym typeface="Arial" panose="020B0604020202020204" pitchFamily="34" charset="0"/>
                </a:rPr>
                <a:t>SEITON）</a:t>
              </a:r>
              <a:endParaRPr lang="zh-CN" altLang="en-US" sz="1600">
                <a:solidFill>
                  <a:schemeClr val="bg1"/>
                </a:solidFill>
                <a:latin typeface="黑体" panose="02010609060101010101" pitchFamily="49" charset="-122"/>
              </a:endParaRPr>
            </a:p>
          </p:txBody>
        </p:sp>
      </p:grpSp>
      <p:grpSp>
        <p:nvGrpSpPr>
          <p:cNvPr id="83" name="淘宝网Chenying0907出品 82"/>
          <p:cNvGrpSpPr/>
          <p:nvPr/>
        </p:nvGrpSpPr>
        <p:grpSpPr>
          <a:xfrm>
            <a:off x="4677768" y="1307605"/>
            <a:ext cx="565458" cy="496091"/>
            <a:chOff x="3391804" y="931025"/>
            <a:chExt cx="565458" cy="496091"/>
          </a:xfrm>
        </p:grpSpPr>
        <p:grpSp>
          <p:nvGrpSpPr>
            <p:cNvPr id="84" name="淘宝网Chenying0907出品 83"/>
            <p:cNvGrpSpPr/>
            <p:nvPr/>
          </p:nvGrpSpPr>
          <p:grpSpPr>
            <a:xfrm rot="16200000">
              <a:off x="3426487" y="896342"/>
              <a:ext cx="496091" cy="565458"/>
              <a:chOff x="8439634" y="3544648"/>
              <a:chExt cx="1611146" cy="1817848"/>
            </a:xfrm>
          </p:grpSpPr>
          <p:sp>
            <p:nvSpPr>
              <p:cNvPr id="86" name="淘宝网Chenying0907出品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7" name="淘宝网Chenying0907出品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115082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5" name="TextBox 174"/>
            <p:cNvSpPr txBox="1"/>
            <p:nvPr/>
          </p:nvSpPr>
          <p:spPr>
            <a:xfrm>
              <a:off x="3474868" y="990640"/>
              <a:ext cx="3993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latin typeface="Agency FB" panose="020B0503020202020204" pitchFamily="34" charset="0"/>
                </a:rPr>
                <a:t>02</a:t>
              </a:r>
              <a:endParaRPr lang="zh-CN" altLang="en-US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88" name="淘宝网Chenying0907出品 87"/>
          <p:cNvGrpSpPr/>
          <p:nvPr/>
        </p:nvGrpSpPr>
        <p:grpSpPr>
          <a:xfrm>
            <a:off x="4873616" y="2055335"/>
            <a:ext cx="2507431" cy="453819"/>
            <a:chOff x="6977188" y="1872875"/>
            <a:chExt cx="4158578" cy="1028046"/>
          </a:xfrm>
        </p:grpSpPr>
        <p:sp>
          <p:nvSpPr>
            <p:cNvPr id="89" name="淘宝网Chenying0907出品 1"/>
            <p:cNvSpPr/>
            <p:nvPr/>
          </p:nvSpPr>
          <p:spPr bwMode="auto">
            <a:xfrm>
              <a:off x="6977188" y="1902560"/>
              <a:ext cx="4158578" cy="998361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sz="160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90" name="淘宝网Chenying0907出品 2"/>
            <p:cNvSpPr/>
            <p:nvPr/>
          </p:nvSpPr>
          <p:spPr bwMode="auto">
            <a:xfrm>
              <a:off x="7134952" y="2014082"/>
              <a:ext cx="3860738" cy="775317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rgbClr val="218D8A"/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sz="160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91" name="淘宝网Chenying0907出品 23"/>
            <p:cNvSpPr txBox="1"/>
            <p:nvPr/>
          </p:nvSpPr>
          <p:spPr>
            <a:xfrm>
              <a:off x="7807583" y="1872875"/>
              <a:ext cx="2832551" cy="1024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>
                  <a:solidFill>
                    <a:schemeClr val="bg1"/>
                  </a:solidFill>
                  <a:latin typeface="黑体" panose="02010609060101010101" pitchFamily="49" charset="-122"/>
                  <a:sym typeface="Arial" panose="020B0604020202020204" pitchFamily="34" charset="0"/>
                </a:rPr>
                <a:t>清扫</a:t>
              </a:r>
              <a:r>
                <a:rPr lang="zh-CN" altLang="en-US" sz="1600">
                  <a:solidFill>
                    <a:schemeClr val="bg1"/>
                  </a:solidFill>
                  <a:latin typeface="黑体" panose="02010609060101010101" pitchFamily="49" charset="-122"/>
                  <a:sym typeface="Arial" panose="020B0604020202020204" pitchFamily="34" charset="0"/>
                </a:rPr>
                <a:t>（</a:t>
              </a:r>
              <a:r>
                <a:rPr lang="en-US" altLang="zh-CN" sz="1600">
                  <a:solidFill>
                    <a:schemeClr val="bg1"/>
                  </a:solidFill>
                  <a:latin typeface="黑体" panose="02010609060101010101" pitchFamily="49" charset="-122"/>
                  <a:sym typeface="Arial" panose="020B0604020202020204" pitchFamily="34" charset="0"/>
                </a:rPr>
                <a:t>SEISO）</a:t>
              </a:r>
              <a:endParaRPr lang="zh-CN" altLang="en-US" sz="1600">
                <a:solidFill>
                  <a:schemeClr val="bg1"/>
                </a:solidFill>
                <a:latin typeface="黑体" panose="02010609060101010101" pitchFamily="49" charset="-122"/>
              </a:endParaRPr>
            </a:p>
          </p:txBody>
        </p:sp>
      </p:grpSp>
      <p:grpSp>
        <p:nvGrpSpPr>
          <p:cNvPr id="92" name="淘宝网Chenying0907出品 91"/>
          <p:cNvGrpSpPr/>
          <p:nvPr/>
        </p:nvGrpSpPr>
        <p:grpSpPr>
          <a:xfrm>
            <a:off x="4677768" y="2037522"/>
            <a:ext cx="565458" cy="496091"/>
            <a:chOff x="3391804" y="931025"/>
            <a:chExt cx="565458" cy="496091"/>
          </a:xfrm>
        </p:grpSpPr>
        <p:grpSp>
          <p:nvGrpSpPr>
            <p:cNvPr id="93" name="淘宝网Chenying0907出品 92"/>
            <p:cNvGrpSpPr/>
            <p:nvPr/>
          </p:nvGrpSpPr>
          <p:grpSpPr>
            <a:xfrm rot="16200000">
              <a:off x="3426487" y="896342"/>
              <a:ext cx="496091" cy="565458"/>
              <a:chOff x="8439634" y="3544648"/>
              <a:chExt cx="1611146" cy="1817848"/>
            </a:xfrm>
          </p:grpSpPr>
          <p:sp>
            <p:nvSpPr>
              <p:cNvPr id="95" name="淘宝网Chenying0907出品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6" name="淘宝网Chenying0907出品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218D8A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4" name="TextBox 174"/>
            <p:cNvSpPr txBox="1"/>
            <p:nvPr/>
          </p:nvSpPr>
          <p:spPr>
            <a:xfrm>
              <a:off x="3481240" y="997633"/>
              <a:ext cx="3993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latin typeface="Agency FB" panose="020B0503020202020204" pitchFamily="34" charset="0"/>
                </a:rPr>
                <a:t>03</a:t>
              </a:r>
              <a:endParaRPr lang="zh-CN" altLang="en-US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97" name="淘宝网Chenying0907出品 96"/>
          <p:cNvGrpSpPr/>
          <p:nvPr/>
        </p:nvGrpSpPr>
        <p:grpSpPr>
          <a:xfrm>
            <a:off x="4873616" y="2786778"/>
            <a:ext cx="2507431" cy="452432"/>
            <a:chOff x="6977188" y="1902560"/>
            <a:chExt cx="4158578" cy="1024905"/>
          </a:xfrm>
        </p:grpSpPr>
        <p:sp>
          <p:nvSpPr>
            <p:cNvPr id="98" name="淘宝网Chenying0907出品 1"/>
            <p:cNvSpPr/>
            <p:nvPr/>
          </p:nvSpPr>
          <p:spPr bwMode="auto">
            <a:xfrm>
              <a:off x="6977188" y="1902560"/>
              <a:ext cx="4158578" cy="998361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sz="160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99" name="淘宝网Chenying0907出品 2"/>
            <p:cNvSpPr/>
            <p:nvPr/>
          </p:nvSpPr>
          <p:spPr bwMode="auto">
            <a:xfrm>
              <a:off x="7134952" y="2014082"/>
              <a:ext cx="3860738" cy="775317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rgbClr val="ED7D31"/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sz="160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100" name="淘宝网Chenying0907出品 23"/>
            <p:cNvSpPr txBox="1"/>
            <p:nvPr/>
          </p:nvSpPr>
          <p:spPr>
            <a:xfrm>
              <a:off x="7819576" y="1902560"/>
              <a:ext cx="3220765" cy="1024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>
                  <a:solidFill>
                    <a:schemeClr val="bg1"/>
                  </a:solidFill>
                  <a:latin typeface="黑体" panose="02010609060101010101" pitchFamily="49" charset="-122"/>
                  <a:sym typeface="Arial" panose="020B0604020202020204" pitchFamily="34" charset="0"/>
                </a:rPr>
                <a:t>清洁</a:t>
              </a:r>
              <a:r>
                <a:rPr lang="zh-CN" altLang="en-US" sz="1600">
                  <a:solidFill>
                    <a:schemeClr val="bg1"/>
                  </a:solidFill>
                  <a:latin typeface="黑体" panose="02010609060101010101" pitchFamily="49" charset="-122"/>
                  <a:sym typeface="Arial" panose="020B0604020202020204" pitchFamily="34" charset="0"/>
                </a:rPr>
                <a:t>（</a:t>
              </a:r>
              <a:r>
                <a:rPr lang="en-US" altLang="zh-CN" sz="1600">
                  <a:solidFill>
                    <a:schemeClr val="bg1"/>
                  </a:solidFill>
                  <a:latin typeface="黑体" panose="02010609060101010101" pitchFamily="49" charset="-122"/>
                  <a:sym typeface="Arial" panose="020B0604020202020204" pitchFamily="34" charset="0"/>
                </a:rPr>
                <a:t>SEIKETSU）</a:t>
              </a:r>
              <a:endParaRPr lang="zh-CN" altLang="en-US" sz="1600">
                <a:solidFill>
                  <a:schemeClr val="bg1"/>
                </a:solidFill>
                <a:latin typeface="黑体" panose="02010609060101010101" pitchFamily="49" charset="-122"/>
              </a:endParaRPr>
            </a:p>
          </p:txBody>
        </p:sp>
      </p:grpSp>
      <p:grpSp>
        <p:nvGrpSpPr>
          <p:cNvPr id="101" name="淘宝网Chenying0907出品 100"/>
          <p:cNvGrpSpPr/>
          <p:nvPr/>
        </p:nvGrpSpPr>
        <p:grpSpPr>
          <a:xfrm>
            <a:off x="4677768" y="2755861"/>
            <a:ext cx="565458" cy="496091"/>
            <a:chOff x="3391804" y="931025"/>
            <a:chExt cx="565458" cy="496091"/>
          </a:xfrm>
        </p:grpSpPr>
        <p:grpSp>
          <p:nvGrpSpPr>
            <p:cNvPr id="102" name="淘宝网Chenying0907出品 101"/>
            <p:cNvGrpSpPr/>
            <p:nvPr/>
          </p:nvGrpSpPr>
          <p:grpSpPr>
            <a:xfrm rot="16200000">
              <a:off x="3426487" y="896342"/>
              <a:ext cx="496091" cy="565458"/>
              <a:chOff x="8439634" y="3544648"/>
              <a:chExt cx="1611146" cy="1817848"/>
            </a:xfrm>
          </p:grpSpPr>
          <p:sp>
            <p:nvSpPr>
              <p:cNvPr id="104" name="淘宝网Chenying0907出品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淘宝网Chenying0907出品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ED7D3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3" name="TextBox 174"/>
            <p:cNvSpPr txBox="1"/>
            <p:nvPr/>
          </p:nvSpPr>
          <p:spPr>
            <a:xfrm>
              <a:off x="3481240" y="998446"/>
              <a:ext cx="3993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latin typeface="Agency FB" panose="020B0503020202020204" pitchFamily="34" charset="0"/>
                </a:rPr>
                <a:t>04</a:t>
              </a:r>
              <a:endParaRPr lang="zh-CN" altLang="en-US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107" name="淘宝网Chenying0907出品 106"/>
          <p:cNvGrpSpPr/>
          <p:nvPr/>
        </p:nvGrpSpPr>
        <p:grpSpPr>
          <a:xfrm>
            <a:off x="4873616" y="3509887"/>
            <a:ext cx="2507431" cy="440715"/>
            <a:chOff x="6977188" y="1902560"/>
            <a:chExt cx="4158578" cy="998361"/>
          </a:xfrm>
        </p:grpSpPr>
        <p:sp>
          <p:nvSpPr>
            <p:cNvPr id="108" name="淘宝网Chenying0907出品 1"/>
            <p:cNvSpPr/>
            <p:nvPr/>
          </p:nvSpPr>
          <p:spPr bwMode="auto">
            <a:xfrm>
              <a:off x="6977188" y="1902560"/>
              <a:ext cx="4158578" cy="998361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sz="160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109" name="淘宝网Chenying0907出品 2"/>
            <p:cNvSpPr/>
            <p:nvPr/>
          </p:nvSpPr>
          <p:spPr bwMode="auto">
            <a:xfrm>
              <a:off x="7134951" y="2014082"/>
              <a:ext cx="3860738" cy="775317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rgbClr val="D44133"/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sz="160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110" name="淘宝网Chenying0907出品 23"/>
            <p:cNvSpPr txBox="1"/>
            <p:nvPr/>
          </p:nvSpPr>
          <p:spPr>
            <a:xfrm>
              <a:off x="7600756" y="1967253"/>
              <a:ext cx="3496289" cy="836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zh-CN" altLang="en-US">
                  <a:solidFill>
                    <a:schemeClr val="bg1"/>
                  </a:solidFill>
                  <a:latin typeface="黑体" panose="02010609060101010101" pitchFamily="49" charset="-122"/>
                  <a:sym typeface="Arial" panose="020B0604020202020204" pitchFamily="34" charset="0"/>
                </a:rPr>
                <a:t>教养</a:t>
              </a:r>
              <a:r>
                <a:rPr lang="zh-CN" altLang="en-US" sz="1600">
                  <a:solidFill>
                    <a:schemeClr val="bg1"/>
                  </a:solidFill>
                  <a:latin typeface="黑体" panose="02010609060101010101" pitchFamily="49" charset="-122"/>
                  <a:sym typeface="Arial" panose="020B0604020202020204" pitchFamily="34" charset="0"/>
                </a:rPr>
                <a:t>（</a:t>
              </a:r>
              <a:r>
                <a:rPr lang="en-US" altLang="zh-CN" sz="1600">
                  <a:solidFill>
                    <a:schemeClr val="bg1"/>
                  </a:solidFill>
                  <a:latin typeface="黑体" panose="02010609060101010101" pitchFamily="49" charset="-122"/>
                  <a:sym typeface="Arial" panose="020B0604020202020204" pitchFamily="34" charset="0"/>
                </a:rPr>
                <a:t>SHITSUKE） </a:t>
              </a:r>
              <a:endParaRPr lang="en-US" altLang="zh-CN" sz="1600">
                <a:solidFill>
                  <a:schemeClr val="bg1"/>
                </a:solidFill>
                <a:latin typeface="黑体" panose="02010609060101010101" pitchFamily="49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1" name="淘宝网Chenying0907出品 110"/>
          <p:cNvGrpSpPr/>
          <p:nvPr/>
        </p:nvGrpSpPr>
        <p:grpSpPr>
          <a:xfrm>
            <a:off x="4677768" y="3478970"/>
            <a:ext cx="565458" cy="496091"/>
            <a:chOff x="3391804" y="931025"/>
            <a:chExt cx="565458" cy="496091"/>
          </a:xfrm>
        </p:grpSpPr>
        <p:grpSp>
          <p:nvGrpSpPr>
            <p:cNvPr id="112" name="淘宝网Chenying0907出品 111"/>
            <p:cNvGrpSpPr/>
            <p:nvPr/>
          </p:nvGrpSpPr>
          <p:grpSpPr>
            <a:xfrm rot="16200000">
              <a:off x="3426487" y="896342"/>
              <a:ext cx="496091" cy="565458"/>
              <a:chOff x="8439634" y="3544648"/>
              <a:chExt cx="1611146" cy="1817848"/>
            </a:xfrm>
          </p:grpSpPr>
          <p:sp>
            <p:nvSpPr>
              <p:cNvPr id="114" name="淘宝网Chenying0907出品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5" name="淘宝网Chenying0907出品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D44133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3" name="TextBox 174"/>
            <p:cNvSpPr txBox="1"/>
            <p:nvPr/>
          </p:nvSpPr>
          <p:spPr>
            <a:xfrm>
              <a:off x="3493383" y="986402"/>
              <a:ext cx="3993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latin typeface="Agency FB" panose="020B0503020202020204" pitchFamily="34" charset="0"/>
                </a:rPr>
                <a:t>05</a:t>
              </a:r>
              <a:endParaRPr lang="zh-CN" altLang="en-US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183" name="淘宝网Chenying0907出品 182"/>
          <p:cNvSpPr/>
          <p:nvPr/>
        </p:nvSpPr>
        <p:spPr>
          <a:xfrm>
            <a:off x="1910281" y="3138153"/>
            <a:ext cx="152400" cy="152400"/>
          </a:xfrm>
          <a:prstGeom prst="ellipse">
            <a:avLst/>
          </a:prstGeom>
          <a:solidFill>
            <a:srgbClr val="115082"/>
          </a:solidFill>
          <a:ln w="12700">
            <a:noFill/>
          </a:ln>
          <a:effectLst>
            <a:outerShdw blurRad="254000" dist="254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6" name="淘宝网Chenying0907出品 185"/>
          <p:cNvSpPr/>
          <p:nvPr/>
        </p:nvSpPr>
        <p:spPr>
          <a:xfrm>
            <a:off x="1035340" y="2706244"/>
            <a:ext cx="344929" cy="341658"/>
          </a:xfrm>
          <a:prstGeom prst="ellipse">
            <a:avLst/>
          </a:prstGeom>
          <a:solidFill>
            <a:srgbClr val="218D8A"/>
          </a:solidFill>
          <a:ln w="12700">
            <a:noFill/>
          </a:ln>
          <a:effectLst>
            <a:outerShdw blurRad="254000" dist="254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7" name="淘宝网Chenying0907出品 186"/>
          <p:cNvSpPr/>
          <p:nvPr/>
        </p:nvSpPr>
        <p:spPr>
          <a:xfrm>
            <a:off x="2001592" y="3379933"/>
            <a:ext cx="361092" cy="362744"/>
          </a:xfrm>
          <a:prstGeom prst="ellipse">
            <a:avLst/>
          </a:prstGeom>
          <a:solidFill>
            <a:srgbClr val="D44133"/>
          </a:solidFill>
          <a:ln w="12700">
            <a:noFill/>
          </a:ln>
          <a:effectLst>
            <a:outerShdw blurRad="254000" dist="254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8" name="淘宝网Chenying0907出品 187"/>
          <p:cNvSpPr/>
          <p:nvPr/>
        </p:nvSpPr>
        <p:spPr>
          <a:xfrm>
            <a:off x="1212927" y="3229057"/>
            <a:ext cx="248992" cy="252335"/>
          </a:xfrm>
          <a:prstGeom prst="ellipse">
            <a:avLst/>
          </a:prstGeom>
          <a:solidFill>
            <a:srgbClr val="115082"/>
          </a:solidFill>
          <a:ln w="12700">
            <a:noFill/>
          </a:ln>
          <a:effectLst>
            <a:outerShdw blurRad="254000" dist="254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9" name="淘宝网Chenying0907出品 188"/>
          <p:cNvSpPr/>
          <p:nvPr/>
        </p:nvSpPr>
        <p:spPr>
          <a:xfrm>
            <a:off x="3468039" y="2743327"/>
            <a:ext cx="388539" cy="394826"/>
          </a:xfrm>
          <a:prstGeom prst="ellipse">
            <a:avLst/>
          </a:prstGeom>
          <a:solidFill>
            <a:srgbClr val="218D8A"/>
          </a:solidFill>
          <a:ln w="12700">
            <a:noFill/>
          </a:ln>
          <a:effectLst>
            <a:outerShdw blurRad="254000" dist="254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0" name="淘宝网Chenying0907出品 189"/>
          <p:cNvSpPr/>
          <p:nvPr/>
        </p:nvSpPr>
        <p:spPr>
          <a:xfrm>
            <a:off x="3116521" y="3169820"/>
            <a:ext cx="181799" cy="184531"/>
          </a:xfrm>
          <a:prstGeom prst="ellipse">
            <a:avLst/>
          </a:prstGeom>
          <a:solidFill>
            <a:srgbClr val="D44133"/>
          </a:solidFill>
          <a:ln w="12700">
            <a:noFill/>
          </a:ln>
          <a:effectLst>
            <a:outerShdw blurRad="254000" dist="254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1" name="淘宝网Chenying0907出品 190"/>
          <p:cNvSpPr/>
          <p:nvPr/>
        </p:nvSpPr>
        <p:spPr>
          <a:xfrm>
            <a:off x="1499673" y="3038100"/>
            <a:ext cx="133085" cy="132371"/>
          </a:xfrm>
          <a:prstGeom prst="ellipse">
            <a:avLst/>
          </a:prstGeom>
          <a:solidFill>
            <a:srgbClr val="D44133"/>
          </a:solidFill>
          <a:ln w="12700">
            <a:noFill/>
          </a:ln>
          <a:effectLst>
            <a:outerShdw blurRad="254000" dist="254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2" name="淘宝网Chenying0907出品 191"/>
          <p:cNvSpPr/>
          <p:nvPr/>
        </p:nvSpPr>
        <p:spPr>
          <a:xfrm>
            <a:off x="1566216" y="3280015"/>
            <a:ext cx="220690" cy="208796"/>
          </a:xfrm>
          <a:prstGeom prst="ellipse">
            <a:avLst/>
          </a:prstGeom>
          <a:solidFill>
            <a:srgbClr val="ED7D31"/>
          </a:solidFill>
          <a:ln w="12700">
            <a:noFill/>
          </a:ln>
          <a:effectLst>
            <a:outerShdw blurRad="254000" dist="254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3" name="淘宝网Chenying0907出品 192"/>
          <p:cNvSpPr/>
          <p:nvPr/>
        </p:nvSpPr>
        <p:spPr>
          <a:xfrm>
            <a:off x="3375012" y="3323455"/>
            <a:ext cx="312743" cy="319394"/>
          </a:xfrm>
          <a:prstGeom prst="ellipse">
            <a:avLst/>
          </a:prstGeom>
          <a:solidFill>
            <a:srgbClr val="D44133"/>
          </a:solidFill>
          <a:ln w="12700">
            <a:noFill/>
          </a:ln>
          <a:effectLst>
            <a:outerShdw blurRad="254000" dist="254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5" name="淘宝网Chenying0907出品 194"/>
          <p:cNvSpPr/>
          <p:nvPr/>
        </p:nvSpPr>
        <p:spPr>
          <a:xfrm>
            <a:off x="2495740" y="3237869"/>
            <a:ext cx="270710" cy="264087"/>
          </a:xfrm>
          <a:prstGeom prst="ellipse">
            <a:avLst/>
          </a:prstGeom>
          <a:solidFill>
            <a:srgbClr val="ED7D31"/>
          </a:solidFill>
          <a:ln w="12700">
            <a:noFill/>
          </a:ln>
          <a:effectLst>
            <a:outerShdw blurRad="254000" dist="254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6" name="淘宝网Chenying0907出品 195"/>
          <p:cNvSpPr/>
          <p:nvPr/>
        </p:nvSpPr>
        <p:spPr>
          <a:xfrm>
            <a:off x="2445312" y="3662880"/>
            <a:ext cx="207201" cy="205064"/>
          </a:xfrm>
          <a:prstGeom prst="ellipse">
            <a:avLst/>
          </a:prstGeom>
          <a:solidFill>
            <a:srgbClr val="115082"/>
          </a:solidFill>
          <a:ln w="12700">
            <a:noFill/>
          </a:ln>
          <a:effectLst>
            <a:outerShdw blurRad="254000" dist="254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7" name="淘宝网Chenying0907出品 226"/>
          <p:cNvSpPr/>
          <p:nvPr/>
        </p:nvSpPr>
        <p:spPr>
          <a:xfrm>
            <a:off x="1627227" y="3598355"/>
            <a:ext cx="211111" cy="202476"/>
          </a:xfrm>
          <a:prstGeom prst="ellipse">
            <a:avLst/>
          </a:prstGeom>
          <a:solidFill>
            <a:srgbClr val="D44133"/>
          </a:solidFill>
          <a:ln w="12700">
            <a:noFill/>
          </a:ln>
          <a:effectLst>
            <a:outerShdw blurRad="254000" dist="254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淘宝网Chenying0907出品 62"/>
          <p:cNvSpPr/>
          <p:nvPr/>
        </p:nvSpPr>
        <p:spPr>
          <a:xfrm>
            <a:off x="2899506" y="3501905"/>
            <a:ext cx="248992" cy="252335"/>
          </a:xfrm>
          <a:prstGeom prst="ellipse">
            <a:avLst/>
          </a:prstGeom>
          <a:solidFill>
            <a:srgbClr val="ED7D31"/>
          </a:solidFill>
          <a:ln w="12700">
            <a:noFill/>
          </a:ln>
          <a:effectLst>
            <a:outerShdw blurRad="254000" dist="254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8" name="淘宝网Chenying0907出品 177"/>
          <p:cNvGrpSpPr/>
          <p:nvPr/>
        </p:nvGrpSpPr>
        <p:grpSpPr>
          <a:xfrm>
            <a:off x="1615769" y="1422832"/>
            <a:ext cx="1656422" cy="1650332"/>
            <a:chOff x="3881858" y="5509627"/>
            <a:chExt cx="1016511" cy="1016511"/>
          </a:xfrm>
        </p:grpSpPr>
        <p:sp>
          <p:nvSpPr>
            <p:cNvPr id="179" name="淘宝网Chenying0907出品 178"/>
            <p:cNvSpPr/>
            <p:nvPr/>
          </p:nvSpPr>
          <p:spPr>
            <a:xfrm>
              <a:off x="3881858" y="5509627"/>
              <a:ext cx="1016511" cy="1016511"/>
            </a:xfrm>
            <a:prstGeom prst="ellipse">
              <a:avLst/>
            </a:prstGeom>
            <a:gradFill>
              <a:gsLst>
                <a:gs pos="0">
                  <a:schemeClr val="bg1">
                    <a:lumMod val="80000"/>
                  </a:schemeClr>
                </a:gs>
                <a:gs pos="100000">
                  <a:schemeClr val="bg1">
                    <a:lumMod val="97000"/>
                  </a:schemeClr>
                </a:gs>
              </a:gsLst>
              <a:lin ang="2700000" scaled="1"/>
            </a:gradFill>
            <a:ln w="2222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</a:gradFill>
            </a:ln>
            <a:effectLst>
              <a:outerShdw blurRad="203200" dist="101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0" name="淘宝网Chenying0907出品 179"/>
            <p:cNvSpPr/>
            <p:nvPr/>
          </p:nvSpPr>
          <p:spPr>
            <a:xfrm>
              <a:off x="4034463" y="5662232"/>
              <a:ext cx="711301" cy="711301"/>
            </a:xfrm>
            <a:prstGeom prst="ellipse">
              <a:avLst/>
            </a:prstGeom>
            <a:solidFill>
              <a:srgbClr val="D44133"/>
            </a:solidFill>
            <a:ln w="15875">
              <a:solidFill>
                <a:schemeClr val="bg1"/>
              </a:solidFill>
            </a:ln>
            <a:effectLst>
              <a:outerShdw blurRad="63500" dist="254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1" name="淘宝网Chenying0907出品 22"/>
            <p:cNvSpPr txBox="1"/>
            <p:nvPr/>
          </p:nvSpPr>
          <p:spPr>
            <a:xfrm>
              <a:off x="4079584" y="5771437"/>
              <a:ext cx="596725" cy="492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>
                  <a:solidFill>
                    <a:schemeClr val="bg1"/>
                  </a:solidFill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目录</a:t>
              </a:r>
              <a:endParaRPr lang="en-US" altLang="zh-CN" sz="2800">
                <a:solidFill>
                  <a:schemeClr val="bg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endParaRPr>
            </a:p>
            <a:p>
              <a:pPr algn="ctr"/>
              <a:r>
                <a:rPr lang="en-US" altLang="zh-CN">
                  <a:solidFill>
                    <a:schemeClr val="bg1"/>
                  </a:solidFill>
                  <a:latin typeface="Agency FB" panose="020B0503020202020204" pitchFamily="34" charset="0"/>
                  <a:ea typeface="等线" panose="02010600030101010101" pitchFamily="2" charset="-122"/>
                </a:rPr>
                <a:t>Content</a:t>
              </a:r>
              <a:endParaRPr lang="zh-CN" altLang="en-US">
                <a:solidFill>
                  <a:schemeClr val="bg1"/>
                </a:solidFill>
                <a:latin typeface="Agency FB" panose="020B0503020202020204" pitchFamily="34" charset="0"/>
                <a:ea typeface="等线" panose="02010600030101010101" pitchFamily="2" charset="-122"/>
              </a:endParaRPr>
            </a:p>
          </p:txBody>
        </p:sp>
      </p:grpSp>
      <p:grpSp>
        <p:nvGrpSpPr>
          <p:cNvPr id="64" name="淘宝网Chenying0907出品 78"/>
          <p:cNvGrpSpPr/>
          <p:nvPr/>
        </p:nvGrpSpPr>
        <p:grpSpPr>
          <a:xfrm>
            <a:off x="4884763" y="4208537"/>
            <a:ext cx="2507431" cy="458715"/>
            <a:chOff x="6977188" y="1861782"/>
            <a:chExt cx="4158578" cy="1039139"/>
          </a:xfrm>
        </p:grpSpPr>
        <p:sp>
          <p:nvSpPr>
            <p:cNvPr id="65" name="淘宝网Chenying0907出品 1"/>
            <p:cNvSpPr/>
            <p:nvPr/>
          </p:nvSpPr>
          <p:spPr bwMode="auto">
            <a:xfrm>
              <a:off x="6977188" y="1902560"/>
              <a:ext cx="4158578" cy="998361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algn="l"/>
              <a:endParaRPr lang="zh-CN" altLang="en-US">
                <a:solidFill>
                  <a:schemeClr val="bg1"/>
                </a:solidFill>
                <a:latin typeface="黑体" panose="02010609060101010101" pitchFamily="49" charset="-122"/>
              </a:endParaRPr>
            </a:p>
          </p:txBody>
        </p:sp>
        <p:sp>
          <p:nvSpPr>
            <p:cNvPr id="70" name="淘宝网Chenying0907出品 2"/>
            <p:cNvSpPr/>
            <p:nvPr/>
          </p:nvSpPr>
          <p:spPr bwMode="auto">
            <a:xfrm>
              <a:off x="7134952" y="2014082"/>
              <a:ext cx="3860738" cy="775317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rgbClr val="115082"/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algn="l"/>
              <a:endParaRPr lang="zh-CN" altLang="en-US">
                <a:solidFill>
                  <a:schemeClr val="bg1"/>
                </a:solidFill>
                <a:latin typeface="黑体" panose="02010609060101010101" pitchFamily="49" charset="-122"/>
              </a:endParaRPr>
            </a:p>
          </p:txBody>
        </p:sp>
        <p:sp>
          <p:nvSpPr>
            <p:cNvPr id="72" name="淘宝网Chenying0907出品 23"/>
            <p:cNvSpPr txBox="1"/>
            <p:nvPr/>
          </p:nvSpPr>
          <p:spPr>
            <a:xfrm>
              <a:off x="7777239" y="1861782"/>
              <a:ext cx="2832551" cy="1024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zh-CN" altLang="en-US">
                  <a:solidFill>
                    <a:schemeClr val="bg1"/>
                  </a:solidFill>
                  <a:latin typeface="黑体" panose="02010609060101010101" pitchFamily="49" charset="-122"/>
                  <a:sym typeface="Arial" panose="020B0604020202020204" pitchFamily="34" charset="0"/>
                </a:rPr>
                <a:t>安全</a:t>
              </a:r>
              <a:r>
                <a:rPr lang="zh-CN" altLang="en-US" sz="1600">
                  <a:solidFill>
                    <a:schemeClr val="bg1"/>
                  </a:solidFill>
                  <a:latin typeface="黑体" panose="02010609060101010101" pitchFamily="49" charset="-122"/>
                  <a:sym typeface="Arial" panose="020B0604020202020204" pitchFamily="34" charset="0"/>
                </a:rPr>
                <a:t>(</a:t>
              </a:r>
              <a:r>
                <a:rPr lang="en-US" altLang="zh-CN" sz="1600">
                  <a:solidFill>
                    <a:schemeClr val="bg1"/>
                  </a:solidFill>
                  <a:latin typeface="黑体" panose="02010609060101010101" pitchFamily="49" charset="-122"/>
                  <a:sym typeface="Arial" panose="020B0604020202020204" pitchFamily="34" charset="0"/>
                </a:rPr>
                <a:t>SAFETY)</a:t>
              </a:r>
              <a:endParaRPr lang="zh-CN" altLang="en-US" sz="1600">
                <a:solidFill>
                  <a:schemeClr val="bg1"/>
                </a:solidFill>
                <a:latin typeface="黑体" panose="02010609060101010101" pitchFamily="49" charset="-122"/>
              </a:endParaRPr>
            </a:p>
          </p:txBody>
        </p:sp>
      </p:grpSp>
      <p:grpSp>
        <p:nvGrpSpPr>
          <p:cNvPr id="73" name="淘宝网Chenying0907出品 82"/>
          <p:cNvGrpSpPr/>
          <p:nvPr/>
        </p:nvGrpSpPr>
        <p:grpSpPr>
          <a:xfrm>
            <a:off x="4688915" y="4195622"/>
            <a:ext cx="565458" cy="496091"/>
            <a:chOff x="3391804" y="931025"/>
            <a:chExt cx="565458" cy="496091"/>
          </a:xfrm>
        </p:grpSpPr>
        <p:grpSp>
          <p:nvGrpSpPr>
            <p:cNvPr id="74" name="淘宝网Chenying0907出品 83"/>
            <p:cNvGrpSpPr/>
            <p:nvPr/>
          </p:nvGrpSpPr>
          <p:grpSpPr>
            <a:xfrm rot="16200000">
              <a:off x="3426487" y="896342"/>
              <a:ext cx="496091" cy="565458"/>
              <a:chOff x="8439634" y="3544648"/>
              <a:chExt cx="1611146" cy="1817848"/>
            </a:xfrm>
          </p:grpSpPr>
          <p:sp>
            <p:nvSpPr>
              <p:cNvPr id="105" name="淘宝网Chenying0907出品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6" name="淘宝网Chenying0907出品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115082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8" name="TextBox 174"/>
            <p:cNvSpPr txBox="1"/>
            <p:nvPr/>
          </p:nvSpPr>
          <p:spPr>
            <a:xfrm>
              <a:off x="3474868" y="990640"/>
              <a:ext cx="3993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latin typeface="Agency FB" panose="020B0503020202020204" pitchFamily="34" charset="0"/>
                </a:rPr>
                <a:t>06</a:t>
              </a:r>
              <a:endParaRPr lang="zh-CN" altLang="en-US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drap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3" nodeType="withEffect"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6" nodeType="with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9" nodeType="with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2" nodeType="withEffect"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5" nodeType="withEffect"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8" nodeType="withEffect"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21" nodeType="withEffect"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24" nodeType="withEffect"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27" nodeType="withEffect"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30" nodeType="withEffect"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33" nodeType="withEffect"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36" nodeType="withEffect"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1" nodeType="withEffect">
                                  <p:childTnLst>
                                    <p:animMotion origin="layout" path="M 1.99618E-07 2.84172E-06 L 0.04652 -0.17618" pathEditMode="relative" rAng="0" ptsTypes="AA">
                                      <p:cBhvr>
                                        <p:cTn id="51" dur="2000" spd="-100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6" y="-882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4" nodeType="withEffect">
                                  <p:childTnLst>
                                    <p:animMotion origin="layout" path="M -1.5414E-06 3.29836E-06 L 0.13366 -0.11509" pathEditMode="relative" rAng="0" ptsTypes="AA">
                                      <p:cBhvr>
                                        <p:cTn id="53" dur="2000" spd="-100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3" y="-577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grpId="7" nodeType="withEffect">
                                  <p:childTnLst>
                                    <p:animMotion origin="layout" path="M -2.60371E-07 -3.48658E-07 L 0.02517 -0.24344" pathEditMode="relative" rAng="0" ptsTypes="AA">
                                      <p:cBhvr>
                                        <p:cTn id="55" dur="2000" spd="-100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-12188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grpId="10" nodeType="withEffect">
                                  <p:childTnLst>
                                    <p:animMotion origin="layout" path="M 4.81861E-06 7.2817E-07 L 0.11959 -0.20796" pathEditMode="relative" rAng="0" ptsTypes="AA">
                                      <p:cBhvr>
                                        <p:cTn id="57" dur="2000" spd="-100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71" y="-10398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grpId="13" nodeType="withEffect">
                                  <p:childTnLst>
                                    <p:animMotion origin="layout" path="M -1.31054E-06 1.42857E-06 L -0.1347 -0.1228" pathEditMode="relative" rAng="0" ptsTypes="AA">
                                      <p:cBhvr>
                                        <p:cTn id="59" dur="2000" spd="-100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35" y="-614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16" nodeType="withEffect">
                                  <p:childTnLst>
                                    <p:animMotion origin="layout" path="M -3.57056E-06 -3.56063E-06 L -0.08505 -0.18512" pathEditMode="relative" rAng="0" ptsTypes="AA">
                                      <p:cBhvr>
                                        <p:cTn id="61" dur="2000" spd="-100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3" y="-9256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19" nodeType="withEffect">
                                  <p:childTnLst>
                                    <p:animMotion origin="layout" path="M -4.42284E-06 1.11385E-06 L 0.09443 -0.15458" pathEditMode="relative" rAng="0" ptsTypes="AA">
                                      <p:cBhvr>
                                        <p:cTn id="63" dur="2000" spd="-100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1" y="-7745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grpId="22" nodeType="withEffect">
                                  <p:childTnLst>
                                    <p:animMotion origin="layout" path="M -1.51015E-06 -1.65998E-06 L 0.08124 -0.21351" pathEditMode="relative" rAng="0" ptsTypes="AA">
                                      <p:cBhvr>
                                        <p:cTn id="65" dur="2000" spd="-100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-10676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grpId="25" nodeType="withEffect">
                                  <p:childTnLst>
                                    <p:animMotion origin="layout" path="M -4.08957E-06 -1.55816E-06 L -0.12029 -0.22801" pathEditMode="relative" rAng="0" ptsTypes="AA">
                                      <p:cBhvr>
                                        <p:cTn id="67" dur="2000" spd="-100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23" y="-11416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28" nodeType="withEffect">
                                  <p:childTnLst>
                                    <p:animMotion origin="layout" path="M -3.67645E-06 -4.73928E-06 L -0.02204 -0.2061" pathEditMode="relative" rAng="0" ptsTypes="AA">
                                      <p:cBhvr>
                                        <p:cTn id="69" dur="2000" spd="-100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1" y="-10305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grpId="31" nodeType="withEffect">
                                  <p:childTnLst>
                                    <p:animMotion origin="layout" path="M 2.53428E-06 -2.87874E-06 L -0.01302 -0.28293" pathEditMode="relative" rAng="0" ptsTypes="AA">
                                      <p:cBhvr>
                                        <p:cTn id="71" dur="2000" spd="-100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" y="-14162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grpId="34" nodeType="withEffect">
                                  <p:childTnLst>
                                    <p:animMotion origin="layout" path="M 3.1557E-06 -3.91546E-06 L 0.07637 -0.27028" pathEditMode="relative" rAng="0" ptsTypes="AA">
                                      <p:cBhvr>
                                        <p:cTn id="73" dur="2000" spd="-100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9" y="-13514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grpId="37" nodeType="withEffect">
                                  <p:childTnLst>
                                    <p:animMotion origin="layout" path="M 1.8226E-06 6.88059E-07 L -0.06683 -0.2564" pathEditMode="relative" rAng="0" ptsTypes="AA">
                                      <p:cBhvr>
                                        <p:cTn id="75" dur="2000" spd="-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0" y="-12836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grpId="2" nodeType="withEffect">
                                  <p:childTnLst>
                                    <p:animEffect transition="out" filter="fade">
                                      <p:cBhvr>
                                        <p:cTn id="77" dur="1000" tmFilter="0, 0; .2, .5; .8, .5; 1, 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500" autoRev="1" fill="hold"/>
                                        <p:tgtEl>
                                          <p:spTgt spid="1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grpId="5" nodeType="withEffect">
                                  <p:childTnLst>
                                    <p:animEffect transition="out" filter="fade">
                                      <p:cBhvr>
                                        <p:cTn id="80" dur="1000" tmFilter="0, 0; .2, .5; .8, .5; 1, 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500" autoRev="1" fill="hold"/>
                                        <p:tgtEl>
                                          <p:spTgt spid="1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grpId="8" nodeType="withEffect">
                                  <p:childTnLst>
                                    <p:animEffect transition="out" filter="fade">
                                      <p:cBhvr>
                                        <p:cTn id="83" dur="1000" tmFilter="0, 0; .2, .5; .8, .5; 1, 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500" autoRev="1" fill="hold"/>
                                        <p:tgtEl>
                                          <p:spTgt spid="1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mph" presetSubtype="0" fill="hold" grpId="11" nodeType="withEffect">
                                  <p:childTnLst>
                                    <p:animEffect transition="out" filter="fade">
                                      <p:cBhvr>
                                        <p:cTn id="86" dur="1000" tmFilter="0, 0; .2, .5; .8, .5; 1, 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500" autoRev="1" fill="hold"/>
                                        <p:tgtEl>
                                          <p:spTgt spid="1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mph" presetSubtype="0" fill="hold" grpId="14" nodeType="withEffect">
                                  <p:childTnLst>
                                    <p:animEffect transition="out" filter="fade">
                                      <p:cBhvr>
                                        <p:cTn id="89" dur="1000" tmFilter="0, 0; .2, .5; .8, .5; 1, 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500" autoRev="1" fill="hold"/>
                                        <p:tgtEl>
                                          <p:spTgt spid="1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mph" presetSubtype="0" fill="hold" grpId="17" nodeType="withEffect">
                                  <p:childTnLst>
                                    <p:animEffect transition="out" filter="fade">
                                      <p:cBhvr>
                                        <p:cTn id="92" dur="1000" tmFilter="0, 0; .2, .5; .8, .5; 1, 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500" autoRev="1" fill="hold"/>
                                        <p:tgtEl>
                                          <p:spTgt spid="1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mph" presetSubtype="0" fill="hold" grpId="20" nodeType="withEffect">
                                  <p:childTnLst>
                                    <p:animEffect transition="out" filter="fade">
                                      <p:cBhvr>
                                        <p:cTn id="95" dur="1000" tmFilter="0, 0; .2, .5; .8, .5; 1, 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500" autoRev="1" fill="hold"/>
                                        <p:tgtEl>
                                          <p:spTgt spid="1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fill="hold" grpId="23" nodeType="withEffect">
                                  <p:childTnLst>
                                    <p:animEffect transition="out" filter="fade">
                                      <p:cBhvr>
                                        <p:cTn id="98" dur="1000" tmFilter="0, 0; .2, .5; .8, .5; 1, 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500" autoRev="1" fill="hold"/>
                                        <p:tgtEl>
                                          <p:spTgt spid="1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fill="hold" grpId="26" nodeType="withEffect">
                                  <p:childTnLst>
                                    <p:animEffect transition="out" filter="fade">
                                      <p:cBhvr>
                                        <p:cTn id="101" dur="1000" tmFilter="0, 0; .2, .5; .8, .5; 1, 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500" autoRev="1" fill="hold"/>
                                        <p:tgtEl>
                                          <p:spTgt spid="1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fill="hold" grpId="29" nodeType="withEffect">
                                  <p:childTnLst>
                                    <p:animEffect transition="out" filter="fade">
                                      <p:cBhvr>
                                        <p:cTn id="104" dur="1000" tmFilter="0, 0; .2, .5; .8, .5; 1, 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500" autoRev="1" fill="hold"/>
                                        <p:tgtEl>
                                          <p:spTgt spid="1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fill="hold" grpId="32" nodeType="withEffect">
                                  <p:childTnLst>
                                    <p:animEffect transition="out" filter="fade">
                                      <p:cBhvr>
                                        <p:cTn id="107" dur="1000" tmFilter="0, 0; .2, .5; .8, .5; 1, 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500" autoRev="1" fill="hold"/>
                                        <p:tgtEl>
                                          <p:spTgt spid="1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mph" presetSubtype="0" fill="hold" grpId="35" nodeType="withEffect">
                                  <p:childTnLst>
                                    <p:animEffect transition="out" filter="fade">
                                      <p:cBhvr>
                                        <p:cTn id="110" dur="1000" tmFilter="0, 0; .2, .5; .8, .5; 1, 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500" autoRev="1" fill="hold"/>
                                        <p:tgtEl>
                                          <p:spTgt spid="2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6" presetClass="emph" presetSubtype="0" fill="hold" grpId="38" nodeType="withEffect">
                                  <p:childTnLst>
                                    <p:animEffect transition="out" filter="fade">
                                      <p:cBhvr>
                                        <p:cTn id="113" dur="10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50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2" presetClass="entr" presetSubtype="8" fill="hold" nodeType="afterEffect"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2" presetClass="entr" presetSubtype="8" fill="hold" nodeType="withEffect"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2" presetClass="entr" presetSubtype="8" fill="hold" nodeType="afterEffect"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2" presetClass="entr" presetSubtype="8" fill="hold" nodeType="withEffect"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12" presetClass="entr" presetSubtype="8" fill="hold" nodeType="afterEffect"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2" presetClass="entr" presetSubtype="8" fill="hold" nodeType="withEffect"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000"/>
                            </p:stCondLst>
                            <p:childTnLst>
                              <p:par>
                                <p:cTn id="143" presetID="12" presetClass="entr" presetSubtype="8" fill="hold" nodeType="afterEffect"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2" presetClass="entr" presetSubtype="8" fill="hold" nodeType="withEffect"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0"/>
                            </p:stCondLst>
                            <p:childTnLst>
                              <p:par>
                                <p:cTn id="152" presetID="12" presetClass="entr" presetSubtype="8" fill="hold" nodeType="afterEffect"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5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2" presetClass="entr" presetSubtype="8" fill="hold" nodeType="withEffect"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6000"/>
                            </p:stCondLst>
                            <p:childTnLst>
                              <p:par>
                                <p:cTn id="161" presetID="12" presetClass="entr" presetSubtype="8" fill="hold" nodeType="afterEffect"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2" presetClass="entr" presetSubtype="8" fill="hold" nodeType="withEffect"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/>
      <p:bldP spid="183" grpId="1"/>
      <p:bldP spid="183" grpId="2"/>
      <p:bldP spid="186" grpId="3"/>
      <p:bldP spid="186" grpId="4"/>
      <p:bldP spid="186" grpId="5"/>
      <p:bldP spid="187" grpId="6"/>
      <p:bldP spid="187" grpId="7"/>
      <p:bldP spid="187" grpId="8"/>
      <p:bldP spid="188" grpId="9"/>
      <p:bldP spid="188" grpId="10"/>
      <p:bldP spid="188" grpId="11"/>
      <p:bldP spid="189" grpId="12"/>
      <p:bldP spid="189" grpId="13"/>
      <p:bldP spid="189" grpId="14"/>
      <p:bldP spid="190" grpId="15"/>
      <p:bldP spid="190" grpId="16"/>
      <p:bldP spid="190" grpId="17"/>
      <p:bldP spid="191" grpId="18"/>
      <p:bldP spid="191" grpId="19"/>
      <p:bldP spid="191" grpId="20"/>
      <p:bldP spid="192" grpId="21"/>
      <p:bldP spid="192" grpId="22"/>
      <p:bldP spid="192" grpId="23"/>
      <p:bldP spid="193" grpId="24"/>
      <p:bldP spid="193" grpId="25"/>
      <p:bldP spid="193" grpId="26"/>
      <p:bldP spid="195" grpId="27"/>
      <p:bldP spid="195" grpId="28"/>
      <p:bldP spid="195" grpId="29"/>
      <p:bldP spid="196" grpId="30"/>
      <p:bldP spid="196" grpId="31"/>
      <p:bldP spid="196" grpId="32"/>
      <p:bldP spid="227" grpId="33"/>
      <p:bldP spid="227" grpId="34"/>
      <p:bldP spid="227" grpId="35"/>
      <p:bldP spid="63" grpId="36"/>
      <p:bldP spid="63" grpId="37"/>
      <p:bldP spid="63" grpId="38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686701" y="317277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1" hangingPunct="1"/>
            <a:r>
              <a:rPr lang="zh-CN" altLang="en-US">
                <a:solidFill>
                  <a:srgbClr val="11508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ootlight MT Light" panose="0204060206030A020304" pitchFamily="18" charset="0"/>
              </a:rPr>
              <a:t>清洁的推行要点</a:t>
            </a:r>
            <a:endParaRPr lang="zh-CN" altLang="en-US">
              <a:solidFill>
                <a:srgbClr val="11508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ootlight MT Light" panose="0204060206030A020304" pitchFamily="18" charset="0"/>
            </a:endParaRPr>
          </a:p>
        </p:txBody>
      </p:sp>
      <p:cxnSp>
        <p:nvCxnSpPr>
          <p:cNvPr id="23" name="淘宝网Chenying0907出品 16"/>
          <p:cNvCxnSpPr>
            <a:stCxn id="33" idx="6"/>
            <a:endCxn id="35" idx="2"/>
          </p:cNvCxnSpPr>
          <p:nvPr/>
        </p:nvCxnSpPr>
        <p:spPr>
          <a:xfrm>
            <a:off x="596590" y="4206625"/>
            <a:ext cx="8028608" cy="0"/>
          </a:xfrm>
          <a:prstGeom prst="line">
            <a:avLst/>
          </a:prstGeom>
          <a:ln w="44450"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88900" dist="381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淘宝网Chenying0907出品 5"/>
          <p:cNvSpPr/>
          <p:nvPr/>
        </p:nvSpPr>
        <p:spPr>
          <a:xfrm>
            <a:off x="305594" y="4061127"/>
            <a:ext cx="290996" cy="290996"/>
          </a:xfrm>
          <a:prstGeom prst="ellipse">
            <a:avLst/>
          </a:prstGeom>
          <a:solidFill>
            <a:srgbClr val="218D8A"/>
          </a:solidFill>
          <a:ln w="19050"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889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淘宝网Chenying0907出品 6"/>
          <p:cNvSpPr/>
          <p:nvPr/>
        </p:nvSpPr>
        <p:spPr>
          <a:xfrm>
            <a:off x="8625198" y="4061127"/>
            <a:ext cx="290996" cy="290996"/>
          </a:xfrm>
          <a:prstGeom prst="ellipse">
            <a:avLst/>
          </a:prstGeom>
          <a:solidFill>
            <a:srgbClr val="00AF92"/>
          </a:solidFill>
          <a:ln w="19050"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889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淘宝网Chenying0907出品 8"/>
          <p:cNvSpPr/>
          <p:nvPr/>
        </p:nvSpPr>
        <p:spPr>
          <a:xfrm>
            <a:off x="2457613" y="3939919"/>
            <a:ext cx="529084" cy="529084"/>
          </a:xfrm>
          <a:prstGeom prst="ellipse">
            <a:avLst/>
          </a:prstGeom>
          <a:solidFill>
            <a:schemeClr val="bg1"/>
          </a:solidFill>
          <a:ln w="19050"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889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淘宝网Chenying0907出品 9"/>
          <p:cNvSpPr/>
          <p:nvPr/>
        </p:nvSpPr>
        <p:spPr>
          <a:xfrm>
            <a:off x="3756702" y="3939919"/>
            <a:ext cx="529084" cy="529084"/>
          </a:xfrm>
          <a:prstGeom prst="ellipse">
            <a:avLst/>
          </a:prstGeom>
          <a:solidFill>
            <a:schemeClr val="bg1"/>
          </a:solidFill>
          <a:ln w="19050"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889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淘宝网Chenying0907出品 10"/>
          <p:cNvSpPr/>
          <p:nvPr/>
        </p:nvSpPr>
        <p:spPr>
          <a:xfrm>
            <a:off x="5055791" y="3939919"/>
            <a:ext cx="529084" cy="529084"/>
          </a:xfrm>
          <a:prstGeom prst="ellipse">
            <a:avLst/>
          </a:prstGeom>
          <a:solidFill>
            <a:schemeClr val="bg1"/>
          </a:solidFill>
          <a:ln w="19050"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889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淘宝网Chenying0907出品 11"/>
          <p:cNvSpPr/>
          <p:nvPr/>
        </p:nvSpPr>
        <p:spPr>
          <a:xfrm>
            <a:off x="6354880" y="3939919"/>
            <a:ext cx="529084" cy="529084"/>
          </a:xfrm>
          <a:prstGeom prst="ellipse">
            <a:avLst/>
          </a:prstGeom>
          <a:solidFill>
            <a:schemeClr val="bg1"/>
          </a:solidFill>
          <a:ln w="19050"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889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淘宝网Chenying0907出品 7"/>
          <p:cNvSpPr/>
          <p:nvPr/>
        </p:nvSpPr>
        <p:spPr>
          <a:xfrm>
            <a:off x="1158524" y="3939919"/>
            <a:ext cx="529084" cy="529084"/>
          </a:xfrm>
          <a:prstGeom prst="ellipse">
            <a:avLst/>
          </a:prstGeom>
          <a:solidFill>
            <a:schemeClr val="bg1"/>
          </a:solidFill>
          <a:ln w="19050"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889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0" name="淘宝网Chenying0907出品 17"/>
          <p:cNvGrpSpPr/>
          <p:nvPr/>
        </p:nvGrpSpPr>
        <p:grpSpPr>
          <a:xfrm>
            <a:off x="734873" y="2331190"/>
            <a:ext cx="1329590" cy="2037530"/>
            <a:chOff x="1714934" y="2859600"/>
            <a:chExt cx="1772478" cy="2716235"/>
          </a:xfrm>
        </p:grpSpPr>
        <p:sp>
          <p:nvSpPr>
            <p:cNvPr id="51" name="淘宝网Chenying0907出品 26"/>
            <p:cNvSpPr/>
            <p:nvPr/>
          </p:nvSpPr>
          <p:spPr>
            <a:xfrm>
              <a:off x="1777316" y="2859600"/>
              <a:ext cx="1710096" cy="2716235"/>
            </a:xfrm>
            <a:custGeom>
              <a:avLst/>
              <a:gdLst>
                <a:gd name="connsiteX0" fmla="*/ 261702 w 1710096"/>
                <a:gd name="connsiteY0" fmla="*/ 0 h 2716235"/>
                <a:gd name="connsiteX1" fmla="*/ 1448394 w 1710096"/>
                <a:gd name="connsiteY1" fmla="*/ 0 h 2716235"/>
                <a:gd name="connsiteX2" fmla="*/ 1710096 w 1710096"/>
                <a:gd name="connsiteY2" fmla="*/ 261702 h 2716235"/>
                <a:gd name="connsiteX3" fmla="*/ 1710096 w 1710096"/>
                <a:gd name="connsiteY3" fmla="*/ 1308476 h 2716235"/>
                <a:gd name="connsiteX4" fmla="*/ 1448394 w 1710096"/>
                <a:gd name="connsiteY4" fmla="*/ 1570178 h 2716235"/>
                <a:gd name="connsiteX5" fmla="*/ 904405 w 1710096"/>
                <a:gd name="connsiteY5" fmla="*/ 1570178 h 2716235"/>
                <a:gd name="connsiteX6" fmla="*/ 904405 w 1710096"/>
                <a:gd name="connsiteY6" fmla="*/ 2288250 h 2716235"/>
                <a:gd name="connsiteX7" fmla="*/ 940283 w 1710096"/>
                <a:gd name="connsiteY7" fmla="*/ 2295493 h 2716235"/>
                <a:gd name="connsiteX8" fmla="*/ 1074023 w 1710096"/>
                <a:gd name="connsiteY8" fmla="*/ 2497260 h 2716235"/>
                <a:gd name="connsiteX9" fmla="*/ 855048 w 1710096"/>
                <a:gd name="connsiteY9" fmla="*/ 2716235 h 2716235"/>
                <a:gd name="connsiteX10" fmla="*/ 636073 w 1710096"/>
                <a:gd name="connsiteY10" fmla="*/ 2497260 h 2716235"/>
                <a:gd name="connsiteX11" fmla="*/ 769813 w 1710096"/>
                <a:gd name="connsiteY11" fmla="*/ 2295493 h 2716235"/>
                <a:gd name="connsiteX12" fmla="*/ 805691 w 1710096"/>
                <a:gd name="connsiteY12" fmla="*/ 2288250 h 2716235"/>
                <a:gd name="connsiteX13" fmla="*/ 805691 w 1710096"/>
                <a:gd name="connsiteY13" fmla="*/ 1570178 h 2716235"/>
                <a:gd name="connsiteX14" fmla="*/ 261702 w 1710096"/>
                <a:gd name="connsiteY14" fmla="*/ 1570178 h 2716235"/>
                <a:gd name="connsiteX15" fmla="*/ 0 w 1710096"/>
                <a:gd name="connsiteY15" fmla="*/ 1308476 h 2716235"/>
                <a:gd name="connsiteX16" fmla="*/ 0 w 1710096"/>
                <a:gd name="connsiteY16" fmla="*/ 261702 h 2716235"/>
                <a:gd name="connsiteX17" fmla="*/ 261702 w 1710096"/>
                <a:gd name="connsiteY17" fmla="*/ 0 h 271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0096" h="2716235">
                  <a:moveTo>
                    <a:pt x="261702" y="0"/>
                  </a:moveTo>
                  <a:lnTo>
                    <a:pt x="1448394" y="0"/>
                  </a:lnTo>
                  <a:cubicBezTo>
                    <a:pt x="1592928" y="0"/>
                    <a:pt x="1710096" y="117168"/>
                    <a:pt x="1710096" y="261702"/>
                  </a:cubicBezTo>
                  <a:lnTo>
                    <a:pt x="1710096" y="1308476"/>
                  </a:lnTo>
                  <a:cubicBezTo>
                    <a:pt x="1710096" y="1453010"/>
                    <a:pt x="1592928" y="1570178"/>
                    <a:pt x="1448394" y="1570178"/>
                  </a:cubicBezTo>
                  <a:lnTo>
                    <a:pt x="904405" y="1570178"/>
                  </a:lnTo>
                  <a:lnTo>
                    <a:pt x="904405" y="2288250"/>
                  </a:lnTo>
                  <a:lnTo>
                    <a:pt x="940283" y="2295493"/>
                  </a:lnTo>
                  <a:cubicBezTo>
                    <a:pt x="1018877" y="2328735"/>
                    <a:pt x="1074023" y="2406558"/>
                    <a:pt x="1074023" y="2497260"/>
                  </a:cubicBezTo>
                  <a:cubicBezTo>
                    <a:pt x="1074023" y="2618197"/>
                    <a:pt x="975985" y="2716235"/>
                    <a:pt x="855048" y="2716235"/>
                  </a:cubicBezTo>
                  <a:cubicBezTo>
                    <a:pt x="734111" y="2716235"/>
                    <a:pt x="636073" y="2618197"/>
                    <a:pt x="636073" y="2497260"/>
                  </a:cubicBezTo>
                  <a:cubicBezTo>
                    <a:pt x="636073" y="2406558"/>
                    <a:pt x="691220" y="2328735"/>
                    <a:pt x="769813" y="2295493"/>
                  </a:cubicBezTo>
                  <a:lnTo>
                    <a:pt x="805691" y="2288250"/>
                  </a:lnTo>
                  <a:lnTo>
                    <a:pt x="805691" y="1570178"/>
                  </a:lnTo>
                  <a:lnTo>
                    <a:pt x="261702" y="1570178"/>
                  </a:lnTo>
                  <a:cubicBezTo>
                    <a:pt x="117168" y="1570178"/>
                    <a:pt x="0" y="1453010"/>
                    <a:pt x="0" y="1308476"/>
                  </a:cubicBezTo>
                  <a:lnTo>
                    <a:pt x="0" y="261702"/>
                  </a:lnTo>
                  <a:cubicBezTo>
                    <a:pt x="0" y="117168"/>
                    <a:pt x="117168" y="0"/>
                    <a:pt x="261702" y="0"/>
                  </a:cubicBezTo>
                  <a:close/>
                </a:path>
              </a:pathLst>
            </a:custGeom>
            <a:solidFill>
              <a:srgbClr val="218D8A"/>
            </a:solidFill>
            <a:ln>
              <a:noFill/>
            </a:ln>
            <a:effectLst>
              <a:outerShdw blurRad="127000" dist="50800" dir="27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2540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B850"/>
                </a:solidFill>
              </a:endParaRPr>
            </a:p>
          </p:txBody>
        </p:sp>
        <p:sp>
          <p:nvSpPr>
            <p:cNvPr id="52" name="淘宝网Chenying0907出品 37"/>
            <p:cNvSpPr/>
            <p:nvPr/>
          </p:nvSpPr>
          <p:spPr bwMode="auto">
            <a:xfrm>
              <a:off x="2473066" y="5262044"/>
              <a:ext cx="318595" cy="189632"/>
            </a:xfrm>
            <a:custGeom>
              <a:avLst/>
              <a:gdLst>
                <a:gd name="connsiteX0" fmla="*/ 2389719 w 3268922"/>
                <a:gd name="connsiteY0" fmla="*/ 97 h 1945710"/>
                <a:gd name="connsiteX1" fmla="*/ 2489590 w 3268922"/>
                <a:gd name="connsiteY1" fmla="*/ 73289 h 1945710"/>
                <a:gd name="connsiteX2" fmla="*/ 3193503 w 3268922"/>
                <a:gd name="connsiteY2" fmla="*/ 771568 h 1945710"/>
                <a:gd name="connsiteX3" fmla="*/ 3193503 w 3268922"/>
                <a:gd name="connsiteY3" fmla="*/ 1159501 h 1945710"/>
                <a:gd name="connsiteX4" fmla="*/ 2489590 w 3268922"/>
                <a:gd name="connsiteY4" fmla="*/ 1883641 h 1945710"/>
                <a:gd name="connsiteX5" fmla="*/ 2313612 w 3268922"/>
                <a:gd name="connsiteY5" fmla="*/ 1806055 h 1945710"/>
                <a:gd name="connsiteX6" fmla="*/ 2037075 w 3268922"/>
                <a:gd name="connsiteY6" fmla="*/ 1521571 h 1945710"/>
                <a:gd name="connsiteX7" fmla="*/ 1374210 w 3268922"/>
                <a:gd name="connsiteY7" fmla="*/ 1521571 h 1945710"/>
                <a:gd name="connsiteX8" fmla="*/ 1283452 w 3268922"/>
                <a:gd name="connsiteY8" fmla="*/ 1521571 h 1945710"/>
                <a:gd name="connsiteX9" fmla="*/ 1283452 w 3268922"/>
                <a:gd name="connsiteY9" fmla="*/ 1521571 h 1945710"/>
                <a:gd name="connsiteX10" fmla="*/ 1275261 w 3268922"/>
                <a:gd name="connsiteY10" fmla="*/ 1521571 h 1945710"/>
                <a:gd name="connsiteX11" fmla="*/ 1108752 w 3268922"/>
                <a:gd name="connsiteY11" fmla="*/ 1521571 h 1945710"/>
                <a:gd name="connsiteX12" fmla="*/ 956065 w 3268922"/>
                <a:gd name="connsiteY12" fmla="*/ 1521571 h 1945710"/>
                <a:gd name="connsiteX13" fmla="*/ 947874 w 3268922"/>
                <a:gd name="connsiteY13" fmla="*/ 1521571 h 1945710"/>
                <a:gd name="connsiteX14" fmla="*/ 903970 w 3268922"/>
                <a:gd name="connsiteY14" fmla="*/ 1521571 h 1945710"/>
                <a:gd name="connsiteX15" fmla="*/ 781365 w 3268922"/>
                <a:gd name="connsiteY15" fmla="*/ 1521571 h 1945710"/>
                <a:gd name="connsiteX16" fmla="*/ 654774 w 3268922"/>
                <a:gd name="connsiteY16" fmla="*/ 1521571 h 1945710"/>
                <a:gd name="connsiteX17" fmla="*/ 646583 w 3268922"/>
                <a:gd name="connsiteY17" fmla="*/ 1521571 h 1945710"/>
                <a:gd name="connsiteX18" fmla="*/ 576583 w 3268922"/>
                <a:gd name="connsiteY18" fmla="*/ 1521571 h 1945710"/>
                <a:gd name="connsiteX19" fmla="*/ 480074 w 3268922"/>
                <a:gd name="connsiteY19" fmla="*/ 1521571 h 1945710"/>
                <a:gd name="connsiteX20" fmla="*/ 275292 w 3268922"/>
                <a:gd name="connsiteY20" fmla="*/ 1521571 h 1945710"/>
                <a:gd name="connsiteX21" fmla="*/ 0 w 3268922"/>
                <a:gd name="connsiteY21" fmla="*/ 1237087 h 1945710"/>
                <a:gd name="connsiteX22" fmla="*/ 0 w 3268922"/>
                <a:gd name="connsiteY22" fmla="*/ 693981 h 1945710"/>
                <a:gd name="connsiteX23" fmla="*/ 275292 w 3268922"/>
                <a:gd name="connsiteY23" fmla="*/ 409497 h 1945710"/>
                <a:gd name="connsiteX24" fmla="*/ 501631 w 3268922"/>
                <a:gd name="connsiteY24" fmla="*/ 409497 h 1945710"/>
                <a:gd name="connsiteX25" fmla="*/ 576583 w 3268922"/>
                <a:gd name="connsiteY25" fmla="*/ 409497 h 1945710"/>
                <a:gd name="connsiteX26" fmla="*/ 604876 w 3268922"/>
                <a:gd name="connsiteY26" fmla="*/ 409497 h 1945710"/>
                <a:gd name="connsiteX27" fmla="*/ 613150 w 3268922"/>
                <a:gd name="connsiteY27" fmla="*/ 409497 h 1945710"/>
                <a:gd name="connsiteX28" fmla="*/ 631842 w 3268922"/>
                <a:gd name="connsiteY28" fmla="*/ 409497 h 1945710"/>
                <a:gd name="connsiteX29" fmla="*/ 654774 w 3268922"/>
                <a:gd name="connsiteY29" fmla="*/ 409497 h 1945710"/>
                <a:gd name="connsiteX30" fmla="*/ 672070 w 3268922"/>
                <a:gd name="connsiteY30" fmla="*/ 409497 h 1945710"/>
                <a:gd name="connsiteX31" fmla="*/ 802922 w 3268922"/>
                <a:gd name="connsiteY31" fmla="*/ 409497 h 1945710"/>
                <a:gd name="connsiteX32" fmla="*/ 903970 w 3268922"/>
                <a:gd name="connsiteY32" fmla="*/ 409497 h 1945710"/>
                <a:gd name="connsiteX33" fmla="*/ 909249 w 3268922"/>
                <a:gd name="connsiteY33" fmla="*/ 409497 h 1945710"/>
                <a:gd name="connsiteX34" fmla="*/ 914441 w 3268922"/>
                <a:gd name="connsiteY34" fmla="*/ 409497 h 1945710"/>
                <a:gd name="connsiteX35" fmla="*/ 921787 w 3268922"/>
                <a:gd name="connsiteY35" fmla="*/ 409497 h 1945710"/>
                <a:gd name="connsiteX36" fmla="*/ 946202 w 3268922"/>
                <a:gd name="connsiteY36" fmla="*/ 409497 h 1945710"/>
                <a:gd name="connsiteX37" fmla="*/ 956065 w 3268922"/>
                <a:gd name="connsiteY37" fmla="*/ 409497 h 1945710"/>
                <a:gd name="connsiteX38" fmla="*/ 986455 w 3268922"/>
                <a:gd name="connsiteY38" fmla="*/ 409497 h 1945710"/>
                <a:gd name="connsiteX39" fmla="*/ 1241828 w 3268922"/>
                <a:gd name="connsiteY39" fmla="*/ 409497 h 1945710"/>
                <a:gd name="connsiteX40" fmla="*/ 1283452 w 3268922"/>
                <a:gd name="connsiteY40" fmla="*/ 409497 h 1945710"/>
                <a:gd name="connsiteX41" fmla="*/ 1283452 w 3268922"/>
                <a:gd name="connsiteY41" fmla="*/ 409497 h 1945710"/>
                <a:gd name="connsiteX42" fmla="*/ 1333161 w 3268922"/>
                <a:gd name="connsiteY42" fmla="*/ 409497 h 1945710"/>
                <a:gd name="connsiteX43" fmla="*/ 2037075 w 3268922"/>
                <a:gd name="connsiteY43" fmla="*/ 409497 h 1945710"/>
                <a:gd name="connsiteX44" fmla="*/ 2313612 w 3268922"/>
                <a:gd name="connsiteY44" fmla="*/ 150875 h 1945710"/>
                <a:gd name="connsiteX45" fmla="*/ 2389719 w 3268922"/>
                <a:gd name="connsiteY45" fmla="*/ 97 h 194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268922" h="1945710">
                  <a:moveTo>
                    <a:pt x="2389719" y="97"/>
                  </a:moveTo>
                  <a:cubicBezTo>
                    <a:pt x="2417706" y="1764"/>
                    <a:pt x="2451881" y="24797"/>
                    <a:pt x="2489590" y="73289"/>
                  </a:cubicBezTo>
                  <a:cubicBezTo>
                    <a:pt x="2489590" y="73289"/>
                    <a:pt x="2489590" y="73289"/>
                    <a:pt x="3193503" y="771568"/>
                  </a:cubicBezTo>
                  <a:cubicBezTo>
                    <a:pt x="3294062" y="875016"/>
                    <a:pt x="3294062" y="1056052"/>
                    <a:pt x="3193503" y="1159501"/>
                  </a:cubicBezTo>
                  <a:lnTo>
                    <a:pt x="2489590" y="1883641"/>
                  </a:lnTo>
                  <a:cubicBezTo>
                    <a:pt x="2389031" y="1987090"/>
                    <a:pt x="2313612" y="1961228"/>
                    <a:pt x="2313612" y="1806055"/>
                  </a:cubicBezTo>
                  <a:cubicBezTo>
                    <a:pt x="2313612" y="1650882"/>
                    <a:pt x="2187913" y="1521571"/>
                    <a:pt x="2037075" y="1521571"/>
                  </a:cubicBezTo>
                  <a:cubicBezTo>
                    <a:pt x="2037075" y="1521571"/>
                    <a:pt x="2037075" y="1521571"/>
                    <a:pt x="1374210" y="1521571"/>
                  </a:cubicBezTo>
                  <a:lnTo>
                    <a:pt x="1283452" y="1521571"/>
                  </a:lnTo>
                  <a:lnTo>
                    <a:pt x="1283452" y="1521571"/>
                  </a:lnTo>
                  <a:lnTo>
                    <a:pt x="1275261" y="1521571"/>
                  </a:lnTo>
                  <a:cubicBezTo>
                    <a:pt x="1225697" y="1521571"/>
                    <a:pt x="1170414" y="1521571"/>
                    <a:pt x="1108752" y="1521571"/>
                  </a:cubicBezTo>
                  <a:lnTo>
                    <a:pt x="956065" y="1521571"/>
                  </a:lnTo>
                  <a:lnTo>
                    <a:pt x="947874" y="1521571"/>
                  </a:lnTo>
                  <a:lnTo>
                    <a:pt x="903970" y="1521571"/>
                  </a:lnTo>
                  <a:lnTo>
                    <a:pt x="781365" y="1521571"/>
                  </a:lnTo>
                  <a:lnTo>
                    <a:pt x="654774" y="1521571"/>
                  </a:lnTo>
                  <a:lnTo>
                    <a:pt x="646583" y="1521571"/>
                  </a:lnTo>
                  <a:lnTo>
                    <a:pt x="576583" y="1521571"/>
                  </a:lnTo>
                  <a:lnTo>
                    <a:pt x="480074" y="1521571"/>
                  </a:lnTo>
                  <a:cubicBezTo>
                    <a:pt x="418412" y="1521571"/>
                    <a:pt x="350372" y="1521571"/>
                    <a:pt x="275292" y="1521571"/>
                  </a:cubicBezTo>
                  <a:cubicBezTo>
                    <a:pt x="125133" y="1521571"/>
                    <a:pt x="0" y="1392260"/>
                    <a:pt x="0" y="1237087"/>
                  </a:cubicBezTo>
                  <a:cubicBezTo>
                    <a:pt x="0" y="1237087"/>
                    <a:pt x="0" y="1237087"/>
                    <a:pt x="0" y="693981"/>
                  </a:cubicBezTo>
                  <a:cubicBezTo>
                    <a:pt x="0" y="538808"/>
                    <a:pt x="125133" y="409497"/>
                    <a:pt x="275292" y="409497"/>
                  </a:cubicBezTo>
                  <a:cubicBezTo>
                    <a:pt x="275292" y="409497"/>
                    <a:pt x="275292" y="409497"/>
                    <a:pt x="501631" y="409497"/>
                  </a:cubicBezTo>
                  <a:lnTo>
                    <a:pt x="576583" y="409497"/>
                  </a:lnTo>
                  <a:cubicBezTo>
                    <a:pt x="576583" y="409497"/>
                    <a:pt x="576583" y="409497"/>
                    <a:pt x="604876" y="409497"/>
                  </a:cubicBezTo>
                  <a:lnTo>
                    <a:pt x="613150" y="409497"/>
                  </a:lnTo>
                  <a:lnTo>
                    <a:pt x="631842" y="409497"/>
                  </a:lnTo>
                  <a:lnTo>
                    <a:pt x="654774" y="409497"/>
                  </a:lnTo>
                  <a:lnTo>
                    <a:pt x="672070" y="409497"/>
                  </a:lnTo>
                  <a:cubicBezTo>
                    <a:pt x="703899" y="409497"/>
                    <a:pt x="746337" y="409497"/>
                    <a:pt x="802922" y="409497"/>
                  </a:cubicBezTo>
                  <a:lnTo>
                    <a:pt x="903970" y="409497"/>
                  </a:lnTo>
                  <a:lnTo>
                    <a:pt x="909249" y="409497"/>
                  </a:lnTo>
                  <a:lnTo>
                    <a:pt x="914441" y="409497"/>
                  </a:lnTo>
                  <a:lnTo>
                    <a:pt x="921787" y="409497"/>
                  </a:lnTo>
                  <a:lnTo>
                    <a:pt x="946202" y="409497"/>
                  </a:lnTo>
                  <a:lnTo>
                    <a:pt x="956065" y="409497"/>
                  </a:lnTo>
                  <a:lnTo>
                    <a:pt x="986455" y="409497"/>
                  </a:lnTo>
                  <a:cubicBezTo>
                    <a:pt x="1035946" y="409497"/>
                    <a:pt x="1115131" y="409497"/>
                    <a:pt x="1241828" y="409497"/>
                  </a:cubicBezTo>
                  <a:lnTo>
                    <a:pt x="1283452" y="409497"/>
                  </a:lnTo>
                  <a:lnTo>
                    <a:pt x="1283452" y="409497"/>
                  </a:lnTo>
                  <a:lnTo>
                    <a:pt x="1333161" y="409497"/>
                  </a:lnTo>
                  <a:cubicBezTo>
                    <a:pt x="1433721" y="409497"/>
                    <a:pt x="1634839" y="409497"/>
                    <a:pt x="2037075" y="409497"/>
                  </a:cubicBezTo>
                  <a:cubicBezTo>
                    <a:pt x="2187913" y="409497"/>
                    <a:pt x="2313612" y="306048"/>
                    <a:pt x="2313612" y="150875"/>
                  </a:cubicBezTo>
                  <a:cubicBezTo>
                    <a:pt x="2313612" y="53892"/>
                    <a:pt x="2343073" y="-2681"/>
                    <a:pt x="2389719" y="97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noFill/>
            </a:ln>
            <a:effectLst/>
          </p:spPr>
          <p:txBody>
            <a:bodyPr vert="horz" wrap="square" lIns="68592" tIns="34296" rIns="68592" bIns="34296" numCol="1" anchor="t" anchorCtr="0" compatLnSpc="1">
              <a:noAutofit/>
            </a:bodyPr>
            <a:lstStyle/>
            <a:p>
              <a:pPr defTabSz="685800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b="0" kern="0">
                <a:solidFill>
                  <a:prstClr val="black"/>
                </a:solidFill>
              </a:endParaRPr>
            </a:p>
          </p:txBody>
        </p:sp>
        <p:sp>
          <p:nvSpPr>
            <p:cNvPr id="53" name="同侧圆角淘宝网Chenying0907出品 43"/>
            <p:cNvSpPr/>
            <p:nvPr/>
          </p:nvSpPr>
          <p:spPr>
            <a:xfrm rot="5400000">
              <a:off x="1697417" y="3404124"/>
              <a:ext cx="601806" cy="442010"/>
            </a:xfrm>
            <a:prstGeom prst="round2SameRect">
              <a:avLst>
                <a:gd name="adj1" fmla="val 19083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innerShdw blurRad="50800" dist="25400" dir="135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淘宝网Chenying0907出品 50"/>
            <p:cNvSpPr txBox="1"/>
            <p:nvPr/>
          </p:nvSpPr>
          <p:spPr>
            <a:xfrm>
              <a:off x="1714934" y="3349278"/>
              <a:ext cx="554122" cy="492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anose="020B0503020202020204" pitchFamily="34" charset="0"/>
                </a:rPr>
                <a:t>01</a:t>
              </a: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57" name="淘宝网Chenying0907出品 56"/>
            <p:cNvSpPr txBox="1"/>
            <p:nvPr/>
          </p:nvSpPr>
          <p:spPr>
            <a:xfrm>
              <a:off x="2206126" y="3230932"/>
              <a:ext cx="1220931" cy="769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落实前面3</a:t>
              </a:r>
              <a:r>
                <a:rPr lang="en-US" altLang="zh-CN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</a:t>
              </a:r>
              <a:r>
                <a:rPr lang="zh-CN" altLang="en-US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</a:t>
              </a:r>
              <a:endParaRPr lang="zh-CN" altLang="en-US" sz="105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8" name="淘宝网Chenying0907出品 12"/>
          <p:cNvGrpSpPr/>
          <p:nvPr/>
        </p:nvGrpSpPr>
        <p:grpSpPr>
          <a:xfrm>
            <a:off x="2030047" y="1142263"/>
            <a:ext cx="1333505" cy="3218784"/>
            <a:chOff x="3441534" y="1274639"/>
            <a:chExt cx="1777698" cy="4290967"/>
          </a:xfrm>
        </p:grpSpPr>
        <p:sp>
          <p:nvSpPr>
            <p:cNvPr id="59" name="淘宝网Chenying0907出品 35"/>
            <p:cNvSpPr/>
            <p:nvPr/>
          </p:nvSpPr>
          <p:spPr>
            <a:xfrm>
              <a:off x="3509136" y="1274639"/>
              <a:ext cx="1710096" cy="4290967"/>
            </a:xfrm>
            <a:custGeom>
              <a:avLst/>
              <a:gdLst>
                <a:gd name="connsiteX0" fmla="*/ 261702 w 1710096"/>
                <a:gd name="connsiteY0" fmla="*/ 0 h 4290967"/>
                <a:gd name="connsiteX1" fmla="*/ 1448394 w 1710096"/>
                <a:gd name="connsiteY1" fmla="*/ 0 h 4290967"/>
                <a:gd name="connsiteX2" fmla="*/ 1710096 w 1710096"/>
                <a:gd name="connsiteY2" fmla="*/ 261702 h 4290967"/>
                <a:gd name="connsiteX3" fmla="*/ 1710096 w 1710096"/>
                <a:gd name="connsiteY3" fmla="*/ 1308476 h 4290967"/>
                <a:gd name="connsiteX4" fmla="*/ 1448394 w 1710096"/>
                <a:gd name="connsiteY4" fmla="*/ 1570178 h 4290967"/>
                <a:gd name="connsiteX5" fmla="*/ 908591 w 1710096"/>
                <a:gd name="connsiteY5" fmla="*/ 1570178 h 4290967"/>
                <a:gd name="connsiteX6" fmla="*/ 908591 w 1710096"/>
                <a:gd name="connsiteY6" fmla="*/ 3884895 h 4290967"/>
                <a:gd name="connsiteX7" fmla="*/ 933282 w 1710096"/>
                <a:gd name="connsiteY7" fmla="*/ 3889880 h 4290967"/>
                <a:gd name="connsiteX8" fmla="*/ 1060774 w 1710096"/>
                <a:gd name="connsiteY8" fmla="*/ 4082221 h 4290967"/>
                <a:gd name="connsiteX9" fmla="*/ 852028 w 1710096"/>
                <a:gd name="connsiteY9" fmla="*/ 4290967 h 4290967"/>
                <a:gd name="connsiteX10" fmla="*/ 643282 w 1710096"/>
                <a:gd name="connsiteY10" fmla="*/ 4082221 h 4290967"/>
                <a:gd name="connsiteX11" fmla="*/ 770775 w 1710096"/>
                <a:gd name="connsiteY11" fmla="*/ 3889880 h 4290967"/>
                <a:gd name="connsiteX12" fmla="*/ 811893 w 1710096"/>
                <a:gd name="connsiteY12" fmla="*/ 3881578 h 4290967"/>
                <a:gd name="connsiteX13" fmla="*/ 811893 w 1710096"/>
                <a:gd name="connsiteY13" fmla="*/ 1570178 h 4290967"/>
                <a:gd name="connsiteX14" fmla="*/ 261702 w 1710096"/>
                <a:gd name="connsiteY14" fmla="*/ 1570178 h 4290967"/>
                <a:gd name="connsiteX15" fmla="*/ 0 w 1710096"/>
                <a:gd name="connsiteY15" fmla="*/ 1308476 h 4290967"/>
                <a:gd name="connsiteX16" fmla="*/ 0 w 1710096"/>
                <a:gd name="connsiteY16" fmla="*/ 261702 h 4290967"/>
                <a:gd name="connsiteX17" fmla="*/ 261702 w 1710096"/>
                <a:gd name="connsiteY17" fmla="*/ 0 h 4290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0096" h="4290967">
                  <a:moveTo>
                    <a:pt x="261702" y="0"/>
                  </a:moveTo>
                  <a:lnTo>
                    <a:pt x="1448394" y="0"/>
                  </a:lnTo>
                  <a:cubicBezTo>
                    <a:pt x="1592928" y="0"/>
                    <a:pt x="1710096" y="117168"/>
                    <a:pt x="1710096" y="261702"/>
                  </a:cubicBezTo>
                  <a:lnTo>
                    <a:pt x="1710096" y="1308476"/>
                  </a:lnTo>
                  <a:cubicBezTo>
                    <a:pt x="1710096" y="1453010"/>
                    <a:pt x="1592928" y="1570178"/>
                    <a:pt x="1448394" y="1570178"/>
                  </a:cubicBezTo>
                  <a:lnTo>
                    <a:pt x="908591" y="1570178"/>
                  </a:lnTo>
                  <a:lnTo>
                    <a:pt x="908591" y="3884895"/>
                  </a:lnTo>
                  <a:lnTo>
                    <a:pt x="933282" y="3889880"/>
                  </a:lnTo>
                  <a:cubicBezTo>
                    <a:pt x="1008204" y="3921569"/>
                    <a:pt x="1060774" y="3995756"/>
                    <a:pt x="1060774" y="4082221"/>
                  </a:cubicBezTo>
                  <a:cubicBezTo>
                    <a:pt x="1060774" y="4197508"/>
                    <a:pt x="967315" y="4290967"/>
                    <a:pt x="852028" y="4290967"/>
                  </a:cubicBezTo>
                  <a:cubicBezTo>
                    <a:pt x="736741" y="4290967"/>
                    <a:pt x="643282" y="4197508"/>
                    <a:pt x="643282" y="4082221"/>
                  </a:cubicBezTo>
                  <a:cubicBezTo>
                    <a:pt x="643282" y="3995756"/>
                    <a:pt x="695853" y="3921569"/>
                    <a:pt x="770775" y="3889880"/>
                  </a:cubicBezTo>
                  <a:lnTo>
                    <a:pt x="811893" y="3881578"/>
                  </a:lnTo>
                  <a:lnTo>
                    <a:pt x="811893" y="1570178"/>
                  </a:lnTo>
                  <a:lnTo>
                    <a:pt x="261702" y="1570178"/>
                  </a:lnTo>
                  <a:cubicBezTo>
                    <a:pt x="117168" y="1570178"/>
                    <a:pt x="0" y="1453010"/>
                    <a:pt x="0" y="1308476"/>
                  </a:cubicBezTo>
                  <a:lnTo>
                    <a:pt x="0" y="261702"/>
                  </a:lnTo>
                  <a:cubicBezTo>
                    <a:pt x="0" y="117168"/>
                    <a:pt x="117168" y="0"/>
                    <a:pt x="261702" y="0"/>
                  </a:cubicBezTo>
                  <a:close/>
                </a:path>
              </a:pathLst>
            </a:custGeom>
            <a:solidFill>
              <a:srgbClr val="115082"/>
            </a:solidFill>
            <a:ln>
              <a:noFill/>
            </a:ln>
            <a:effectLst>
              <a:outerShdw blurRad="127000" dist="50800" dir="27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2540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淘宝网Chenying0907出品 39"/>
            <p:cNvSpPr/>
            <p:nvPr/>
          </p:nvSpPr>
          <p:spPr bwMode="auto">
            <a:xfrm>
              <a:off x="4200198" y="5262044"/>
              <a:ext cx="318595" cy="189632"/>
            </a:xfrm>
            <a:custGeom>
              <a:avLst/>
              <a:gdLst>
                <a:gd name="connsiteX0" fmla="*/ 2389719 w 3268922"/>
                <a:gd name="connsiteY0" fmla="*/ 97 h 1945710"/>
                <a:gd name="connsiteX1" fmla="*/ 2489590 w 3268922"/>
                <a:gd name="connsiteY1" fmla="*/ 73289 h 1945710"/>
                <a:gd name="connsiteX2" fmla="*/ 3193503 w 3268922"/>
                <a:gd name="connsiteY2" fmla="*/ 771568 h 1945710"/>
                <a:gd name="connsiteX3" fmla="*/ 3193503 w 3268922"/>
                <a:gd name="connsiteY3" fmla="*/ 1159501 h 1945710"/>
                <a:gd name="connsiteX4" fmla="*/ 2489590 w 3268922"/>
                <a:gd name="connsiteY4" fmla="*/ 1883641 h 1945710"/>
                <a:gd name="connsiteX5" fmla="*/ 2313612 w 3268922"/>
                <a:gd name="connsiteY5" fmla="*/ 1806055 h 1945710"/>
                <a:gd name="connsiteX6" fmla="*/ 2037075 w 3268922"/>
                <a:gd name="connsiteY6" fmla="*/ 1521571 h 1945710"/>
                <a:gd name="connsiteX7" fmla="*/ 1374210 w 3268922"/>
                <a:gd name="connsiteY7" fmla="*/ 1521571 h 1945710"/>
                <a:gd name="connsiteX8" fmla="*/ 1283452 w 3268922"/>
                <a:gd name="connsiteY8" fmla="*/ 1521571 h 1945710"/>
                <a:gd name="connsiteX9" fmla="*/ 1283452 w 3268922"/>
                <a:gd name="connsiteY9" fmla="*/ 1521571 h 1945710"/>
                <a:gd name="connsiteX10" fmla="*/ 1275261 w 3268922"/>
                <a:gd name="connsiteY10" fmla="*/ 1521571 h 1945710"/>
                <a:gd name="connsiteX11" fmla="*/ 1108752 w 3268922"/>
                <a:gd name="connsiteY11" fmla="*/ 1521571 h 1945710"/>
                <a:gd name="connsiteX12" fmla="*/ 956065 w 3268922"/>
                <a:gd name="connsiteY12" fmla="*/ 1521571 h 1945710"/>
                <a:gd name="connsiteX13" fmla="*/ 947874 w 3268922"/>
                <a:gd name="connsiteY13" fmla="*/ 1521571 h 1945710"/>
                <a:gd name="connsiteX14" fmla="*/ 903970 w 3268922"/>
                <a:gd name="connsiteY14" fmla="*/ 1521571 h 1945710"/>
                <a:gd name="connsiteX15" fmla="*/ 781365 w 3268922"/>
                <a:gd name="connsiteY15" fmla="*/ 1521571 h 1945710"/>
                <a:gd name="connsiteX16" fmla="*/ 654774 w 3268922"/>
                <a:gd name="connsiteY16" fmla="*/ 1521571 h 1945710"/>
                <a:gd name="connsiteX17" fmla="*/ 646583 w 3268922"/>
                <a:gd name="connsiteY17" fmla="*/ 1521571 h 1945710"/>
                <a:gd name="connsiteX18" fmla="*/ 576583 w 3268922"/>
                <a:gd name="connsiteY18" fmla="*/ 1521571 h 1945710"/>
                <a:gd name="connsiteX19" fmla="*/ 480074 w 3268922"/>
                <a:gd name="connsiteY19" fmla="*/ 1521571 h 1945710"/>
                <a:gd name="connsiteX20" fmla="*/ 275292 w 3268922"/>
                <a:gd name="connsiteY20" fmla="*/ 1521571 h 1945710"/>
                <a:gd name="connsiteX21" fmla="*/ 0 w 3268922"/>
                <a:gd name="connsiteY21" fmla="*/ 1237087 h 1945710"/>
                <a:gd name="connsiteX22" fmla="*/ 0 w 3268922"/>
                <a:gd name="connsiteY22" fmla="*/ 693981 h 1945710"/>
                <a:gd name="connsiteX23" fmla="*/ 275292 w 3268922"/>
                <a:gd name="connsiteY23" fmla="*/ 409497 h 1945710"/>
                <a:gd name="connsiteX24" fmla="*/ 501631 w 3268922"/>
                <a:gd name="connsiteY24" fmla="*/ 409497 h 1945710"/>
                <a:gd name="connsiteX25" fmla="*/ 576583 w 3268922"/>
                <a:gd name="connsiteY25" fmla="*/ 409497 h 1945710"/>
                <a:gd name="connsiteX26" fmla="*/ 604876 w 3268922"/>
                <a:gd name="connsiteY26" fmla="*/ 409497 h 1945710"/>
                <a:gd name="connsiteX27" fmla="*/ 613150 w 3268922"/>
                <a:gd name="connsiteY27" fmla="*/ 409497 h 1945710"/>
                <a:gd name="connsiteX28" fmla="*/ 631842 w 3268922"/>
                <a:gd name="connsiteY28" fmla="*/ 409497 h 1945710"/>
                <a:gd name="connsiteX29" fmla="*/ 654774 w 3268922"/>
                <a:gd name="connsiteY29" fmla="*/ 409497 h 1945710"/>
                <a:gd name="connsiteX30" fmla="*/ 672070 w 3268922"/>
                <a:gd name="connsiteY30" fmla="*/ 409497 h 1945710"/>
                <a:gd name="connsiteX31" fmla="*/ 802922 w 3268922"/>
                <a:gd name="connsiteY31" fmla="*/ 409497 h 1945710"/>
                <a:gd name="connsiteX32" fmla="*/ 903970 w 3268922"/>
                <a:gd name="connsiteY32" fmla="*/ 409497 h 1945710"/>
                <a:gd name="connsiteX33" fmla="*/ 909249 w 3268922"/>
                <a:gd name="connsiteY33" fmla="*/ 409497 h 1945710"/>
                <a:gd name="connsiteX34" fmla="*/ 914441 w 3268922"/>
                <a:gd name="connsiteY34" fmla="*/ 409497 h 1945710"/>
                <a:gd name="connsiteX35" fmla="*/ 921787 w 3268922"/>
                <a:gd name="connsiteY35" fmla="*/ 409497 h 1945710"/>
                <a:gd name="connsiteX36" fmla="*/ 946202 w 3268922"/>
                <a:gd name="connsiteY36" fmla="*/ 409497 h 1945710"/>
                <a:gd name="connsiteX37" fmla="*/ 956065 w 3268922"/>
                <a:gd name="connsiteY37" fmla="*/ 409497 h 1945710"/>
                <a:gd name="connsiteX38" fmla="*/ 986455 w 3268922"/>
                <a:gd name="connsiteY38" fmla="*/ 409497 h 1945710"/>
                <a:gd name="connsiteX39" fmla="*/ 1241828 w 3268922"/>
                <a:gd name="connsiteY39" fmla="*/ 409497 h 1945710"/>
                <a:gd name="connsiteX40" fmla="*/ 1283452 w 3268922"/>
                <a:gd name="connsiteY40" fmla="*/ 409497 h 1945710"/>
                <a:gd name="connsiteX41" fmla="*/ 1283452 w 3268922"/>
                <a:gd name="connsiteY41" fmla="*/ 409497 h 1945710"/>
                <a:gd name="connsiteX42" fmla="*/ 1333161 w 3268922"/>
                <a:gd name="connsiteY42" fmla="*/ 409497 h 1945710"/>
                <a:gd name="connsiteX43" fmla="*/ 2037075 w 3268922"/>
                <a:gd name="connsiteY43" fmla="*/ 409497 h 1945710"/>
                <a:gd name="connsiteX44" fmla="*/ 2313612 w 3268922"/>
                <a:gd name="connsiteY44" fmla="*/ 150875 h 1945710"/>
                <a:gd name="connsiteX45" fmla="*/ 2389719 w 3268922"/>
                <a:gd name="connsiteY45" fmla="*/ 97 h 194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268922" h="1945710">
                  <a:moveTo>
                    <a:pt x="2389719" y="97"/>
                  </a:moveTo>
                  <a:cubicBezTo>
                    <a:pt x="2417706" y="1764"/>
                    <a:pt x="2451881" y="24797"/>
                    <a:pt x="2489590" y="73289"/>
                  </a:cubicBezTo>
                  <a:cubicBezTo>
                    <a:pt x="2489590" y="73289"/>
                    <a:pt x="2489590" y="73289"/>
                    <a:pt x="3193503" y="771568"/>
                  </a:cubicBezTo>
                  <a:cubicBezTo>
                    <a:pt x="3294062" y="875016"/>
                    <a:pt x="3294062" y="1056052"/>
                    <a:pt x="3193503" y="1159501"/>
                  </a:cubicBezTo>
                  <a:lnTo>
                    <a:pt x="2489590" y="1883641"/>
                  </a:lnTo>
                  <a:cubicBezTo>
                    <a:pt x="2389031" y="1987090"/>
                    <a:pt x="2313612" y="1961228"/>
                    <a:pt x="2313612" y="1806055"/>
                  </a:cubicBezTo>
                  <a:cubicBezTo>
                    <a:pt x="2313612" y="1650882"/>
                    <a:pt x="2187913" y="1521571"/>
                    <a:pt x="2037075" y="1521571"/>
                  </a:cubicBezTo>
                  <a:cubicBezTo>
                    <a:pt x="2037075" y="1521571"/>
                    <a:pt x="2037075" y="1521571"/>
                    <a:pt x="1374210" y="1521571"/>
                  </a:cubicBezTo>
                  <a:lnTo>
                    <a:pt x="1283452" y="1521571"/>
                  </a:lnTo>
                  <a:lnTo>
                    <a:pt x="1283452" y="1521571"/>
                  </a:lnTo>
                  <a:lnTo>
                    <a:pt x="1275261" y="1521571"/>
                  </a:lnTo>
                  <a:cubicBezTo>
                    <a:pt x="1225697" y="1521571"/>
                    <a:pt x="1170414" y="1521571"/>
                    <a:pt x="1108752" y="1521571"/>
                  </a:cubicBezTo>
                  <a:lnTo>
                    <a:pt x="956065" y="1521571"/>
                  </a:lnTo>
                  <a:lnTo>
                    <a:pt x="947874" y="1521571"/>
                  </a:lnTo>
                  <a:lnTo>
                    <a:pt x="903970" y="1521571"/>
                  </a:lnTo>
                  <a:lnTo>
                    <a:pt x="781365" y="1521571"/>
                  </a:lnTo>
                  <a:lnTo>
                    <a:pt x="654774" y="1521571"/>
                  </a:lnTo>
                  <a:lnTo>
                    <a:pt x="646583" y="1521571"/>
                  </a:lnTo>
                  <a:lnTo>
                    <a:pt x="576583" y="1521571"/>
                  </a:lnTo>
                  <a:lnTo>
                    <a:pt x="480074" y="1521571"/>
                  </a:lnTo>
                  <a:cubicBezTo>
                    <a:pt x="418412" y="1521571"/>
                    <a:pt x="350372" y="1521571"/>
                    <a:pt x="275292" y="1521571"/>
                  </a:cubicBezTo>
                  <a:cubicBezTo>
                    <a:pt x="125133" y="1521571"/>
                    <a:pt x="0" y="1392260"/>
                    <a:pt x="0" y="1237087"/>
                  </a:cubicBezTo>
                  <a:cubicBezTo>
                    <a:pt x="0" y="1237087"/>
                    <a:pt x="0" y="1237087"/>
                    <a:pt x="0" y="693981"/>
                  </a:cubicBezTo>
                  <a:cubicBezTo>
                    <a:pt x="0" y="538808"/>
                    <a:pt x="125133" y="409497"/>
                    <a:pt x="275292" y="409497"/>
                  </a:cubicBezTo>
                  <a:cubicBezTo>
                    <a:pt x="275292" y="409497"/>
                    <a:pt x="275292" y="409497"/>
                    <a:pt x="501631" y="409497"/>
                  </a:cubicBezTo>
                  <a:lnTo>
                    <a:pt x="576583" y="409497"/>
                  </a:lnTo>
                  <a:cubicBezTo>
                    <a:pt x="576583" y="409497"/>
                    <a:pt x="576583" y="409497"/>
                    <a:pt x="604876" y="409497"/>
                  </a:cubicBezTo>
                  <a:lnTo>
                    <a:pt x="613150" y="409497"/>
                  </a:lnTo>
                  <a:lnTo>
                    <a:pt x="631842" y="409497"/>
                  </a:lnTo>
                  <a:lnTo>
                    <a:pt x="654774" y="409497"/>
                  </a:lnTo>
                  <a:lnTo>
                    <a:pt x="672070" y="409497"/>
                  </a:lnTo>
                  <a:cubicBezTo>
                    <a:pt x="703899" y="409497"/>
                    <a:pt x="746337" y="409497"/>
                    <a:pt x="802922" y="409497"/>
                  </a:cubicBezTo>
                  <a:lnTo>
                    <a:pt x="903970" y="409497"/>
                  </a:lnTo>
                  <a:lnTo>
                    <a:pt x="909249" y="409497"/>
                  </a:lnTo>
                  <a:lnTo>
                    <a:pt x="914441" y="409497"/>
                  </a:lnTo>
                  <a:lnTo>
                    <a:pt x="921787" y="409497"/>
                  </a:lnTo>
                  <a:lnTo>
                    <a:pt x="946202" y="409497"/>
                  </a:lnTo>
                  <a:lnTo>
                    <a:pt x="956065" y="409497"/>
                  </a:lnTo>
                  <a:lnTo>
                    <a:pt x="986455" y="409497"/>
                  </a:lnTo>
                  <a:cubicBezTo>
                    <a:pt x="1035946" y="409497"/>
                    <a:pt x="1115131" y="409497"/>
                    <a:pt x="1241828" y="409497"/>
                  </a:cubicBezTo>
                  <a:lnTo>
                    <a:pt x="1283452" y="409497"/>
                  </a:lnTo>
                  <a:lnTo>
                    <a:pt x="1283452" y="409497"/>
                  </a:lnTo>
                  <a:lnTo>
                    <a:pt x="1333161" y="409497"/>
                  </a:lnTo>
                  <a:cubicBezTo>
                    <a:pt x="1433721" y="409497"/>
                    <a:pt x="1634839" y="409497"/>
                    <a:pt x="2037075" y="409497"/>
                  </a:cubicBezTo>
                  <a:cubicBezTo>
                    <a:pt x="2187913" y="409497"/>
                    <a:pt x="2313612" y="306048"/>
                    <a:pt x="2313612" y="150875"/>
                  </a:cubicBezTo>
                  <a:cubicBezTo>
                    <a:pt x="2313612" y="53892"/>
                    <a:pt x="2343073" y="-2681"/>
                    <a:pt x="2389719" y="97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noFill/>
            </a:ln>
            <a:effectLst/>
          </p:spPr>
          <p:txBody>
            <a:bodyPr vert="horz" wrap="square" lIns="68592" tIns="34296" rIns="68592" bIns="34296" numCol="1" anchor="t" anchorCtr="0" compatLnSpc="1">
              <a:noAutofit/>
            </a:bodyPr>
            <a:lstStyle/>
            <a:p>
              <a:pPr defTabSz="685800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b="0" kern="0">
                <a:solidFill>
                  <a:prstClr val="black"/>
                </a:solidFill>
              </a:endParaRPr>
            </a:p>
          </p:txBody>
        </p:sp>
        <p:sp>
          <p:nvSpPr>
            <p:cNvPr id="61" name="同侧圆角淘宝网Chenying0907出品 111"/>
            <p:cNvSpPr/>
            <p:nvPr/>
          </p:nvSpPr>
          <p:spPr>
            <a:xfrm rot="5400000">
              <a:off x="3426626" y="1817332"/>
              <a:ext cx="601806" cy="436792"/>
            </a:xfrm>
            <a:prstGeom prst="round2SameRect">
              <a:avLst>
                <a:gd name="adj1" fmla="val 19083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innerShdw blurRad="50800" dist="25400" dir="135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淘宝网Chenying0907出品 116"/>
            <p:cNvSpPr txBox="1"/>
            <p:nvPr/>
          </p:nvSpPr>
          <p:spPr>
            <a:xfrm>
              <a:off x="3441534" y="1759876"/>
              <a:ext cx="554122" cy="492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anose="020B0503020202020204" pitchFamily="34" charset="0"/>
                </a:rPr>
                <a:t>02</a:t>
              </a: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65" name="淘宝网Chenying0907出品 115"/>
            <p:cNvSpPr txBox="1"/>
            <p:nvPr/>
          </p:nvSpPr>
          <p:spPr>
            <a:xfrm>
              <a:off x="3936833" y="1655913"/>
              <a:ext cx="1254174" cy="963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制定目视管理及看板管理的标准</a:t>
              </a:r>
              <a:endParaRPr lang="zh-CN" altLang="en-US" sz="105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6" name="淘宝网Chenying0907出品 13"/>
          <p:cNvGrpSpPr/>
          <p:nvPr/>
        </p:nvGrpSpPr>
        <p:grpSpPr>
          <a:xfrm>
            <a:off x="3332269" y="2331190"/>
            <a:ext cx="1330374" cy="2037530"/>
            <a:chOff x="5177526" y="2859600"/>
            <a:chExt cx="1773523" cy="2716235"/>
          </a:xfrm>
        </p:grpSpPr>
        <p:sp>
          <p:nvSpPr>
            <p:cNvPr id="67" name="淘宝网Chenying0907出品 27"/>
            <p:cNvSpPr/>
            <p:nvPr/>
          </p:nvSpPr>
          <p:spPr>
            <a:xfrm>
              <a:off x="5240953" y="2859600"/>
              <a:ext cx="1710096" cy="2716235"/>
            </a:xfrm>
            <a:custGeom>
              <a:avLst/>
              <a:gdLst>
                <a:gd name="connsiteX0" fmla="*/ 261702 w 1710096"/>
                <a:gd name="connsiteY0" fmla="*/ 0 h 2716235"/>
                <a:gd name="connsiteX1" fmla="*/ 1448394 w 1710096"/>
                <a:gd name="connsiteY1" fmla="*/ 0 h 2716235"/>
                <a:gd name="connsiteX2" fmla="*/ 1710096 w 1710096"/>
                <a:gd name="connsiteY2" fmla="*/ 261702 h 2716235"/>
                <a:gd name="connsiteX3" fmla="*/ 1710096 w 1710096"/>
                <a:gd name="connsiteY3" fmla="*/ 1308476 h 2716235"/>
                <a:gd name="connsiteX4" fmla="*/ 1448394 w 1710096"/>
                <a:gd name="connsiteY4" fmla="*/ 1570178 h 2716235"/>
                <a:gd name="connsiteX5" fmla="*/ 904405 w 1710096"/>
                <a:gd name="connsiteY5" fmla="*/ 1570178 h 2716235"/>
                <a:gd name="connsiteX6" fmla="*/ 904405 w 1710096"/>
                <a:gd name="connsiteY6" fmla="*/ 2288250 h 2716235"/>
                <a:gd name="connsiteX7" fmla="*/ 940283 w 1710096"/>
                <a:gd name="connsiteY7" fmla="*/ 2295493 h 2716235"/>
                <a:gd name="connsiteX8" fmla="*/ 1074023 w 1710096"/>
                <a:gd name="connsiteY8" fmla="*/ 2497260 h 2716235"/>
                <a:gd name="connsiteX9" fmla="*/ 855048 w 1710096"/>
                <a:gd name="connsiteY9" fmla="*/ 2716235 h 2716235"/>
                <a:gd name="connsiteX10" fmla="*/ 636073 w 1710096"/>
                <a:gd name="connsiteY10" fmla="*/ 2497260 h 2716235"/>
                <a:gd name="connsiteX11" fmla="*/ 769813 w 1710096"/>
                <a:gd name="connsiteY11" fmla="*/ 2295493 h 2716235"/>
                <a:gd name="connsiteX12" fmla="*/ 805691 w 1710096"/>
                <a:gd name="connsiteY12" fmla="*/ 2288250 h 2716235"/>
                <a:gd name="connsiteX13" fmla="*/ 805691 w 1710096"/>
                <a:gd name="connsiteY13" fmla="*/ 1570178 h 2716235"/>
                <a:gd name="connsiteX14" fmla="*/ 261702 w 1710096"/>
                <a:gd name="connsiteY14" fmla="*/ 1570178 h 2716235"/>
                <a:gd name="connsiteX15" fmla="*/ 0 w 1710096"/>
                <a:gd name="connsiteY15" fmla="*/ 1308476 h 2716235"/>
                <a:gd name="connsiteX16" fmla="*/ 0 w 1710096"/>
                <a:gd name="connsiteY16" fmla="*/ 261702 h 2716235"/>
                <a:gd name="connsiteX17" fmla="*/ 261702 w 1710096"/>
                <a:gd name="connsiteY17" fmla="*/ 0 h 271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0096" h="2716235">
                  <a:moveTo>
                    <a:pt x="261702" y="0"/>
                  </a:moveTo>
                  <a:lnTo>
                    <a:pt x="1448394" y="0"/>
                  </a:lnTo>
                  <a:cubicBezTo>
                    <a:pt x="1592928" y="0"/>
                    <a:pt x="1710096" y="117168"/>
                    <a:pt x="1710096" y="261702"/>
                  </a:cubicBezTo>
                  <a:lnTo>
                    <a:pt x="1710096" y="1308476"/>
                  </a:lnTo>
                  <a:cubicBezTo>
                    <a:pt x="1710096" y="1453010"/>
                    <a:pt x="1592928" y="1570178"/>
                    <a:pt x="1448394" y="1570178"/>
                  </a:cubicBezTo>
                  <a:lnTo>
                    <a:pt x="904405" y="1570178"/>
                  </a:lnTo>
                  <a:lnTo>
                    <a:pt x="904405" y="2288250"/>
                  </a:lnTo>
                  <a:lnTo>
                    <a:pt x="940283" y="2295493"/>
                  </a:lnTo>
                  <a:cubicBezTo>
                    <a:pt x="1018877" y="2328735"/>
                    <a:pt x="1074023" y="2406558"/>
                    <a:pt x="1074023" y="2497260"/>
                  </a:cubicBezTo>
                  <a:cubicBezTo>
                    <a:pt x="1074023" y="2618197"/>
                    <a:pt x="975985" y="2716235"/>
                    <a:pt x="855048" y="2716235"/>
                  </a:cubicBezTo>
                  <a:cubicBezTo>
                    <a:pt x="734111" y="2716235"/>
                    <a:pt x="636073" y="2618197"/>
                    <a:pt x="636073" y="2497260"/>
                  </a:cubicBezTo>
                  <a:cubicBezTo>
                    <a:pt x="636073" y="2406558"/>
                    <a:pt x="691220" y="2328735"/>
                    <a:pt x="769813" y="2295493"/>
                  </a:cubicBezTo>
                  <a:lnTo>
                    <a:pt x="805691" y="2288250"/>
                  </a:lnTo>
                  <a:lnTo>
                    <a:pt x="805691" y="1570178"/>
                  </a:lnTo>
                  <a:lnTo>
                    <a:pt x="261702" y="1570178"/>
                  </a:lnTo>
                  <a:cubicBezTo>
                    <a:pt x="117168" y="1570178"/>
                    <a:pt x="0" y="1453010"/>
                    <a:pt x="0" y="1308476"/>
                  </a:cubicBezTo>
                  <a:lnTo>
                    <a:pt x="0" y="261702"/>
                  </a:lnTo>
                  <a:cubicBezTo>
                    <a:pt x="0" y="117168"/>
                    <a:pt x="117168" y="0"/>
                    <a:pt x="261702" y="0"/>
                  </a:cubicBezTo>
                  <a:close/>
                </a:path>
              </a:pathLst>
            </a:custGeom>
            <a:solidFill>
              <a:srgbClr val="D44133"/>
            </a:solidFill>
            <a:ln>
              <a:noFill/>
            </a:ln>
            <a:effectLst>
              <a:outerShdw blurRad="127000" dist="50800" dir="27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2540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淘宝网Chenying0907出品 40"/>
            <p:cNvSpPr/>
            <p:nvPr/>
          </p:nvSpPr>
          <p:spPr bwMode="auto">
            <a:xfrm>
              <a:off x="5937439" y="5262044"/>
              <a:ext cx="318595" cy="189632"/>
            </a:xfrm>
            <a:custGeom>
              <a:avLst/>
              <a:gdLst>
                <a:gd name="connsiteX0" fmla="*/ 2389719 w 3268922"/>
                <a:gd name="connsiteY0" fmla="*/ 97 h 1945710"/>
                <a:gd name="connsiteX1" fmla="*/ 2489590 w 3268922"/>
                <a:gd name="connsiteY1" fmla="*/ 73289 h 1945710"/>
                <a:gd name="connsiteX2" fmla="*/ 3193503 w 3268922"/>
                <a:gd name="connsiteY2" fmla="*/ 771568 h 1945710"/>
                <a:gd name="connsiteX3" fmla="*/ 3193503 w 3268922"/>
                <a:gd name="connsiteY3" fmla="*/ 1159501 h 1945710"/>
                <a:gd name="connsiteX4" fmla="*/ 2489590 w 3268922"/>
                <a:gd name="connsiteY4" fmla="*/ 1883641 h 1945710"/>
                <a:gd name="connsiteX5" fmla="*/ 2313612 w 3268922"/>
                <a:gd name="connsiteY5" fmla="*/ 1806055 h 1945710"/>
                <a:gd name="connsiteX6" fmla="*/ 2037075 w 3268922"/>
                <a:gd name="connsiteY6" fmla="*/ 1521571 h 1945710"/>
                <a:gd name="connsiteX7" fmla="*/ 1374210 w 3268922"/>
                <a:gd name="connsiteY7" fmla="*/ 1521571 h 1945710"/>
                <a:gd name="connsiteX8" fmla="*/ 1283452 w 3268922"/>
                <a:gd name="connsiteY8" fmla="*/ 1521571 h 1945710"/>
                <a:gd name="connsiteX9" fmla="*/ 1283452 w 3268922"/>
                <a:gd name="connsiteY9" fmla="*/ 1521571 h 1945710"/>
                <a:gd name="connsiteX10" fmla="*/ 1275261 w 3268922"/>
                <a:gd name="connsiteY10" fmla="*/ 1521571 h 1945710"/>
                <a:gd name="connsiteX11" fmla="*/ 1108752 w 3268922"/>
                <a:gd name="connsiteY11" fmla="*/ 1521571 h 1945710"/>
                <a:gd name="connsiteX12" fmla="*/ 956065 w 3268922"/>
                <a:gd name="connsiteY12" fmla="*/ 1521571 h 1945710"/>
                <a:gd name="connsiteX13" fmla="*/ 947874 w 3268922"/>
                <a:gd name="connsiteY13" fmla="*/ 1521571 h 1945710"/>
                <a:gd name="connsiteX14" fmla="*/ 903970 w 3268922"/>
                <a:gd name="connsiteY14" fmla="*/ 1521571 h 1945710"/>
                <a:gd name="connsiteX15" fmla="*/ 781365 w 3268922"/>
                <a:gd name="connsiteY15" fmla="*/ 1521571 h 1945710"/>
                <a:gd name="connsiteX16" fmla="*/ 654774 w 3268922"/>
                <a:gd name="connsiteY16" fmla="*/ 1521571 h 1945710"/>
                <a:gd name="connsiteX17" fmla="*/ 646583 w 3268922"/>
                <a:gd name="connsiteY17" fmla="*/ 1521571 h 1945710"/>
                <a:gd name="connsiteX18" fmla="*/ 576583 w 3268922"/>
                <a:gd name="connsiteY18" fmla="*/ 1521571 h 1945710"/>
                <a:gd name="connsiteX19" fmla="*/ 480074 w 3268922"/>
                <a:gd name="connsiteY19" fmla="*/ 1521571 h 1945710"/>
                <a:gd name="connsiteX20" fmla="*/ 275292 w 3268922"/>
                <a:gd name="connsiteY20" fmla="*/ 1521571 h 1945710"/>
                <a:gd name="connsiteX21" fmla="*/ 0 w 3268922"/>
                <a:gd name="connsiteY21" fmla="*/ 1237087 h 1945710"/>
                <a:gd name="connsiteX22" fmla="*/ 0 w 3268922"/>
                <a:gd name="connsiteY22" fmla="*/ 693981 h 1945710"/>
                <a:gd name="connsiteX23" fmla="*/ 275292 w 3268922"/>
                <a:gd name="connsiteY23" fmla="*/ 409497 h 1945710"/>
                <a:gd name="connsiteX24" fmla="*/ 501631 w 3268922"/>
                <a:gd name="connsiteY24" fmla="*/ 409497 h 1945710"/>
                <a:gd name="connsiteX25" fmla="*/ 576583 w 3268922"/>
                <a:gd name="connsiteY25" fmla="*/ 409497 h 1945710"/>
                <a:gd name="connsiteX26" fmla="*/ 604876 w 3268922"/>
                <a:gd name="connsiteY26" fmla="*/ 409497 h 1945710"/>
                <a:gd name="connsiteX27" fmla="*/ 613150 w 3268922"/>
                <a:gd name="connsiteY27" fmla="*/ 409497 h 1945710"/>
                <a:gd name="connsiteX28" fmla="*/ 631842 w 3268922"/>
                <a:gd name="connsiteY28" fmla="*/ 409497 h 1945710"/>
                <a:gd name="connsiteX29" fmla="*/ 654774 w 3268922"/>
                <a:gd name="connsiteY29" fmla="*/ 409497 h 1945710"/>
                <a:gd name="connsiteX30" fmla="*/ 672070 w 3268922"/>
                <a:gd name="connsiteY30" fmla="*/ 409497 h 1945710"/>
                <a:gd name="connsiteX31" fmla="*/ 802922 w 3268922"/>
                <a:gd name="connsiteY31" fmla="*/ 409497 h 1945710"/>
                <a:gd name="connsiteX32" fmla="*/ 903970 w 3268922"/>
                <a:gd name="connsiteY32" fmla="*/ 409497 h 1945710"/>
                <a:gd name="connsiteX33" fmla="*/ 909249 w 3268922"/>
                <a:gd name="connsiteY33" fmla="*/ 409497 h 1945710"/>
                <a:gd name="connsiteX34" fmla="*/ 914441 w 3268922"/>
                <a:gd name="connsiteY34" fmla="*/ 409497 h 1945710"/>
                <a:gd name="connsiteX35" fmla="*/ 921787 w 3268922"/>
                <a:gd name="connsiteY35" fmla="*/ 409497 h 1945710"/>
                <a:gd name="connsiteX36" fmla="*/ 946202 w 3268922"/>
                <a:gd name="connsiteY36" fmla="*/ 409497 h 1945710"/>
                <a:gd name="connsiteX37" fmla="*/ 956065 w 3268922"/>
                <a:gd name="connsiteY37" fmla="*/ 409497 h 1945710"/>
                <a:gd name="connsiteX38" fmla="*/ 986455 w 3268922"/>
                <a:gd name="connsiteY38" fmla="*/ 409497 h 1945710"/>
                <a:gd name="connsiteX39" fmla="*/ 1241828 w 3268922"/>
                <a:gd name="connsiteY39" fmla="*/ 409497 h 1945710"/>
                <a:gd name="connsiteX40" fmla="*/ 1283452 w 3268922"/>
                <a:gd name="connsiteY40" fmla="*/ 409497 h 1945710"/>
                <a:gd name="connsiteX41" fmla="*/ 1283452 w 3268922"/>
                <a:gd name="connsiteY41" fmla="*/ 409497 h 1945710"/>
                <a:gd name="connsiteX42" fmla="*/ 1333161 w 3268922"/>
                <a:gd name="connsiteY42" fmla="*/ 409497 h 1945710"/>
                <a:gd name="connsiteX43" fmla="*/ 2037075 w 3268922"/>
                <a:gd name="connsiteY43" fmla="*/ 409497 h 1945710"/>
                <a:gd name="connsiteX44" fmla="*/ 2313612 w 3268922"/>
                <a:gd name="connsiteY44" fmla="*/ 150875 h 1945710"/>
                <a:gd name="connsiteX45" fmla="*/ 2389719 w 3268922"/>
                <a:gd name="connsiteY45" fmla="*/ 97 h 194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268922" h="1945710">
                  <a:moveTo>
                    <a:pt x="2389719" y="97"/>
                  </a:moveTo>
                  <a:cubicBezTo>
                    <a:pt x="2417706" y="1764"/>
                    <a:pt x="2451881" y="24797"/>
                    <a:pt x="2489590" y="73289"/>
                  </a:cubicBezTo>
                  <a:cubicBezTo>
                    <a:pt x="2489590" y="73289"/>
                    <a:pt x="2489590" y="73289"/>
                    <a:pt x="3193503" y="771568"/>
                  </a:cubicBezTo>
                  <a:cubicBezTo>
                    <a:pt x="3294062" y="875016"/>
                    <a:pt x="3294062" y="1056052"/>
                    <a:pt x="3193503" y="1159501"/>
                  </a:cubicBezTo>
                  <a:lnTo>
                    <a:pt x="2489590" y="1883641"/>
                  </a:lnTo>
                  <a:cubicBezTo>
                    <a:pt x="2389031" y="1987090"/>
                    <a:pt x="2313612" y="1961228"/>
                    <a:pt x="2313612" y="1806055"/>
                  </a:cubicBezTo>
                  <a:cubicBezTo>
                    <a:pt x="2313612" y="1650882"/>
                    <a:pt x="2187913" y="1521571"/>
                    <a:pt x="2037075" y="1521571"/>
                  </a:cubicBezTo>
                  <a:cubicBezTo>
                    <a:pt x="2037075" y="1521571"/>
                    <a:pt x="2037075" y="1521571"/>
                    <a:pt x="1374210" y="1521571"/>
                  </a:cubicBezTo>
                  <a:lnTo>
                    <a:pt x="1283452" y="1521571"/>
                  </a:lnTo>
                  <a:lnTo>
                    <a:pt x="1283452" y="1521571"/>
                  </a:lnTo>
                  <a:lnTo>
                    <a:pt x="1275261" y="1521571"/>
                  </a:lnTo>
                  <a:cubicBezTo>
                    <a:pt x="1225697" y="1521571"/>
                    <a:pt x="1170414" y="1521571"/>
                    <a:pt x="1108752" y="1521571"/>
                  </a:cubicBezTo>
                  <a:lnTo>
                    <a:pt x="956065" y="1521571"/>
                  </a:lnTo>
                  <a:lnTo>
                    <a:pt x="947874" y="1521571"/>
                  </a:lnTo>
                  <a:lnTo>
                    <a:pt x="903970" y="1521571"/>
                  </a:lnTo>
                  <a:lnTo>
                    <a:pt x="781365" y="1521571"/>
                  </a:lnTo>
                  <a:lnTo>
                    <a:pt x="654774" y="1521571"/>
                  </a:lnTo>
                  <a:lnTo>
                    <a:pt x="646583" y="1521571"/>
                  </a:lnTo>
                  <a:lnTo>
                    <a:pt x="576583" y="1521571"/>
                  </a:lnTo>
                  <a:lnTo>
                    <a:pt x="480074" y="1521571"/>
                  </a:lnTo>
                  <a:cubicBezTo>
                    <a:pt x="418412" y="1521571"/>
                    <a:pt x="350372" y="1521571"/>
                    <a:pt x="275292" y="1521571"/>
                  </a:cubicBezTo>
                  <a:cubicBezTo>
                    <a:pt x="125133" y="1521571"/>
                    <a:pt x="0" y="1392260"/>
                    <a:pt x="0" y="1237087"/>
                  </a:cubicBezTo>
                  <a:cubicBezTo>
                    <a:pt x="0" y="1237087"/>
                    <a:pt x="0" y="1237087"/>
                    <a:pt x="0" y="693981"/>
                  </a:cubicBezTo>
                  <a:cubicBezTo>
                    <a:pt x="0" y="538808"/>
                    <a:pt x="125133" y="409497"/>
                    <a:pt x="275292" y="409497"/>
                  </a:cubicBezTo>
                  <a:cubicBezTo>
                    <a:pt x="275292" y="409497"/>
                    <a:pt x="275292" y="409497"/>
                    <a:pt x="501631" y="409497"/>
                  </a:cubicBezTo>
                  <a:lnTo>
                    <a:pt x="576583" y="409497"/>
                  </a:lnTo>
                  <a:cubicBezTo>
                    <a:pt x="576583" y="409497"/>
                    <a:pt x="576583" y="409497"/>
                    <a:pt x="604876" y="409497"/>
                  </a:cubicBezTo>
                  <a:lnTo>
                    <a:pt x="613150" y="409497"/>
                  </a:lnTo>
                  <a:lnTo>
                    <a:pt x="631842" y="409497"/>
                  </a:lnTo>
                  <a:lnTo>
                    <a:pt x="654774" y="409497"/>
                  </a:lnTo>
                  <a:lnTo>
                    <a:pt x="672070" y="409497"/>
                  </a:lnTo>
                  <a:cubicBezTo>
                    <a:pt x="703899" y="409497"/>
                    <a:pt x="746337" y="409497"/>
                    <a:pt x="802922" y="409497"/>
                  </a:cubicBezTo>
                  <a:lnTo>
                    <a:pt x="903970" y="409497"/>
                  </a:lnTo>
                  <a:lnTo>
                    <a:pt x="909249" y="409497"/>
                  </a:lnTo>
                  <a:lnTo>
                    <a:pt x="914441" y="409497"/>
                  </a:lnTo>
                  <a:lnTo>
                    <a:pt x="921787" y="409497"/>
                  </a:lnTo>
                  <a:lnTo>
                    <a:pt x="946202" y="409497"/>
                  </a:lnTo>
                  <a:lnTo>
                    <a:pt x="956065" y="409497"/>
                  </a:lnTo>
                  <a:lnTo>
                    <a:pt x="986455" y="409497"/>
                  </a:lnTo>
                  <a:cubicBezTo>
                    <a:pt x="1035946" y="409497"/>
                    <a:pt x="1115131" y="409497"/>
                    <a:pt x="1241828" y="409497"/>
                  </a:cubicBezTo>
                  <a:lnTo>
                    <a:pt x="1283452" y="409497"/>
                  </a:lnTo>
                  <a:lnTo>
                    <a:pt x="1283452" y="409497"/>
                  </a:lnTo>
                  <a:lnTo>
                    <a:pt x="1333161" y="409497"/>
                  </a:lnTo>
                  <a:cubicBezTo>
                    <a:pt x="1433721" y="409497"/>
                    <a:pt x="1634839" y="409497"/>
                    <a:pt x="2037075" y="409497"/>
                  </a:cubicBezTo>
                  <a:cubicBezTo>
                    <a:pt x="2187913" y="409497"/>
                    <a:pt x="2313612" y="306048"/>
                    <a:pt x="2313612" y="150875"/>
                  </a:cubicBezTo>
                  <a:cubicBezTo>
                    <a:pt x="2313612" y="53892"/>
                    <a:pt x="2343073" y="-2681"/>
                    <a:pt x="2389719" y="97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noFill/>
            </a:ln>
            <a:effectLst/>
          </p:spPr>
          <p:txBody>
            <a:bodyPr vert="horz" wrap="square" lIns="68592" tIns="34296" rIns="68592" bIns="34296" numCol="1" anchor="t" anchorCtr="0" compatLnSpc="1">
              <a:noAutofit/>
            </a:bodyPr>
            <a:lstStyle/>
            <a:p>
              <a:pPr defTabSz="685800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b="0" kern="0">
                <a:solidFill>
                  <a:prstClr val="black"/>
                </a:solidFill>
              </a:endParaRPr>
            </a:p>
          </p:txBody>
        </p:sp>
        <p:sp>
          <p:nvSpPr>
            <p:cNvPr id="69" name="同侧圆角淘宝网Chenying0907出品 59"/>
            <p:cNvSpPr/>
            <p:nvPr/>
          </p:nvSpPr>
          <p:spPr>
            <a:xfrm rot="5400000">
              <a:off x="5160532" y="3404647"/>
              <a:ext cx="601806" cy="440965"/>
            </a:xfrm>
            <a:prstGeom prst="round2SameRect">
              <a:avLst>
                <a:gd name="adj1" fmla="val 19083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innerShdw blurRad="50800" dist="25400" dir="135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淘宝网Chenying0907出品 64"/>
            <p:cNvSpPr txBox="1"/>
            <p:nvPr/>
          </p:nvSpPr>
          <p:spPr>
            <a:xfrm>
              <a:off x="5177526" y="3349278"/>
              <a:ext cx="554122" cy="492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anose="020B0503020202020204" pitchFamily="34" charset="0"/>
                </a:rPr>
                <a:t>03</a:t>
              </a: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73" name="淘宝网Chenying0907出品 63"/>
            <p:cNvSpPr txBox="1"/>
            <p:nvPr/>
          </p:nvSpPr>
          <p:spPr>
            <a:xfrm>
              <a:off x="5664264" y="3268638"/>
              <a:ext cx="1254172" cy="683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制订6</a:t>
              </a:r>
              <a:r>
                <a:rPr lang="en-US" altLang="zh-CN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</a:t>
              </a:r>
              <a:r>
                <a:rPr lang="zh-CN" altLang="en-US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实施办法</a:t>
              </a:r>
              <a:endParaRPr lang="zh-CN" altLang="en-US" sz="105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4" name="淘宝网Chenying0907出品 14"/>
          <p:cNvGrpSpPr/>
          <p:nvPr/>
        </p:nvGrpSpPr>
        <p:grpSpPr>
          <a:xfrm>
            <a:off x="4621173" y="1142263"/>
            <a:ext cx="1328333" cy="3218784"/>
            <a:chOff x="6895765" y="1274639"/>
            <a:chExt cx="1770802" cy="4290967"/>
          </a:xfrm>
        </p:grpSpPr>
        <p:sp>
          <p:nvSpPr>
            <p:cNvPr id="75" name="淘宝网Chenying0907出品 36"/>
            <p:cNvSpPr/>
            <p:nvPr/>
          </p:nvSpPr>
          <p:spPr>
            <a:xfrm>
              <a:off x="6956471" y="1274639"/>
              <a:ext cx="1710096" cy="4290967"/>
            </a:xfrm>
            <a:custGeom>
              <a:avLst/>
              <a:gdLst>
                <a:gd name="connsiteX0" fmla="*/ 261702 w 1710096"/>
                <a:gd name="connsiteY0" fmla="*/ 0 h 4290967"/>
                <a:gd name="connsiteX1" fmla="*/ 1448394 w 1710096"/>
                <a:gd name="connsiteY1" fmla="*/ 0 h 4290967"/>
                <a:gd name="connsiteX2" fmla="*/ 1710096 w 1710096"/>
                <a:gd name="connsiteY2" fmla="*/ 261702 h 4290967"/>
                <a:gd name="connsiteX3" fmla="*/ 1710096 w 1710096"/>
                <a:gd name="connsiteY3" fmla="*/ 1308476 h 4290967"/>
                <a:gd name="connsiteX4" fmla="*/ 1448394 w 1710096"/>
                <a:gd name="connsiteY4" fmla="*/ 1570178 h 4290967"/>
                <a:gd name="connsiteX5" fmla="*/ 908591 w 1710096"/>
                <a:gd name="connsiteY5" fmla="*/ 1570178 h 4290967"/>
                <a:gd name="connsiteX6" fmla="*/ 908591 w 1710096"/>
                <a:gd name="connsiteY6" fmla="*/ 3884895 h 4290967"/>
                <a:gd name="connsiteX7" fmla="*/ 933282 w 1710096"/>
                <a:gd name="connsiteY7" fmla="*/ 3889880 h 4290967"/>
                <a:gd name="connsiteX8" fmla="*/ 1060774 w 1710096"/>
                <a:gd name="connsiteY8" fmla="*/ 4082221 h 4290967"/>
                <a:gd name="connsiteX9" fmla="*/ 852028 w 1710096"/>
                <a:gd name="connsiteY9" fmla="*/ 4290967 h 4290967"/>
                <a:gd name="connsiteX10" fmla="*/ 643282 w 1710096"/>
                <a:gd name="connsiteY10" fmla="*/ 4082221 h 4290967"/>
                <a:gd name="connsiteX11" fmla="*/ 770775 w 1710096"/>
                <a:gd name="connsiteY11" fmla="*/ 3889880 h 4290967"/>
                <a:gd name="connsiteX12" fmla="*/ 811893 w 1710096"/>
                <a:gd name="connsiteY12" fmla="*/ 3881578 h 4290967"/>
                <a:gd name="connsiteX13" fmla="*/ 811893 w 1710096"/>
                <a:gd name="connsiteY13" fmla="*/ 1570178 h 4290967"/>
                <a:gd name="connsiteX14" fmla="*/ 261702 w 1710096"/>
                <a:gd name="connsiteY14" fmla="*/ 1570178 h 4290967"/>
                <a:gd name="connsiteX15" fmla="*/ 0 w 1710096"/>
                <a:gd name="connsiteY15" fmla="*/ 1308476 h 4290967"/>
                <a:gd name="connsiteX16" fmla="*/ 0 w 1710096"/>
                <a:gd name="connsiteY16" fmla="*/ 261702 h 4290967"/>
                <a:gd name="connsiteX17" fmla="*/ 261702 w 1710096"/>
                <a:gd name="connsiteY17" fmla="*/ 0 h 4290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0096" h="4290967">
                  <a:moveTo>
                    <a:pt x="261702" y="0"/>
                  </a:moveTo>
                  <a:lnTo>
                    <a:pt x="1448394" y="0"/>
                  </a:lnTo>
                  <a:cubicBezTo>
                    <a:pt x="1592928" y="0"/>
                    <a:pt x="1710096" y="117168"/>
                    <a:pt x="1710096" y="261702"/>
                  </a:cubicBezTo>
                  <a:lnTo>
                    <a:pt x="1710096" y="1308476"/>
                  </a:lnTo>
                  <a:cubicBezTo>
                    <a:pt x="1710096" y="1453010"/>
                    <a:pt x="1592928" y="1570178"/>
                    <a:pt x="1448394" y="1570178"/>
                  </a:cubicBezTo>
                  <a:lnTo>
                    <a:pt x="908591" y="1570178"/>
                  </a:lnTo>
                  <a:lnTo>
                    <a:pt x="908591" y="3884895"/>
                  </a:lnTo>
                  <a:lnTo>
                    <a:pt x="933282" y="3889880"/>
                  </a:lnTo>
                  <a:cubicBezTo>
                    <a:pt x="1008204" y="3921569"/>
                    <a:pt x="1060774" y="3995756"/>
                    <a:pt x="1060774" y="4082221"/>
                  </a:cubicBezTo>
                  <a:cubicBezTo>
                    <a:pt x="1060774" y="4197508"/>
                    <a:pt x="967315" y="4290967"/>
                    <a:pt x="852028" y="4290967"/>
                  </a:cubicBezTo>
                  <a:cubicBezTo>
                    <a:pt x="736741" y="4290967"/>
                    <a:pt x="643282" y="4197508"/>
                    <a:pt x="643282" y="4082221"/>
                  </a:cubicBezTo>
                  <a:cubicBezTo>
                    <a:pt x="643282" y="3995756"/>
                    <a:pt x="695853" y="3921569"/>
                    <a:pt x="770775" y="3889880"/>
                  </a:cubicBezTo>
                  <a:lnTo>
                    <a:pt x="811893" y="3881578"/>
                  </a:lnTo>
                  <a:lnTo>
                    <a:pt x="811893" y="1570178"/>
                  </a:lnTo>
                  <a:lnTo>
                    <a:pt x="261702" y="1570178"/>
                  </a:lnTo>
                  <a:cubicBezTo>
                    <a:pt x="117168" y="1570178"/>
                    <a:pt x="0" y="1453010"/>
                    <a:pt x="0" y="1308476"/>
                  </a:cubicBezTo>
                  <a:lnTo>
                    <a:pt x="0" y="261702"/>
                  </a:lnTo>
                  <a:cubicBezTo>
                    <a:pt x="0" y="117168"/>
                    <a:pt x="117168" y="0"/>
                    <a:pt x="261702" y="0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  <a:effectLst>
              <a:outerShdw blurRad="127000" dist="50800" dir="27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2540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淘宝网Chenying0907出品 41"/>
            <p:cNvSpPr/>
            <p:nvPr/>
          </p:nvSpPr>
          <p:spPr bwMode="auto">
            <a:xfrm>
              <a:off x="7653280" y="5262044"/>
              <a:ext cx="318595" cy="189632"/>
            </a:xfrm>
            <a:custGeom>
              <a:avLst/>
              <a:gdLst>
                <a:gd name="connsiteX0" fmla="*/ 2389719 w 3268922"/>
                <a:gd name="connsiteY0" fmla="*/ 97 h 1945710"/>
                <a:gd name="connsiteX1" fmla="*/ 2489590 w 3268922"/>
                <a:gd name="connsiteY1" fmla="*/ 73289 h 1945710"/>
                <a:gd name="connsiteX2" fmla="*/ 3193503 w 3268922"/>
                <a:gd name="connsiteY2" fmla="*/ 771568 h 1945710"/>
                <a:gd name="connsiteX3" fmla="*/ 3193503 w 3268922"/>
                <a:gd name="connsiteY3" fmla="*/ 1159501 h 1945710"/>
                <a:gd name="connsiteX4" fmla="*/ 2489590 w 3268922"/>
                <a:gd name="connsiteY4" fmla="*/ 1883641 h 1945710"/>
                <a:gd name="connsiteX5" fmla="*/ 2313612 w 3268922"/>
                <a:gd name="connsiteY5" fmla="*/ 1806055 h 1945710"/>
                <a:gd name="connsiteX6" fmla="*/ 2037075 w 3268922"/>
                <a:gd name="connsiteY6" fmla="*/ 1521571 h 1945710"/>
                <a:gd name="connsiteX7" fmla="*/ 1374210 w 3268922"/>
                <a:gd name="connsiteY7" fmla="*/ 1521571 h 1945710"/>
                <a:gd name="connsiteX8" fmla="*/ 1283452 w 3268922"/>
                <a:gd name="connsiteY8" fmla="*/ 1521571 h 1945710"/>
                <a:gd name="connsiteX9" fmla="*/ 1283452 w 3268922"/>
                <a:gd name="connsiteY9" fmla="*/ 1521571 h 1945710"/>
                <a:gd name="connsiteX10" fmla="*/ 1275261 w 3268922"/>
                <a:gd name="connsiteY10" fmla="*/ 1521571 h 1945710"/>
                <a:gd name="connsiteX11" fmla="*/ 1108752 w 3268922"/>
                <a:gd name="connsiteY11" fmla="*/ 1521571 h 1945710"/>
                <a:gd name="connsiteX12" fmla="*/ 956065 w 3268922"/>
                <a:gd name="connsiteY12" fmla="*/ 1521571 h 1945710"/>
                <a:gd name="connsiteX13" fmla="*/ 947874 w 3268922"/>
                <a:gd name="connsiteY13" fmla="*/ 1521571 h 1945710"/>
                <a:gd name="connsiteX14" fmla="*/ 903970 w 3268922"/>
                <a:gd name="connsiteY14" fmla="*/ 1521571 h 1945710"/>
                <a:gd name="connsiteX15" fmla="*/ 781365 w 3268922"/>
                <a:gd name="connsiteY15" fmla="*/ 1521571 h 1945710"/>
                <a:gd name="connsiteX16" fmla="*/ 654774 w 3268922"/>
                <a:gd name="connsiteY16" fmla="*/ 1521571 h 1945710"/>
                <a:gd name="connsiteX17" fmla="*/ 646583 w 3268922"/>
                <a:gd name="connsiteY17" fmla="*/ 1521571 h 1945710"/>
                <a:gd name="connsiteX18" fmla="*/ 576583 w 3268922"/>
                <a:gd name="connsiteY18" fmla="*/ 1521571 h 1945710"/>
                <a:gd name="connsiteX19" fmla="*/ 480074 w 3268922"/>
                <a:gd name="connsiteY19" fmla="*/ 1521571 h 1945710"/>
                <a:gd name="connsiteX20" fmla="*/ 275292 w 3268922"/>
                <a:gd name="connsiteY20" fmla="*/ 1521571 h 1945710"/>
                <a:gd name="connsiteX21" fmla="*/ 0 w 3268922"/>
                <a:gd name="connsiteY21" fmla="*/ 1237087 h 1945710"/>
                <a:gd name="connsiteX22" fmla="*/ 0 w 3268922"/>
                <a:gd name="connsiteY22" fmla="*/ 693981 h 1945710"/>
                <a:gd name="connsiteX23" fmla="*/ 275292 w 3268922"/>
                <a:gd name="connsiteY23" fmla="*/ 409497 h 1945710"/>
                <a:gd name="connsiteX24" fmla="*/ 501631 w 3268922"/>
                <a:gd name="connsiteY24" fmla="*/ 409497 h 1945710"/>
                <a:gd name="connsiteX25" fmla="*/ 576583 w 3268922"/>
                <a:gd name="connsiteY25" fmla="*/ 409497 h 1945710"/>
                <a:gd name="connsiteX26" fmla="*/ 604876 w 3268922"/>
                <a:gd name="connsiteY26" fmla="*/ 409497 h 1945710"/>
                <a:gd name="connsiteX27" fmla="*/ 613150 w 3268922"/>
                <a:gd name="connsiteY27" fmla="*/ 409497 h 1945710"/>
                <a:gd name="connsiteX28" fmla="*/ 631842 w 3268922"/>
                <a:gd name="connsiteY28" fmla="*/ 409497 h 1945710"/>
                <a:gd name="connsiteX29" fmla="*/ 654774 w 3268922"/>
                <a:gd name="connsiteY29" fmla="*/ 409497 h 1945710"/>
                <a:gd name="connsiteX30" fmla="*/ 672070 w 3268922"/>
                <a:gd name="connsiteY30" fmla="*/ 409497 h 1945710"/>
                <a:gd name="connsiteX31" fmla="*/ 802922 w 3268922"/>
                <a:gd name="connsiteY31" fmla="*/ 409497 h 1945710"/>
                <a:gd name="connsiteX32" fmla="*/ 903970 w 3268922"/>
                <a:gd name="connsiteY32" fmla="*/ 409497 h 1945710"/>
                <a:gd name="connsiteX33" fmla="*/ 909249 w 3268922"/>
                <a:gd name="connsiteY33" fmla="*/ 409497 h 1945710"/>
                <a:gd name="connsiteX34" fmla="*/ 914441 w 3268922"/>
                <a:gd name="connsiteY34" fmla="*/ 409497 h 1945710"/>
                <a:gd name="connsiteX35" fmla="*/ 921787 w 3268922"/>
                <a:gd name="connsiteY35" fmla="*/ 409497 h 1945710"/>
                <a:gd name="connsiteX36" fmla="*/ 946202 w 3268922"/>
                <a:gd name="connsiteY36" fmla="*/ 409497 h 1945710"/>
                <a:gd name="connsiteX37" fmla="*/ 956065 w 3268922"/>
                <a:gd name="connsiteY37" fmla="*/ 409497 h 1945710"/>
                <a:gd name="connsiteX38" fmla="*/ 986455 w 3268922"/>
                <a:gd name="connsiteY38" fmla="*/ 409497 h 1945710"/>
                <a:gd name="connsiteX39" fmla="*/ 1241828 w 3268922"/>
                <a:gd name="connsiteY39" fmla="*/ 409497 h 1945710"/>
                <a:gd name="connsiteX40" fmla="*/ 1283452 w 3268922"/>
                <a:gd name="connsiteY40" fmla="*/ 409497 h 1945710"/>
                <a:gd name="connsiteX41" fmla="*/ 1283452 w 3268922"/>
                <a:gd name="connsiteY41" fmla="*/ 409497 h 1945710"/>
                <a:gd name="connsiteX42" fmla="*/ 1333161 w 3268922"/>
                <a:gd name="connsiteY42" fmla="*/ 409497 h 1945710"/>
                <a:gd name="connsiteX43" fmla="*/ 2037075 w 3268922"/>
                <a:gd name="connsiteY43" fmla="*/ 409497 h 1945710"/>
                <a:gd name="connsiteX44" fmla="*/ 2313612 w 3268922"/>
                <a:gd name="connsiteY44" fmla="*/ 150875 h 1945710"/>
                <a:gd name="connsiteX45" fmla="*/ 2389719 w 3268922"/>
                <a:gd name="connsiteY45" fmla="*/ 97 h 194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268922" h="1945710">
                  <a:moveTo>
                    <a:pt x="2389719" y="97"/>
                  </a:moveTo>
                  <a:cubicBezTo>
                    <a:pt x="2417706" y="1764"/>
                    <a:pt x="2451881" y="24797"/>
                    <a:pt x="2489590" y="73289"/>
                  </a:cubicBezTo>
                  <a:cubicBezTo>
                    <a:pt x="2489590" y="73289"/>
                    <a:pt x="2489590" y="73289"/>
                    <a:pt x="3193503" y="771568"/>
                  </a:cubicBezTo>
                  <a:cubicBezTo>
                    <a:pt x="3294062" y="875016"/>
                    <a:pt x="3294062" y="1056052"/>
                    <a:pt x="3193503" y="1159501"/>
                  </a:cubicBezTo>
                  <a:lnTo>
                    <a:pt x="2489590" y="1883641"/>
                  </a:lnTo>
                  <a:cubicBezTo>
                    <a:pt x="2389031" y="1987090"/>
                    <a:pt x="2313612" y="1961228"/>
                    <a:pt x="2313612" y="1806055"/>
                  </a:cubicBezTo>
                  <a:cubicBezTo>
                    <a:pt x="2313612" y="1650882"/>
                    <a:pt x="2187913" y="1521571"/>
                    <a:pt x="2037075" y="1521571"/>
                  </a:cubicBezTo>
                  <a:cubicBezTo>
                    <a:pt x="2037075" y="1521571"/>
                    <a:pt x="2037075" y="1521571"/>
                    <a:pt x="1374210" y="1521571"/>
                  </a:cubicBezTo>
                  <a:lnTo>
                    <a:pt x="1283452" y="1521571"/>
                  </a:lnTo>
                  <a:lnTo>
                    <a:pt x="1283452" y="1521571"/>
                  </a:lnTo>
                  <a:lnTo>
                    <a:pt x="1275261" y="1521571"/>
                  </a:lnTo>
                  <a:cubicBezTo>
                    <a:pt x="1225697" y="1521571"/>
                    <a:pt x="1170414" y="1521571"/>
                    <a:pt x="1108752" y="1521571"/>
                  </a:cubicBezTo>
                  <a:lnTo>
                    <a:pt x="956065" y="1521571"/>
                  </a:lnTo>
                  <a:lnTo>
                    <a:pt x="947874" y="1521571"/>
                  </a:lnTo>
                  <a:lnTo>
                    <a:pt x="903970" y="1521571"/>
                  </a:lnTo>
                  <a:lnTo>
                    <a:pt x="781365" y="1521571"/>
                  </a:lnTo>
                  <a:lnTo>
                    <a:pt x="654774" y="1521571"/>
                  </a:lnTo>
                  <a:lnTo>
                    <a:pt x="646583" y="1521571"/>
                  </a:lnTo>
                  <a:lnTo>
                    <a:pt x="576583" y="1521571"/>
                  </a:lnTo>
                  <a:lnTo>
                    <a:pt x="480074" y="1521571"/>
                  </a:lnTo>
                  <a:cubicBezTo>
                    <a:pt x="418412" y="1521571"/>
                    <a:pt x="350372" y="1521571"/>
                    <a:pt x="275292" y="1521571"/>
                  </a:cubicBezTo>
                  <a:cubicBezTo>
                    <a:pt x="125133" y="1521571"/>
                    <a:pt x="0" y="1392260"/>
                    <a:pt x="0" y="1237087"/>
                  </a:cubicBezTo>
                  <a:cubicBezTo>
                    <a:pt x="0" y="1237087"/>
                    <a:pt x="0" y="1237087"/>
                    <a:pt x="0" y="693981"/>
                  </a:cubicBezTo>
                  <a:cubicBezTo>
                    <a:pt x="0" y="538808"/>
                    <a:pt x="125133" y="409497"/>
                    <a:pt x="275292" y="409497"/>
                  </a:cubicBezTo>
                  <a:cubicBezTo>
                    <a:pt x="275292" y="409497"/>
                    <a:pt x="275292" y="409497"/>
                    <a:pt x="501631" y="409497"/>
                  </a:cubicBezTo>
                  <a:lnTo>
                    <a:pt x="576583" y="409497"/>
                  </a:lnTo>
                  <a:cubicBezTo>
                    <a:pt x="576583" y="409497"/>
                    <a:pt x="576583" y="409497"/>
                    <a:pt x="604876" y="409497"/>
                  </a:cubicBezTo>
                  <a:lnTo>
                    <a:pt x="613150" y="409497"/>
                  </a:lnTo>
                  <a:lnTo>
                    <a:pt x="631842" y="409497"/>
                  </a:lnTo>
                  <a:lnTo>
                    <a:pt x="654774" y="409497"/>
                  </a:lnTo>
                  <a:lnTo>
                    <a:pt x="672070" y="409497"/>
                  </a:lnTo>
                  <a:cubicBezTo>
                    <a:pt x="703899" y="409497"/>
                    <a:pt x="746337" y="409497"/>
                    <a:pt x="802922" y="409497"/>
                  </a:cubicBezTo>
                  <a:lnTo>
                    <a:pt x="903970" y="409497"/>
                  </a:lnTo>
                  <a:lnTo>
                    <a:pt x="909249" y="409497"/>
                  </a:lnTo>
                  <a:lnTo>
                    <a:pt x="914441" y="409497"/>
                  </a:lnTo>
                  <a:lnTo>
                    <a:pt x="921787" y="409497"/>
                  </a:lnTo>
                  <a:lnTo>
                    <a:pt x="946202" y="409497"/>
                  </a:lnTo>
                  <a:lnTo>
                    <a:pt x="956065" y="409497"/>
                  </a:lnTo>
                  <a:lnTo>
                    <a:pt x="986455" y="409497"/>
                  </a:lnTo>
                  <a:cubicBezTo>
                    <a:pt x="1035946" y="409497"/>
                    <a:pt x="1115131" y="409497"/>
                    <a:pt x="1241828" y="409497"/>
                  </a:cubicBezTo>
                  <a:lnTo>
                    <a:pt x="1283452" y="409497"/>
                  </a:lnTo>
                  <a:lnTo>
                    <a:pt x="1283452" y="409497"/>
                  </a:lnTo>
                  <a:lnTo>
                    <a:pt x="1333161" y="409497"/>
                  </a:lnTo>
                  <a:cubicBezTo>
                    <a:pt x="1433721" y="409497"/>
                    <a:pt x="1634839" y="409497"/>
                    <a:pt x="2037075" y="409497"/>
                  </a:cubicBezTo>
                  <a:cubicBezTo>
                    <a:pt x="2187913" y="409497"/>
                    <a:pt x="2313612" y="306048"/>
                    <a:pt x="2313612" y="150875"/>
                  </a:cubicBezTo>
                  <a:cubicBezTo>
                    <a:pt x="2313612" y="53892"/>
                    <a:pt x="2343073" y="-2681"/>
                    <a:pt x="2389719" y="97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noFill/>
            </a:ln>
            <a:effectLst/>
          </p:spPr>
          <p:txBody>
            <a:bodyPr vert="horz" wrap="square" lIns="68592" tIns="34296" rIns="68592" bIns="34296" numCol="1" anchor="t" anchorCtr="0" compatLnSpc="1">
              <a:noAutofit/>
            </a:bodyPr>
            <a:lstStyle/>
            <a:p>
              <a:pPr defTabSz="685800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b="0" kern="0">
                <a:solidFill>
                  <a:prstClr val="black"/>
                </a:solidFill>
              </a:endParaRPr>
            </a:p>
          </p:txBody>
        </p:sp>
        <p:sp>
          <p:nvSpPr>
            <p:cNvPr id="77" name="同侧圆角淘宝网Chenying0907出品 103"/>
            <p:cNvSpPr/>
            <p:nvPr/>
          </p:nvSpPr>
          <p:spPr>
            <a:xfrm rot="5400000">
              <a:off x="6874701" y="1811174"/>
              <a:ext cx="601806" cy="449107"/>
            </a:xfrm>
            <a:prstGeom prst="round2SameRect">
              <a:avLst>
                <a:gd name="adj1" fmla="val 19083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innerShdw blurRad="50800" dist="25400" dir="135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淘宝网Chenying0907出品 108"/>
            <p:cNvSpPr txBox="1"/>
            <p:nvPr/>
          </p:nvSpPr>
          <p:spPr>
            <a:xfrm>
              <a:off x="6895765" y="1759876"/>
              <a:ext cx="554122" cy="492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anose="020B0503020202020204" pitchFamily="34" charset="0"/>
                </a:rPr>
                <a:t>04</a:t>
              </a: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81" name="淘宝网Chenying0907出品 107"/>
            <p:cNvSpPr txBox="1"/>
            <p:nvPr/>
          </p:nvSpPr>
          <p:spPr>
            <a:xfrm>
              <a:off x="7387798" y="1659443"/>
              <a:ext cx="1254172" cy="683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制订稽核方法</a:t>
              </a:r>
              <a:endParaRPr lang="zh-CN" altLang="en-US" sz="105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2" name="淘宝网Chenying0907出品 15"/>
          <p:cNvGrpSpPr/>
          <p:nvPr/>
        </p:nvGrpSpPr>
        <p:grpSpPr>
          <a:xfrm>
            <a:off x="5931050" y="2331190"/>
            <a:ext cx="1329773" cy="2037530"/>
            <a:chOff x="8641963" y="2859600"/>
            <a:chExt cx="1772722" cy="2716235"/>
          </a:xfrm>
        </p:grpSpPr>
        <p:sp>
          <p:nvSpPr>
            <p:cNvPr id="83" name="淘宝网Chenying0907出品 28"/>
            <p:cNvSpPr/>
            <p:nvPr/>
          </p:nvSpPr>
          <p:spPr>
            <a:xfrm>
              <a:off x="8704589" y="2859600"/>
              <a:ext cx="1710096" cy="2716235"/>
            </a:xfrm>
            <a:custGeom>
              <a:avLst/>
              <a:gdLst>
                <a:gd name="connsiteX0" fmla="*/ 261702 w 1710096"/>
                <a:gd name="connsiteY0" fmla="*/ 0 h 2716235"/>
                <a:gd name="connsiteX1" fmla="*/ 1448394 w 1710096"/>
                <a:gd name="connsiteY1" fmla="*/ 0 h 2716235"/>
                <a:gd name="connsiteX2" fmla="*/ 1710096 w 1710096"/>
                <a:gd name="connsiteY2" fmla="*/ 261702 h 2716235"/>
                <a:gd name="connsiteX3" fmla="*/ 1710096 w 1710096"/>
                <a:gd name="connsiteY3" fmla="*/ 1308476 h 2716235"/>
                <a:gd name="connsiteX4" fmla="*/ 1448394 w 1710096"/>
                <a:gd name="connsiteY4" fmla="*/ 1570178 h 2716235"/>
                <a:gd name="connsiteX5" fmla="*/ 904405 w 1710096"/>
                <a:gd name="connsiteY5" fmla="*/ 1570178 h 2716235"/>
                <a:gd name="connsiteX6" fmla="*/ 904405 w 1710096"/>
                <a:gd name="connsiteY6" fmla="*/ 2288250 h 2716235"/>
                <a:gd name="connsiteX7" fmla="*/ 940283 w 1710096"/>
                <a:gd name="connsiteY7" fmla="*/ 2295493 h 2716235"/>
                <a:gd name="connsiteX8" fmla="*/ 1074023 w 1710096"/>
                <a:gd name="connsiteY8" fmla="*/ 2497260 h 2716235"/>
                <a:gd name="connsiteX9" fmla="*/ 855048 w 1710096"/>
                <a:gd name="connsiteY9" fmla="*/ 2716235 h 2716235"/>
                <a:gd name="connsiteX10" fmla="*/ 636073 w 1710096"/>
                <a:gd name="connsiteY10" fmla="*/ 2497260 h 2716235"/>
                <a:gd name="connsiteX11" fmla="*/ 769813 w 1710096"/>
                <a:gd name="connsiteY11" fmla="*/ 2295493 h 2716235"/>
                <a:gd name="connsiteX12" fmla="*/ 805691 w 1710096"/>
                <a:gd name="connsiteY12" fmla="*/ 2288250 h 2716235"/>
                <a:gd name="connsiteX13" fmla="*/ 805691 w 1710096"/>
                <a:gd name="connsiteY13" fmla="*/ 1570178 h 2716235"/>
                <a:gd name="connsiteX14" fmla="*/ 261702 w 1710096"/>
                <a:gd name="connsiteY14" fmla="*/ 1570178 h 2716235"/>
                <a:gd name="connsiteX15" fmla="*/ 0 w 1710096"/>
                <a:gd name="connsiteY15" fmla="*/ 1308476 h 2716235"/>
                <a:gd name="connsiteX16" fmla="*/ 0 w 1710096"/>
                <a:gd name="connsiteY16" fmla="*/ 261702 h 2716235"/>
                <a:gd name="connsiteX17" fmla="*/ 261702 w 1710096"/>
                <a:gd name="connsiteY17" fmla="*/ 0 h 271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0096" h="2716235">
                  <a:moveTo>
                    <a:pt x="261702" y="0"/>
                  </a:moveTo>
                  <a:lnTo>
                    <a:pt x="1448394" y="0"/>
                  </a:lnTo>
                  <a:cubicBezTo>
                    <a:pt x="1592928" y="0"/>
                    <a:pt x="1710096" y="117168"/>
                    <a:pt x="1710096" y="261702"/>
                  </a:cubicBezTo>
                  <a:lnTo>
                    <a:pt x="1710096" y="1308476"/>
                  </a:lnTo>
                  <a:cubicBezTo>
                    <a:pt x="1710096" y="1453010"/>
                    <a:pt x="1592928" y="1570178"/>
                    <a:pt x="1448394" y="1570178"/>
                  </a:cubicBezTo>
                  <a:lnTo>
                    <a:pt x="904405" y="1570178"/>
                  </a:lnTo>
                  <a:lnTo>
                    <a:pt x="904405" y="2288250"/>
                  </a:lnTo>
                  <a:lnTo>
                    <a:pt x="940283" y="2295493"/>
                  </a:lnTo>
                  <a:cubicBezTo>
                    <a:pt x="1018877" y="2328735"/>
                    <a:pt x="1074023" y="2406558"/>
                    <a:pt x="1074023" y="2497260"/>
                  </a:cubicBezTo>
                  <a:cubicBezTo>
                    <a:pt x="1074023" y="2618197"/>
                    <a:pt x="975985" y="2716235"/>
                    <a:pt x="855048" y="2716235"/>
                  </a:cubicBezTo>
                  <a:cubicBezTo>
                    <a:pt x="734111" y="2716235"/>
                    <a:pt x="636073" y="2618197"/>
                    <a:pt x="636073" y="2497260"/>
                  </a:cubicBezTo>
                  <a:cubicBezTo>
                    <a:pt x="636073" y="2406558"/>
                    <a:pt x="691220" y="2328735"/>
                    <a:pt x="769813" y="2295493"/>
                  </a:cubicBezTo>
                  <a:lnTo>
                    <a:pt x="805691" y="2288250"/>
                  </a:lnTo>
                  <a:lnTo>
                    <a:pt x="805691" y="1570178"/>
                  </a:lnTo>
                  <a:lnTo>
                    <a:pt x="261702" y="1570178"/>
                  </a:lnTo>
                  <a:cubicBezTo>
                    <a:pt x="117168" y="1570178"/>
                    <a:pt x="0" y="1453010"/>
                    <a:pt x="0" y="1308476"/>
                  </a:cubicBezTo>
                  <a:lnTo>
                    <a:pt x="0" y="261702"/>
                  </a:lnTo>
                  <a:cubicBezTo>
                    <a:pt x="0" y="117168"/>
                    <a:pt x="117168" y="0"/>
                    <a:pt x="261702" y="0"/>
                  </a:cubicBezTo>
                  <a:close/>
                </a:path>
              </a:pathLst>
            </a:custGeom>
            <a:solidFill>
              <a:srgbClr val="115082"/>
            </a:solidFill>
            <a:ln>
              <a:noFill/>
            </a:ln>
            <a:effectLst>
              <a:outerShdw blurRad="127000" dist="50800" dir="27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2540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淘宝网Chenying0907出品 42"/>
            <p:cNvSpPr/>
            <p:nvPr/>
          </p:nvSpPr>
          <p:spPr bwMode="auto">
            <a:xfrm>
              <a:off x="9400338" y="5262044"/>
              <a:ext cx="318595" cy="189632"/>
            </a:xfrm>
            <a:custGeom>
              <a:avLst/>
              <a:gdLst>
                <a:gd name="connsiteX0" fmla="*/ 2389719 w 3268922"/>
                <a:gd name="connsiteY0" fmla="*/ 97 h 1945710"/>
                <a:gd name="connsiteX1" fmla="*/ 2489590 w 3268922"/>
                <a:gd name="connsiteY1" fmla="*/ 73289 h 1945710"/>
                <a:gd name="connsiteX2" fmla="*/ 3193503 w 3268922"/>
                <a:gd name="connsiteY2" fmla="*/ 771568 h 1945710"/>
                <a:gd name="connsiteX3" fmla="*/ 3193503 w 3268922"/>
                <a:gd name="connsiteY3" fmla="*/ 1159501 h 1945710"/>
                <a:gd name="connsiteX4" fmla="*/ 2489590 w 3268922"/>
                <a:gd name="connsiteY4" fmla="*/ 1883641 h 1945710"/>
                <a:gd name="connsiteX5" fmla="*/ 2313612 w 3268922"/>
                <a:gd name="connsiteY5" fmla="*/ 1806055 h 1945710"/>
                <a:gd name="connsiteX6" fmla="*/ 2037075 w 3268922"/>
                <a:gd name="connsiteY6" fmla="*/ 1521571 h 1945710"/>
                <a:gd name="connsiteX7" fmla="*/ 1374210 w 3268922"/>
                <a:gd name="connsiteY7" fmla="*/ 1521571 h 1945710"/>
                <a:gd name="connsiteX8" fmla="*/ 1283452 w 3268922"/>
                <a:gd name="connsiteY8" fmla="*/ 1521571 h 1945710"/>
                <a:gd name="connsiteX9" fmla="*/ 1283452 w 3268922"/>
                <a:gd name="connsiteY9" fmla="*/ 1521571 h 1945710"/>
                <a:gd name="connsiteX10" fmla="*/ 1275261 w 3268922"/>
                <a:gd name="connsiteY10" fmla="*/ 1521571 h 1945710"/>
                <a:gd name="connsiteX11" fmla="*/ 1108752 w 3268922"/>
                <a:gd name="connsiteY11" fmla="*/ 1521571 h 1945710"/>
                <a:gd name="connsiteX12" fmla="*/ 956065 w 3268922"/>
                <a:gd name="connsiteY12" fmla="*/ 1521571 h 1945710"/>
                <a:gd name="connsiteX13" fmla="*/ 947874 w 3268922"/>
                <a:gd name="connsiteY13" fmla="*/ 1521571 h 1945710"/>
                <a:gd name="connsiteX14" fmla="*/ 903970 w 3268922"/>
                <a:gd name="connsiteY14" fmla="*/ 1521571 h 1945710"/>
                <a:gd name="connsiteX15" fmla="*/ 781365 w 3268922"/>
                <a:gd name="connsiteY15" fmla="*/ 1521571 h 1945710"/>
                <a:gd name="connsiteX16" fmla="*/ 654774 w 3268922"/>
                <a:gd name="connsiteY16" fmla="*/ 1521571 h 1945710"/>
                <a:gd name="connsiteX17" fmla="*/ 646583 w 3268922"/>
                <a:gd name="connsiteY17" fmla="*/ 1521571 h 1945710"/>
                <a:gd name="connsiteX18" fmla="*/ 576583 w 3268922"/>
                <a:gd name="connsiteY18" fmla="*/ 1521571 h 1945710"/>
                <a:gd name="connsiteX19" fmla="*/ 480074 w 3268922"/>
                <a:gd name="connsiteY19" fmla="*/ 1521571 h 1945710"/>
                <a:gd name="connsiteX20" fmla="*/ 275292 w 3268922"/>
                <a:gd name="connsiteY20" fmla="*/ 1521571 h 1945710"/>
                <a:gd name="connsiteX21" fmla="*/ 0 w 3268922"/>
                <a:gd name="connsiteY21" fmla="*/ 1237087 h 1945710"/>
                <a:gd name="connsiteX22" fmla="*/ 0 w 3268922"/>
                <a:gd name="connsiteY22" fmla="*/ 693981 h 1945710"/>
                <a:gd name="connsiteX23" fmla="*/ 275292 w 3268922"/>
                <a:gd name="connsiteY23" fmla="*/ 409497 h 1945710"/>
                <a:gd name="connsiteX24" fmla="*/ 501631 w 3268922"/>
                <a:gd name="connsiteY24" fmla="*/ 409497 h 1945710"/>
                <a:gd name="connsiteX25" fmla="*/ 576583 w 3268922"/>
                <a:gd name="connsiteY25" fmla="*/ 409497 h 1945710"/>
                <a:gd name="connsiteX26" fmla="*/ 604876 w 3268922"/>
                <a:gd name="connsiteY26" fmla="*/ 409497 h 1945710"/>
                <a:gd name="connsiteX27" fmla="*/ 613150 w 3268922"/>
                <a:gd name="connsiteY27" fmla="*/ 409497 h 1945710"/>
                <a:gd name="connsiteX28" fmla="*/ 631842 w 3268922"/>
                <a:gd name="connsiteY28" fmla="*/ 409497 h 1945710"/>
                <a:gd name="connsiteX29" fmla="*/ 654774 w 3268922"/>
                <a:gd name="connsiteY29" fmla="*/ 409497 h 1945710"/>
                <a:gd name="connsiteX30" fmla="*/ 672070 w 3268922"/>
                <a:gd name="connsiteY30" fmla="*/ 409497 h 1945710"/>
                <a:gd name="connsiteX31" fmla="*/ 802922 w 3268922"/>
                <a:gd name="connsiteY31" fmla="*/ 409497 h 1945710"/>
                <a:gd name="connsiteX32" fmla="*/ 903970 w 3268922"/>
                <a:gd name="connsiteY32" fmla="*/ 409497 h 1945710"/>
                <a:gd name="connsiteX33" fmla="*/ 909249 w 3268922"/>
                <a:gd name="connsiteY33" fmla="*/ 409497 h 1945710"/>
                <a:gd name="connsiteX34" fmla="*/ 914441 w 3268922"/>
                <a:gd name="connsiteY34" fmla="*/ 409497 h 1945710"/>
                <a:gd name="connsiteX35" fmla="*/ 921787 w 3268922"/>
                <a:gd name="connsiteY35" fmla="*/ 409497 h 1945710"/>
                <a:gd name="connsiteX36" fmla="*/ 946202 w 3268922"/>
                <a:gd name="connsiteY36" fmla="*/ 409497 h 1945710"/>
                <a:gd name="connsiteX37" fmla="*/ 956065 w 3268922"/>
                <a:gd name="connsiteY37" fmla="*/ 409497 h 1945710"/>
                <a:gd name="connsiteX38" fmla="*/ 986455 w 3268922"/>
                <a:gd name="connsiteY38" fmla="*/ 409497 h 1945710"/>
                <a:gd name="connsiteX39" fmla="*/ 1241828 w 3268922"/>
                <a:gd name="connsiteY39" fmla="*/ 409497 h 1945710"/>
                <a:gd name="connsiteX40" fmla="*/ 1283452 w 3268922"/>
                <a:gd name="connsiteY40" fmla="*/ 409497 h 1945710"/>
                <a:gd name="connsiteX41" fmla="*/ 1283452 w 3268922"/>
                <a:gd name="connsiteY41" fmla="*/ 409497 h 1945710"/>
                <a:gd name="connsiteX42" fmla="*/ 1333161 w 3268922"/>
                <a:gd name="connsiteY42" fmla="*/ 409497 h 1945710"/>
                <a:gd name="connsiteX43" fmla="*/ 2037075 w 3268922"/>
                <a:gd name="connsiteY43" fmla="*/ 409497 h 1945710"/>
                <a:gd name="connsiteX44" fmla="*/ 2313612 w 3268922"/>
                <a:gd name="connsiteY44" fmla="*/ 150875 h 1945710"/>
                <a:gd name="connsiteX45" fmla="*/ 2389719 w 3268922"/>
                <a:gd name="connsiteY45" fmla="*/ 97 h 194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268922" h="1945710">
                  <a:moveTo>
                    <a:pt x="2389719" y="97"/>
                  </a:moveTo>
                  <a:cubicBezTo>
                    <a:pt x="2417706" y="1764"/>
                    <a:pt x="2451881" y="24797"/>
                    <a:pt x="2489590" y="73289"/>
                  </a:cubicBezTo>
                  <a:cubicBezTo>
                    <a:pt x="2489590" y="73289"/>
                    <a:pt x="2489590" y="73289"/>
                    <a:pt x="3193503" y="771568"/>
                  </a:cubicBezTo>
                  <a:cubicBezTo>
                    <a:pt x="3294062" y="875016"/>
                    <a:pt x="3294062" y="1056052"/>
                    <a:pt x="3193503" y="1159501"/>
                  </a:cubicBezTo>
                  <a:lnTo>
                    <a:pt x="2489590" y="1883641"/>
                  </a:lnTo>
                  <a:cubicBezTo>
                    <a:pt x="2389031" y="1987090"/>
                    <a:pt x="2313612" y="1961228"/>
                    <a:pt x="2313612" y="1806055"/>
                  </a:cubicBezTo>
                  <a:cubicBezTo>
                    <a:pt x="2313612" y="1650882"/>
                    <a:pt x="2187913" y="1521571"/>
                    <a:pt x="2037075" y="1521571"/>
                  </a:cubicBezTo>
                  <a:cubicBezTo>
                    <a:pt x="2037075" y="1521571"/>
                    <a:pt x="2037075" y="1521571"/>
                    <a:pt x="1374210" y="1521571"/>
                  </a:cubicBezTo>
                  <a:lnTo>
                    <a:pt x="1283452" y="1521571"/>
                  </a:lnTo>
                  <a:lnTo>
                    <a:pt x="1283452" y="1521571"/>
                  </a:lnTo>
                  <a:lnTo>
                    <a:pt x="1275261" y="1521571"/>
                  </a:lnTo>
                  <a:cubicBezTo>
                    <a:pt x="1225697" y="1521571"/>
                    <a:pt x="1170414" y="1521571"/>
                    <a:pt x="1108752" y="1521571"/>
                  </a:cubicBezTo>
                  <a:lnTo>
                    <a:pt x="956065" y="1521571"/>
                  </a:lnTo>
                  <a:lnTo>
                    <a:pt x="947874" y="1521571"/>
                  </a:lnTo>
                  <a:lnTo>
                    <a:pt x="903970" y="1521571"/>
                  </a:lnTo>
                  <a:lnTo>
                    <a:pt x="781365" y="1521571"/>
                  </a:lnTo>
                  <a:lnTo>
                    <a:pt x="654774" y="1521571"/>
                  </a:lnTo>
                  <a:lnTo>
                    <a:pt x="646583" y="1521571"/>
                  </a:lnTo>
                  <a:lnTo>
                    <a:pt x="576583" y="1521571"/>
                  </a:lnTo>
                  <a:lnTo>
                    <a:pt x="480074" y="1521571"/>
                  </a:lnTo>
                  <a:cubicBezTo>
                    <a:pt x="418412" y="1521571"/>
                    <a:pt x="350372" y="1521571"/>
                    <a:pt x="275292" y="1521571"/>
                  </a:cubicBezTo>
                  <a:cubicBezTo>
                    <a:pt x="125133" y="1521571"/>
                    <a:pt x="0" y="1392260"/>
                    <a:pt x="0" y="1237087"/>
                  </a:cubicBezTo>
                  <a:cubicBezTo>
                    <a:pt x="0" y="1237087"/>
                    <a:pt x="0" y="1237087"/>
                    <a:pt x="0" y="693981"/>
                  </a:cubicBezTo>
                  <a:cubicBezTo>
                    <a:pt x="0" y="538808"/>
                    <a:pt x="125133" y="409497"/>
                    <a:pt x="275292" y="409497"/>
                  </a:cubicBezTo>
                  <a:cubicBezTo>
                    <a:pt x="275292" y="409497"/>
                    <a:pt x="275292" y="409497"/>
                    <a:pt x="501631" y="409497"/>
                  </a:cubicBezTo>
                  <a:lnTo>
                    <a:pt x="576583" y="409497"/>
                  </a:lnTo>
                  <a:cubicBezTo>
                    <a:pt x="576583" y="409497"/>
                    <a:pt x="576583" y="409497"/>
                    <a:pt x="604876" y="409497"/>
                  </a:cubicBezTo>
                  <a:lnTo>
                    <a:pt x="613150" y="409497"/>
                  </a:lnTo>
                  <a:lnTo>
                    <a:pt x="631842" y="409497"/>
                  </a:lnTo>
                  <a:lnTo>
                    <a:pt x="654774" y="409497"/>
                  </a:lnTo>
                  <a:lnTo>
                    <a:pt x="672070" y="409497"/>
                  </a:lnTo>
                  <a:cubicBezTo>
                    <a:pt x="703899" y="409497"/>
                    <a:pt x="746337" y="409497"/>
                    <a:pt x="802922" y="409497"/>
                  </a:cubicBezTo>
                  <a:lnTo>
                    <a:pt x="903970" y="409497"/>
                  </a:lnTo>
                  <a:lnTo>
                    <a:pt x="909249" y="409497"/>
                  </a:lnTo>
                  <a:lnTo>
                    <a:pt x="914441" y="409497"/>
                  </a:lnTo>
                  <a:lnTo>
                    <a:pt x="921787" y="409497"/>
                  </a:lnTo>
                  <a:lnTo>
                    <a:pt x="946202" y="409497"/>
                  </a:lnTo>
                  <a:lnTo>
                    <a:pt x="956065" y="409497"/>
                  </a:lnTo>
                  <a:lnTo>
                    <a:pt x="986455" y="409497"/>
                  </a:lnTo>
                  <a:cubicBezTo>
                    <a:pt x="1035946" y="409497"/>
                    <a:pt x="1115131" y="409497"/>
                    <a:pt x="1241828" y="409497"/>
                  </a:cubicBezTo>
                  <a:lnTo>
                    <a:pt x="1283452" y="409497"/>
                  </a:lnTo>
                  <a:lnTo>
                    <a:pt x="1283452" y="409497"/>
                  </a:lnTo>
                  <a:lnTo>
                    <a:pt x="1333161" y="409497"/>
                  </a:lnTo>
                  <a:cubicBezTo>
                    <a:pt x="1433721" y="409497"/>
                    <a:pt x="1634839" y="409497"/>
                    <a:pt x="2037075" y="409497"/>
                  </a:cubicBezTo>
                  <a:cubicBezTo>
                    <a:pt x="2187913" y="409497"/>
                    <a:pt x="2313612" y="306048"/>
                    <a:pt x="2313612" y="150875"/>
                  </a:cubicBezTo>
                  <a:cubicBezTo>
                    <a:pt x="2313612" y="53892"/>
                    <a:pt x="2343073" y="-2681"/>
                    <a:pt x="2389719" y="97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noFill/>
            </a:ln>
            <a:effectLst/>
          </p:spPr>
          <p:txBody>
            <a:bodyPr vert="horz" wrap="square" lIns="68592" tIns="34296" rIns="68592" bIns="34296" numCol="1" anchor="t" anchorCtr="0" compatLnSpc="1">
              <a:noAutofit/>
            </a:bodyPr>
            <a:lstStyle/>
            <a:p>
              <a:pPr defTabSz="685800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b="0" kern="0">
                <a:solidFill>
                  <a:prstClr val="black"/>
                </a:solidFill>
              </a:endParaRPr>
            </a:p>
          </p:txBody>
        </p:sp>
        <p:sp>
          <p:nvSpPr>
            <p:cNvPr id="85" name="同侧圆角淘宝网Chenying0907出品 76"/>
            <p:cNvSpPr/>
            <p:nvPr/>
          </p:nvSpPr>
          <p:spPr>
            <a:xfrm rot="5400000">
              <a:off x="8624569" y="3404247"/>
              <a:ext cx="601806" cy="441766"/>
            </a:xfrm>
            <a:prstGeom prst="round2SameRect">
              <a:avLst>
                <a:gd name="adj1" fmla="val 19083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innerShdw blurRad="50800" dist="25400" dir="135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淘宝网Chenying0907出品 81"/>
            <p:cNvSpPr txBox="1"/>
            <p:nvPr/>
          </p:nvSpPr>
          <p:spPr>
            <a:xfrm>
              <a:off x="8641963" y="3349278"/>
              <a:ext cx="554122" cy="492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anose="020B0503020202020204" pitchFamily="34" charset="0"/>
                </a:rPr>
                <a:t>05</a:t>
              </a: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89" name="淘宝网Chenying0907出品 80"/>
            <p:cNvSpPr txBox="1"/>
            <p:nvPr/>
          </p:nvSpPr>
          <p:spPr>
            <a:xfrm>
              <a:off x="9146355" y="3230930"/>
              <a:ext cx="1254172" cy="963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制定奖惩制度，强化推行</a:t>
              </a:r>
              <a:endParaRPr lang="zh-CN" altLang="en-US" sz="105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0" name="淘宝网Chenying0907出品 83"/>
          <p:cNvSpPr/>
          <p:nvPr/>
        </p:nvSpPr>
        <p:spPr>
          <a:xfrm>
            <a:off x="7673502" y="3939919"/>
            <a:ext cx="529084" cy="529084"/>
          </a:xfrm>
          <a:prstGeom prst="ellipse">
            <a:avLst/>
          </a:prstGeom>
          <a:solidFill>
            <a:schemeClr val="bg1"/>
          </a:solidFill>
          <a:ln w="19050"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889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1" name="淘宝网Chenying0907出品 84"/>
          <p:cNvGrpSpPr/>
          <p:nvPr/>
        </p:nvGrpSpPr>
        <p:grpSpPr>
          <a:xfrm>
            <a:off x="7238880" y="1142263"/>
            <a:ext cx="1328332" cy="3218784"/>
            <a:chOff x="6895765" y="1274639"/>
            <a:chExt cx="1770802" cy="4290967"/>
          </a:xfrm>
        </p:grpSpPr>
        <p:sp>
          <p:nvSpPr>
            <p:cNvPr id="92" name="淘宝网Chenying0907出品 36"/>
            <p:cNvSpPr/>
            <p:nvPr/>
          </p:nvSpPr>
          <p:spPr>
            <a:xfrm>
              <a:off x="6956471" y="1274639"/>
              <a:ext cx="1710096" cy="4290967"/>
            </a:xfrm>
            <a:custGeom>
              <a:avLst/>
              <a:gdLst>
                <a:gd name="connsiteX0" fmla="*/ 261702 w 1710096"/>
                <a:gd name="connsiteY0" fmla="*/ 0 h 4290967"/>
                <a:gd name="connsiteX1" fmla="*/ 1448394 w 1710096"/>
                <a:gd name="connsiteY1" fmla="*/ 0 h 4290967"/>
                <a:gd name="connsiteX2" fmla="*/ 1710096 w 1710096"/>
                <a:gd name="connsiteY2" fmla="*/ 261702 h 4290967"/>
                <a:gd name="connsiteX3" fmla="*/ 1710096 w 1710096"/>
                <a:gd name="connsiteY3" fmla="*/ 1308476 h 4290967"/>
                <a:gd name="connsiteX4" fmla="*/ 1448394 w 1710096"/>
                <a:gd name="connsiteY4" fmla="*/ 1570178 h 4290967"/>
                <a:gd name="connsiteX5" fmla="*/ 908591 w 1710096"/>
                <a:gd name="connsiteY5" fmla="*/ 1570178 h 4290967"/>
                <a:gd name="connsiteX6" fmla="*/ 908591 w 1710096"/>
                <a:gd name="connsiteY6" fmla="*/ 3884895 h 4290967"/>
                <a:gd name="connsiteX7" fmla="*/ 933282 w 1710096"/>
                <a:gd name="connsiteY7" fmla="*/ 3889880 h 4290967"/>
                <a:gd name="connsiteX8" fmla="*/ 1060774 w 1710096"/>
                <a:gd name="connsiteY8" fmla="*/ 4082221 h 4290967"/>
                <a:gd name="connsiteX9" fmla="*/ 852028 w 1710096"/>
                <a:gd name="connsiteY9" fmla="*/ 4290967 h 4290967"/>
                <a:gd name="connsiteX10" fmla="*/ 643282 w 1710096"/>
                <a:gd name="connsiteY10" fmla="*/ 4082221 h 4290967"/>
                <a:gd name="connsiteX11" fmla="*/ 770775 w 1710096"/>
                <a:gd name="connsiteY11" fmla="*/ 3889880 h 4290967"/>
                <a:gd name="connsiteX12" fmla="*/ 811893 w 1710096"/>
                <a:gd name="connsiteY12" fmla="*/ 3881578 h 4290967"/>
                <a:gd name="connsiteX13" fmla="*/ 811893 w 1710096"/>
                <a:gd name="connsiteY13" fmla="*/ 1570178 h 4290967"/>
                <a:gd name="connsiteX14" fmla="*/ 261702 w 1710096"/>
                <a:gd name="connsiteY14" fmla="*/ 1570178 h 4290967"/>
                <a:gd name="connsiteX15" fmla="*/ 0 w 1710096"/>
                <a:gd name="connsiteY15" fmla="*/ 1308476 h 4290967"/>
                <a:gd name="connsiteX16" fmla="*/ 0 w 1710096"/>
                <a:gd name="connsiteY16" fmla="*/ 261702 h 4290967"/>
                <a:gd name="connsiteX17" fmla="*/ 261702 w 1710096"/>
                <a:gd name="connsiteY17" fmla="*/ 0 h 4290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0096" h="4290967">
                  <a:moveTo>
                    <a:pt x="261702" y="0"/>
                  </a:moveTo>
                  <a:lnTo>
                    <a:pt x="1448394" y="0"/>
                  </a:lnTo>
                  <a:cubicBezTo>
                    <a:pt x="1592928" y="0"/>
                    <a:pt x="1710096" y="117168"/>
                    <a:pt x="1710096" y="261702"/>
                  </a:cubicBezTo>
                  <a:lnTo>
                    <a:pt x="1710096" y="1308476"/>
                  </a:lnTo>
                  <a:cubicBezTo>
                    <a:pt x="1710096" y="1453010"/>
                    <a:pt x="1592928" y="1570178"/>
                    <a:pt x="1448394" y="1570178"/>
                  </a:cubicBezTo>
                  <a:lnTo>
                    <a:pt x="908591" y="1570178"/>
                  </a:lnTo>
                  <a:lnTo>
                    <a:pt x="908591" y="3884895"/>
                  </a:lnTo>
                  <a:lnTo>
                    <a:pt x="933282" y="3889880"/>
                  </a:lnTo>
                  <a:cubicBezTo>
                    <a:pt x="1008204" y="3921569"/>
                    <a:pt x="1060774" y="3995756"/>
                    <a:pt x="1060774" y="4082221"/>
                  </a:cubicBezTo>
                  <a:cubicBezTo>
                    <a:pt x="1060774" y="4197508"/>
                    <a:pt x="967315" y="4290967"/>
                    <a:pt x="852028" y="4290967"/>
                  </a:cubicBezTo>
                  <a:cubicBezTo>
                    <a:pt x="736741" y="4290967"/>
                    <a:pt x="643282" y="4197508"/>
                    <a:pt x="643282" y="4082221"/>
                  </a:cubicBezTo>
                  <a:cubicBezTo>
                    <a:pt x="643282" y="3995756"/>
                    <a:pt x="695853" y="3921569"/>
                    <a:pt x="770775" y="3889880"/>
                  </a:cubicBezTo>
                  <a:lnTo>
                    <a:pt x="811893" y="3881578"/>
                  </a:lnTo>
                  <a:lnTo>
                    <a:pt x="811893" y="1570178"/>
                  </a:lnTo>
                  <a:lnTo>
                    <a:pt x="261702" y="1570178"/>
                  </a:lnTo>
                  <a:cubicBezTo>
                    <a:pt x="117168" y="1570178"/>
                    <a:pt x="0" y="1453010"/>
                    <a:pt x="0" y="1308476"/>
                  </a:cubicBezTo>
                  <a:lnTo>
                    <a:pt x="0" y="261702"/>
                  </a:lnTo>
                  <a:cubicBezTo>
                    <a:pt x="0" y="117168"/>
                    <a:pt x="117168" y="0"/>
                    <a:pt x="261702" y="0"/>
                  </a:cubicBezTo>
                  <a:close/>
                </a:path>
              </a:pathLst>
            </a:custGeom>
            <a:solidFill>
              <a:srgbClr val="218D8A"/>
            </a:solidFill>
            <a:ln>
              <a:noFill/>
            </a:ln>
            <a:effectLst>
              <a:outerShdw blurRad="127000" dist="50800" dir="27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2540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淘宝网Chenying0907出品 41"/>
            <p:cNvSpPr/>
            <p:nvPr/>
          </p:nvSpPr>
          <p:spPr bwMode="auto">
            <a:xfrm>
              <a:off x="7653280" y="5262044"/>
              <a:ext cx="318595" cy="189632"/>
            </a:xfrm>
            <a:custGeom>
              <a:avLst/>
              <a:gdLst>
                <a:gd name="connsiteX0" fmla="*/ 2389719 w 3268922"/>
                <a:gd name="connsiteY0" fmla="*/ 97 h 1945710"/>
                <a:gd name="connsiteX1" fmla="*/ 2489590 w 3268922"/>
                <a:gd name="connsiteY1" fmla="*/ 73289 h 1945710"/>
                <a:gd name="connsiteX2" fmla="*/ 3193503 w 3268922"/>
                <a:gd name="connsiteY2" fmla="*/ 771568 h 1945710"/>
                <a:gd name="connsiteX3" fmla="*/ 3193503 w 3268922"/>
                <a:gd name="connsiteY3" fmla="*/ 1159501 h 1945710"/>
                <a:gd name="connsiteX4" fmla="*/ 2489590 w 3268922"/>
                <a:gd name="connsiteY4" fmla="*/ 1883641 h 1945710"/>
                <a:gd name="connsiteX5" fmla="*/ 2313612 w 3268922"/>
                <a:gd name="connsiteY5" fmla="*/ 1806055 h 1945710"/>
                <a:gd name="connsiteX6" fmla="*/ 2037075 w 3268922"/>
                <a:gd name="connsiteY6" fmla="*/ 1521571 h 1945710"/>
                <a:gd name="connsiteX7" fmla="*/ 1374210 w 3268922"/>
                <a:gd name="connsiteY7" fmla="*/ 1521571 h 1945710"/>
                <a:gd name="connsiteX8" fmla="*/ 1283452 w 3268922"/>
                <a:gd name="connsiteY8" fmla="*/ 1521571 h 1945710"/>
                <a:gd name="connsiteX9" fmla="*/ 1283452 w 3268922"/>
                <a:gd name="connsiteY9" fmla="*/ 1521571 h 1945710"/>
                <a:gd name="connsiteX10" fmla="*/ 1275261 w 3268922"/>
                <a:gd name="connsiteY10" fmla="*/ 1521571 h 1945710"/>
                <a:gd name="connsiteX11" fmla="*/ 1108752 w 3268922"/>
                <a:gd name="connsiteY11" fmla="*/ 1521571 h 1945710"/>
                <a:gd name="connsiteX12" fmla="*/ 956065 w 3268922"/>
                <a:gd name="connsiteY12" fmla="*/ 1521571 h 1945710"/>
                <a:gd name="connsiteX13" fmla="*/ 947874 w 3268922"/>
                <a:gd name="connsiteY13" fmla="*/ 1521571 h 1945710"/>
                <a:gd name="connsiteX14" fmla="*/ 903970 w 3268922"/>
                <a:gd name="connsiteY14" fmla="*/ 1521571 h 1945710"/>
                <a:gd name="connsiteX15" fmla="*/ 781365 w 3268922"/>
                <a:gd name="connsiteY15" fmla="*/ 1521571 h 1945710"/>
                <a:gd name="connsiteX16" fmla="*/ 654774 w 3268922"/>
                <a:gd name="connsiteY16" fmla="*/ 1521571 h 1945710"/>
                <a:gd name="connsiteX17" fmla="*/ 646583 w 3268922"/>
                <a:gd name="connsiteY17" fmla="*/ 1521571 h 1945710"/>
                <a:gd name="connsiteX18" fmla="*/ 576583 w 3268922"/>
                <a:gd name="connsiteY18" fmla="*/ 1521571 h 1945710"/>
                <a:gd name="connsiteX19" fmla="*/ 480074 w 3268922"/>
                <a:gd name="connsiteY19" fmla="*/ 1521571 h 1945710"/>
                <a:gd name="connsiteX20" fmla="*/ 275292 w 3268922"/>
                <a:gd name="connsiteY20" fmla="*/ 1521571 h 1945710"/>
                <a:gd name="connsiteX21" fmla="*/ 0 w 3268922"/>
                <a:gd name="connsiteY21" fmla="*/ 1237087 h 1945710"/>
                <a:gd name="connsiteX22" fmla="*/ 0 w 3268922"/>
                <a:gd name="connsiteY22" fmla="*/ 693981 h 1945710"/>
                <a:gd name="connsiteX23" fmla="*/ 275292 w 3268922"/>
                <a:gd name="connsiteY23" fmla="*/ 409497 h 1945710"/>
                <a:gd name="connsiteX24" fmla="*/ 501631 w 3268922"/>
                <a:gd name="connsiteY24" fmla="*/ 409497 h 1945710"/>
                <a:gd name="connsiteX25" fmla="*/ 576583 w 3268922"/>
                <a:gd name="connsiteY25" fmla="*/ 409497 h 1945710"/>
                <a:gd name="connsiteX26" fmla="*/ 604876 w 3268922"/>
                <a:gd name="connsiteY26" fmla="*/ 409497 h 1945710"/>
                <a:gd name="connsiteX27" fmla="*/ 613150 w 3268922"/>
                <a:gd name="connsiteY27" fmla="*/ 409497 h 1945710"/>
                <a:gd name="connsiteX28" fmla="*/ 631842 w 3268922"/>
                <a:gd name="connsiteY28" fmla="*/ 409497 h 1945710"/>
                <a:gd name="connsiteX29" fmla="*/ 654774 w 3268922"/>
                <a:gd name="connsiteY29" fmla="*/ 409497 h 1945710"/>
                <a:gd name="connsiteX30" fmla="*/ 672070 w 3268922"/>
                <a:gd name="connsiteY30" fmla="*/ 409497 h 1945710"/>
                <a:gd name="connsiteX31" fmla="*/ 802922 w 3268922"/>
                <a:gd name="connsiteY31" fmla="*/ 409497 h 1945710"/>
                <a:gd name="connsiteX32" fmla="*/ 903970 w 3268922"/>
                <a:gd name="connsiteY32" fmla="*/ 409497 h 1945710"/>
                <a:gd name="connsiteX33" fmla="*/ 909249 w 3268922"/>
                <a:gd name="connsiteY33" fmla="*/ 409497 h 1945710"/>
                <a:gd name="connsiteX34" fmla="*/ 914441 w 3268922"/>
                <a:gd name="connsiteY34" fmla="*/ 409497 h 1945710"/>
                <a:gd name="connsiteX35" fmla="*/ 921787 w 3268922"/>
                <a:gd name="connsiteY35" fmla="*/ 409497 h 1945710"/>
                <a:gd name="connsiteX36" fmla="*/ 946202 w 3268922"/>
                <a:gd name="connsiteY36" fmla="*/ 409497 h 1945710"/>
                <a:gd name="connsiteX37" fmla="*/ 956065 w 3268922"/>
                <a:gd name="connsiteY37" fmla="*/ 409497 h 1945710"/>
                <a:gd name="connsiteX38" fmla="*/ 986455 w 3268922"/>
                <a:gd name="connsiteY38" fmla="*/ 409497 h 1945710"/>
                <a:gd name="connsiteX39" fmla="*/ 1241828 w 3268922"/>
                <a:gd name="connsiteY39" fmla="*/ 409497 h 1945710"/>
                <a:gd name="connsiteX40" fmla="*/ 1283452 w 3268922"/>
                <a:gd name="connsiteY40" fmla="*/ 409497 h 1945710"/>
                <a:gd name="connsiteX41" fmla="*/ 1283452 w 3268922"/>
                <a:gd name="connsiteY41" fmla="*/ 409497 h 1945710"/>
                <a:gd name="connsiteX42" fmla="*/ 1333161 w 3268922"/>
                <a:gd name="connsiteY42" fmla="*/ 409497 h 1945710"/>
                <a:gd name="connsiteX43" fmla="*/ 2037075 w 3268922"/>
                <a:gd name="connsiteY43" fmla="*/ 409497 h 1945710"/>
                <a:gd name="connsiteX44" fmla="*/ 2313612 w 3268922"/>
                <a:gd name="connsiteY44" fmla="*/ 150875 h 1945710"/>
                <a:gd name="connsiteX45" fmla="*/ 2389719 w 3268922"/>
                <a:gd name="connsiteY45" fmla="*/ 97 h 194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268922" h="1945710">
                  <a:moveTo>
                    <a:pt x="2389719" y="97"/>
                  </a:moveTo>
                  <a:cubicBezTo>
                    <a:pt x="2417706" y="1764"/>
                    <a:pt x="2451881" y="24797"/>
                    <a:pt x="2489590" y="73289"/>
                  </a:cubicBezTo>
                  <a:cubicBezTo>
                    <a:pt x="2489590" y="73289"/>
                    <a:pt x="2489590" y="73289"/>
                    <a:pt x="3193503" y="771568"/>
                  </a:cubicBezTo>
                  <a:cubicBezTo>
                    <a:pt x="3294062" y="875016"/>
                    <a:pt x="3294062" y="1056052"/>
                    <a:pt x="3193503" y="1159501"/>
                  </a:cubicBezTo>
                  <a:lnTo>
                    <a:pt x="2489590" y="1883641"/>
                  </a:lnTo>
                  <a:cubicBezTo>
                    <a:pt x="2389031" y="1987090"/>
                    <a:pt x="2313612" y="1961228"/>
                    <a:pt x="2313612" y="1806055"/>
                  </a:cubicBezTo>
                  <a:cubicBezTo>
                    <a:pt x="2313612" y="1650882"/>
                    <a:pt x="2187913" y="1521571"/>
                    <a:pt x="2037075" y="1521571"/>
                  </a:cubicBezTo>
                  <a:cubicBezTo>
                    <a:pt x="2037075" y="1521571"/>
                    <a:pt x="2037075" y="1521571"/>
                    <a:pt x="1374210" y="1521571"/>
                  </a:cubicBezTo>
                  <a:lnTo>
                    <a:pt x="1283452" y="1521571"/>
                  </a:lnTo>
                  <a:lnTo>
                    <a:pt x="1283452" y="1521571"/>
                  </a:lnTo>
                  <a:lnTo>
                    <a:pt x="1275261" y="1521571"/>
                  </a:lnTo>
                  <a:cubicBezTo>
                    <a:pt x="1225697" y="1521571"/>
                    <a:pt x="1170414" y="1521571"/>
                    <a:pt x="1108752" y="1521571"/>
                  </a:cubicBezTo>
                  <a:lnTo>
                    <a:pt x="956065" y="1521571"/>
                  </a:lnTo>
                  <a:lnTo>
                    <a:pt x="947874" y="1521571"/>
                  </a:lnTo>
                  <a:lnTo>
                    <a:pt x="903970" y="1521571"/>
                  </a:lnTo>
                  <a:lnTo>
                    <a:pt x="781365" y="1521571"/>
                  </a:lnTo>
                  <a:lnTo>
                    <a:pt x="654774" y="1521571"/>
                  </a:lnTo>
                  <a:lnTo>
                    <a:pt x="646583" y="1521571"/>
                  </a:lnTo>
                  <a:lnTo>
                    <a:pt x="576583" y="1521571"/>
                  </a:lnTo>
                  <a:lnTo>
                    <a:pt x="480074" y="1521571"/>
                  </a:lnTo>
                  <a:cubicBezTo>
                    <a:pt x="418412" y="1521571"/>
                    <a:pt x="350372" y="1521571"/>
                    <a:pt x="275292" y="1521571"/>
                  </a:cubicBezTo>
                  <a:cubicBezTo>
                    <a:pt x="125133" y="1521571"/>
                    <a:pt x="0" y="1392260"/>
                    <a:pt x="0" y="1237087"/>
                  </a:cubicBezTo>
                  <a:cubicBezTo>
                    <a:pt x="0" y="1237087"/>
                    <a:pt x="0" y="1237087"/>
                    <a:pt x="0" y="693981"/>
                  </a:cubicBezTo>
                  <a:cubicBezTo>
                    <a:pt x="0" y="538808"/>
                    <a:pt x="125133" y="409497"/>
                    <a:pt x="275292" y="409497"/>
                  </a:cubicBezTo>
                  <a:cubicBezTo>
                    <a:pt x="275292" y="409497"/>
                    <a:pt x="275292" y="409497"/>
                    <a:pt x="501631" y="409497"/>
                  </a:cubicBezTo>
                  <a:lnTo>
                    <a:pt x="576583" y="409497"/>
                  </a:lnTo>
                  <a:cubicBezTo>
                    <a:pt x="576583" y="409497"/>
                    <a:pt x="576583" y="409497"/>
                    <a:pt x="604876" y="409497"/>
                  </a:cubicBezTo>
                  <a:lnTo>
                    <a:pt x="613150" y="409497"/>
                  </a:lnTo>
                  <a:lnTo>
                    <a:pt x="631842" y="409497"/>
                  </a:lnTo>
                  <a:lnTo>
                    <a:pt x="654774" y="409497"/>
                  </a:lnTo>
                  <a:lnTo>
                    <a:pt x="672070" y="409497"/>
                  </a:lnTo>
                  <a:cubicBezTo>
                    <a:pt x="703899" y="409497"/>
                    <a:pt x="746337" y="409497"/>
                    <a:pt x="802922" y="409497"/>
                  </a:cubicBezTo>
                  <a:lnTo>
                    <a:pt x="903970" y="409497"/>
                  </a:lnTo>
                  <a:lnTo>
                    <a:pt x="909249" y="409497"/>
                  </a:lnTo>
                  <a:lnTo>
                    <a:pt x="914441" y="409497"/>
                  </a:lnTo>
                  <a:lnTo>
                    <a:pt x="921787" y="409497"/>
                  </a:lnTo>
                  <a:lnTo>
                    <a:pt x="946202" y="409497"/>
                  </a:lnTo>
                  <a:lnTo>
                    <a:pt x="956065" y="409497"/>
                  </a:lnTo>
                  <a:lnTo>
                    <a:pt x="986455" y="409497"/>
                  </a:lnTo>
                  <a:cubicBezTo>
                    <a:pt x="1035946" y="409497"/>
                    <a:pt x="1115131" y="409497"/>
                    <a:pt x="1241828" y="409497"/>
                  </a:cubicBezTo>
                  <a:lnTo>
                    <a:pt x="1283452" y="409497"/>
                  </a:lnTo>
                  <a:lnTo>
                    <a:pt x="1283452" y="409497"/>
                  </a:lnTo>
                  <a:lnTo>
                    <a:pt x="1333161" y="409497"/>
                  </a:lnTo>
                  <a:cubicBezTo>
                    <a:pt x="1433721" y="409497"/>
                    <a:pt x="1634839" y="409497"/>
                    <a:pt x="2037075" y="409497"/>
                  </a:cubicBezTo>
                  <a:cubicBezTo>
                    <a:pt x="2187913" y="409497"/>
                    <a:pt x="2313612" y="306048"/>
                    <a:pt x="2313612" y="150875"/>
                  </a:cubicBezTo>
                  <a:cubicBezTo>
                    <a:pt x="2313612" y="53892"/>
                    <a:pt x="2343073" y="-2681"/>
                    <a:pt x="2389719" y="97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noFill/>
            </a:ln>
            <a:effectLst/>
          </p:spPr>
          <p:txBody>
            <a:bodyPr vert="horz" wrap="square" lIns="68592" tIns="34296" rIns="68592" bIns="34296" numCol="1" anchor="t" anchorCtr="0" compatLnSpc="1">
              <a:noAutofit/>
            </a:bodyPr>
            <a:lstStyle/>
            <a:p>
              <a:pPr defTabSz="685800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b="0" kern="0">
                <a:solidFill>
                  <a:prstClr val="black"/>
                </a:solidFill>
              </a:endParaRPr>
            </a:p>
          </p:txBody>
        </p:sp>
        <p:sp>
          <p:nvSpPr>
            <p:cNvPr id="94" name="同侧圆角淘宝网Chenying0907出品 103"/>
            <p:cNvSpPr/>
            <p:nvPr/>
          </p:nvSpPr>
          <p:spPr>
            <a:xfrm rot="5400000">
              <a:off x="6877410" y="1813884"/>
              <a:ext cx="601806" cy="443687"/>
            </a:xfrm>
            <a:prstGeom prst="round2SameRect">
              <a:avLst>
                <a:gd name="adj1" fmla="val 19083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innerShdw blurRad="50800" dist="25400" dir="135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淘宝网Chenying0907出品 88"/>
            <p:cNvSpPr txBox="1"/>
            <p:nvPr/>
          </p:nvSpPr>
          <p:spPr>
            <a:xfrm>
              <a:off x="6895765" y="1759876"/>
              <a:ext cx="554122" cy="492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anose="020B0503020202020204" pitchFamily="34" charset="0"/>
                </a:rPr>
                <a:t>06</a:t>
              </a: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98" name="淘宝网Chenying0907出品 91"/>
            <p:cNvSpPr txBox="1"/>
            <p:nvPr/>
          </p:nvSpPr>
          <p:spPr>
            <a:xfrm>
              <a:off x="7400156" y="1452391"/>
              <a:ext cx="1254173" cy="1243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高层主管定期巡查，带动全员重视6</a:t>
              </a:r>
              <a:r>
                <a:rPr lang="en-US" altLang="zh-CN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</a:t>
              </a:r>
              <a:r>
                <a:rPr lang="zh-CN" altLang="en-US" sz="10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活动</a:t>
              </a:r>
              <a:endParaRPr lang="zh-CN" altLang="en-US" sz="105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drap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1" nodeType="withEffect"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7" nodeType="withEffect"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3" nodeType="withEffect"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4" nodeType="withEffect"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5" nodeType="withEffect"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6" nodeType="withEffect"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8" nodeType="withEffect"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2" nodeType="withEffect"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7" presetClass="entr" presetSubtype="4" fill="hold" nodeType="afterEffect"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7" presetClass="entr" presetSubtype="4" fill="hold" nodeType="afterEffect"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7" presetClass="entr" presetSubtype="4" fill="hold" nodeType="afterEffect"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7" presetClass="entr" presetSubtype="4" fill="hold" nodeType="afterEffect"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17" presetClass="entr" presetSubtype="4" fill="hold" nodeType="afterEffect"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17" presetClass="entr" presetSubtype="4" fill="hold" nodeType="afterEffect"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1"/>
      <p:bldP spid="35" grpId="2"/>
      <p:bldP spid="39" grpId="3"/>
      <p:bldP spid="46" grpId="4"/>
      <p:bldP spid="47" grpId="5"/>
      <p:bldP spid="48" grpId="6"/>
      <p:bldP spid="49" grpId="7"/>
      <p:bldP spid="90" grpId="8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>
            <a:off x="7466334" y="867339"/>
            <a:ext cx="1419989" cy="1419989"/>
          </a:xfrm>
          <a:prstGeom prst="ellipse">
            <a:avLst/>
          </a:prstGeom>
          <a:solidFill>
            <a:srgbClr val="9BD4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3396510" y="739371"/>
            <a:ext cx="2750822" cy="2735903"/>
            <a:chOff x="2699658" y="-921225"/>
            <a:chExt cx="8091720" cy="8047838"/>
          </a:xfrm>
        </p:grpSpPr>
        <p:sp>
          <p:nvSpPr>
            <p:cNvPr id="5" name="椭圆 4"/>
            <p:cNvSpPr/>
            <p:nvPr/>
          </p:nvSpPr>
          <p:spPr>
            <a:xfrm>
              <a:off x="2699658" y="-725714"/>
              <a:ext cx="3643086" cy="3643086"/>
            </a:xfrm>
            <a:prstGeom prst="ellipse">
              <a:avLst/>
            </a:prstGeom>
            <a:solidFill>
              <a:srgbClr val="9BD4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5159840" y="-921225"/>
              <a:ext cx="5631538" cy="5631538"/>
            </a:xfrm>
            <a:prstGeom prst="ellipse">
              <a:avLst/>
            </a:prstGeom>
            <a:solidFill>
              <a:srgbClr val="115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3294732" y="816421"/>
              <a:ext cx="5631538" cy="5631538"/>
            </a:xfrm>
            <a:prstGeom prst="ellipse">
              <a:avLst/>
            </a:prstGeom>
            <a:solidFill>
              <a:srgbClr val="218D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15082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4926705" y="3008173"/>
              <a:ext cx="4118442" cy="4118440"/>
            </a:xfrm>
            <a:prstGeom prst="ellipse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椭圆 11"/>
          <p:cNvSpPr/>
          <p:nvPr/>
        </p:nvSpPr>
        <p:spPr>
          <a:xfrm>
            <a:off x="1647437" y="1180836"/>
            <a:ext cx="694101" cy="694101"/>
          </a:xfrm>
          <a:prstGeom prst="ellipse">
            <a:avLst/>
          </a:prstGeom>
          <a:solidFill>
            <a:srgbClr val="9BD4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27276" y="3016215"/>
            <a:ext cx="1755690" cy="1755690"/>
          </a:xfrm>
          <a:prstGeom prst="ellipse">
            <a:avLst/>
          </a:prstGeom>
          <a:pattFill prst="wdUpDiag">
            <a:fgClr>
              <a:srgbClr val="9BD4CC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4304336" y="1437900"/>
            <a:ext cx="1003800" cy="1685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10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5"/>
          <p:cNvSpPr>
            <a:spLocks noChangeArrowheads="1"/>
          </p:cNvSpPr>
          <p:nvPr/>
        </p:nvSpPr>
        <p:spPr bwMode="auto">
          <a:xfrm>
            <a:off x="2869352" y="3475955"/>
            <a:ext cx="3928659" cy="54438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51444" tIns="25722" rIns="51444" bIns="25722">
            <a:spAutoFit/>
          </a:bodyPr>
          <a:lstStyle/>
          <a:p>
            <a:pPr eaLnBrk="1" hangingPunct="1"/>
            <a:r>
              <a: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教养（</a:t>
            </a:r>
            <a:r>
              <a:rPr lang="en-US" altLang="zh-CN" sz="3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SHITSUKE） </a:t>
            </a:r>
            <a:endParaRPr lang="en-US" altLang="zh-CN" sz="3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18"/>
          <p:cNvSpPr>
            <a:spLocks noChangeArrowheads="1"/>
          </p:cNvSpPr>
          <p:nvPr/>
        </p:nvSpPr>
        <p:spPr bwMode="auto">
          <a:xfrm>
            <a:off x="3012813" y="4088591"/>
            <a:ext cx="3478619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defTabSz="683895">
              <a:lnSpc>
                <a:spcPct val="120000"/>
              </a:lnSpc>
              <a:spcBef>
                <a:spcPct val="20000"/>
              </a:spcBef>
            </a:pPr>
            <a:r>
              <a:rPr lang="zh-CN" altLang="en-US" sz="75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75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7404032" y="3210746"/>
            <a:ext cx="877845" cy="877845"/>
          </a:xfrm>
          <a:prstGeom prst="ellipse">
            <a:avLst/>
          </a:prstGeom>
          <a:pattFill prst="wdDnDiag">
            <a:fgClr>
              <a:srgbClr val="9BD4CC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drap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1" nodeType="after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2" nodeType="after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6" nodeType="afterEffect"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3" nodeType="afterEffect"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6" presetClass="entr" presetSubtype="37" fill="hold" grpId="4" nodeType="afterEffect"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6" presetClass="entr" presetSubtype="37" fill="hold" grpId="5" nodeType="afterEffect"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1"/>
      <p:bldP spid="13" grpId="2"/>
      <p:bldP spid="19" grpId="3"/>
      <p:bldP spid="20" grpId="4"/>
      <p:bldP spid="21" grpId="5"/>
      <p:bldP spid="22" grpId="6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31263" y="317277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1" hangingPunct="1"/>
            <a:r>
              <a:rPr lang="zh-CN" altLang="en-US">
                <a:solidFill>
                  <a:srgbClr val="11508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ootlight MT Light" panose="0204060206030A020304" pitchFamily="18" charset="0"/>
              </a:rPr>
              <a:t>教养</a:t>
            </a:r>
            <a:endParaRPr lang="zh-CN" altLang="en-US">
              <a:solidFill>
                <a:srgbClr val="11508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ootlight MT Light" panose="0204060206030A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00137" y="1200944"/>
            <a:ext cx="8511194" cy="3573736"/>
            <a:chOff x="747561" y="1221506"/>
            <a:chExt cx="10795671" cy="4532957"/>
          </a:xfrm>
        </p:grpSpPr>
        <p:pic>
          <p:nvPicPr>
            <p:cNvPr id="55" name="Picture 119"/>
            <p:cNvPicPr>
              <a:picLocks noChangeAspect="1"/>
            </p:cNvPicPr>
            <p:nvPr/>
          </p:nvPicPr>
          <p:blipFill>
            <a:blip r:embed="rId1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935967" y="2022140"/>
              <a:ext cx="5607265" cy="3183304"/>
            </a:xfrm>
            <a:prstGeom prst="rect">
              <a:avLst/>
            </a:prstGeom>
          </p:spPr>
        </p:pic>
        <p:sp>
          <p:nvSpPr>
            <p:cNvPr id="56" name="Oval 1"/>
            <p:cNvSpPr/>
            <p:nvPr/>
          </p:nvSpPr>
          <p:spPr>
            <a:xfrm>
              <a:off x="6938262" y="2862231"/>
              <a:ext cx="200025" cy="200025"/>
            </a:xfrm>
            <a:prstGeom prst="ellipse">
              <a:avLst/>
            </a:prstGeom>
            <a:solidFill>
              <a:schemeClr val="bg1"/>
            </a:solidFill>
            <a:ln w="107950">
              <a:solidFill>
                <a:srgbClr val="3074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black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63" name="Oval 120"/>
            <p:cNvSpPr/>
            <p:nvPr/>
          </p:nvSpPr>
          <p:spPr>
            <a:xfrm>
              <a:off x="7500044" y="4021628"/>
              <a:ext cx="200025" cy="200025"/>
            </a:xfrm>
            <a:prstGeom prst="ellipse">
              <a:avLst/>
            </a:prstGeom>
            <a:solidFill>
              <a:schemeClr val="bg1"/>
            </a:solidFill>
            <a:ln w="107950">
              <a:solidFill>
                <a:srgbClr val="9BD4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black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64" name="Oval 121"/>
            <p:cNvSpPr/>
            <p:nvPr/>
          </p:nvSpPr>
          <p:spPr>
            <a:xfrm>
              <a:off x="9765124" y="3215311"/>
              <a:ext cx="200025" cy="200025"/>
            </a:xfrm>
            <a:prstGeom prst="ellipse">
              <a:avLst/>
            </a:prstGeom>
            <a:solidFill>
              <a:schemeClr val="bg1"/>
            </a:solidFill>
            <a:ln w="107950">
              <a:solidFill>
                <a:srgbClr val="2EB0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black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  <p:sp>
          <p:nvSpPr>
            <p:cNvPr id="96" name="Rectangle 11"/>
            <p:cNvSpPr/>
            <p:nvPr/>
          </p:nvSpPr>
          <p:spPr>
            <a:xfrm>
              <a:off x="747561" y="1221506"/>
              <a:ext cx="4995862" cy="4532957"/>
            </a:xfrm>
            <a:prstGeom prst="rect">
              <a:avLst/>
            </a:prstGeom>
            <a:noFill/>
            <a:ln w="38100">
              <a:solidFill>
                <a:srgbClr val="3074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9" name="Rectangle 44"/>
            <p:cNvSpPr/>
            <p:nvPr/>
          </p:nvSpPr>
          <p:spPr>
            <a:xfrm>
              <a:off x="1211181" y="2022139"/>
              <a:ext cx="4068619" cy="257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定义</a:t>
              </a:r>
              <a:r>
                <a:rPr lang="zh-CN" altLang="en-US" sz="1200" b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：人人依照规定和制度行事，养成好习惯，培养积极进取的精神。</a:t>
              </a:r>
              <a:endParaRPr lang="en-US" altLang="zh-CN" sz="120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  <a:p>
              <a:pPr algn="l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目的</a:t>
              </a:r>
              <a:r>
                <a:rPr lang="zh-CN" altLang="en-US" sz="1200" b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：培养具有好习惯、遵守规则的员工；营造团体精神</a:t>
              </a:r>
              <a:endParaRPr lang="zh-CN" altLang="en-US" sz="120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l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注意点</a:t>
              </a:r>
              <a:r>
                <a:rPr lang="zh-CN" altLang="en-US" sz="1200" b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r>
                <a:rPr lang="zh-CN" altLang="en-US" sz="1200" b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坚持不懈地教育，才能养成良好的习惯</a:t>
              </a:r>
              <a:endParaRPr lang="zh-CN" altLang="en-US" sz="120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Freeform 245"/>
            <p:cNvSpPr>
              <a:spLocks noEditPoints="1"/>
            </p:cNvSpPr>
            <p:nvPr/>
          </p:nvSpPr>
          <p:spPr bwMode="auto">
            <a:xfrm>
              <a:off x="1696974" y="5206613"/>
              <a:ext cx="365467" cy="242211"/>
            </a:xfrm>
            <a:custGeom>
              <a:avLst/>
              <a:gdLst>
                <a:gd name="T0" fmla="*/ 10 w 115"/>
                <a:gd name="T1" fmla="*/ 0 h 76"/>
                <a:gd name="T2" fmla="*/ 14 w 115"/>
                <a:gd name="T3" fmla="*/ 42 h 76"/>
                <a:gd name="T4" fmla="*/ 24 w 115"/>
                <a:gd name="T5" fmla="*/ 43 h 76"/>
                <a:gd name="T6" fmla="*/ 54 w 115"/>
                <a:gd name="T7" fmla="*/ 24 h 76"/>
                <a:gd name="T8" fmla="*/ 71 w 115"/>
                <a:gd name="T9" fmla="*/ 28 h 76"/>
                <a:gd name="T10" fmla="*/ 42 w 115"/>
                <a:gd name="T11" fmla="*/ 12 h 76"/>
                <a:gd name="T12" fmla="*/ 26 w 115"/>
                <a:gd name="T13" fmla="*/ 13 h 76"/>
                <a:gd name="T14" fmla="*/ 20 w 115"/>
                <a:gd name="T15" fmla="*/ 22 h 76"/>
                <a:gd name="T16" fmla="*/ 25 w 115"/>
                <a:gd name="T17" fmla="*/ 5 h 76"/>
                <a:gd name="T18" fmla="*/ 115 w 115"/>
                <a:gd name="T19" fmla="*/ 32 h 76"/>
                <a:gd name="T20" fmla="*/ 100 w 115"/>
                <a:gd name="T21" fmla="*/ 38 h 76"/>
                <a:gd name="T22" fmla="*/ 84 w 115"/>
                <a:gd name="T23" fmla="*/ 46 h 76"/>
                <a:gd name="T24" fmla="*/ 74 w 115"/>
                <a:gd name="T25" fmla="*/ 69 h 76"/>
                <a:gd name="T26" fmla="*/ 67 w 115"/>
                <a:gd name="T27" fmla="*/ 76 h 76"/>
                <a:gd name="T28" fmla="*/ 64 w 115"/>
                <a:gd name="T29" fmla="*/ 64 h 76"/>
                <a:gd name="T30" fmla="*/ 53 w 115"/>
                <a:gd name="T31" fmla="*/ 73 h 76"/>
                <a:gd name="T32" fmla="*/ 53 w 115"/>
                <a:gd name="T33" fmla="*/ 59 h 76"/>
                <a:gd name="T34" fmla="*/ 40 w 115"/>
                <a:gd name="T35" fmla="*/ 68 h 76"/>
                <a:gd name="T36" fmla="*/ 48 w 115"/>
                <a:gd name="T37" fmla="*/ 48 h 76"/>
                <a:gd name="T38" fmla="*/ 31 w 115"/>
                <a:gd name="T39" fmla="*/ 59 h 76"/>
                <a:gd name="T40" fmla="*/ 50 w 115"/>
                <a:gd name="T41" fmla="*/ 30 h 76"/>
                <a:gd name="T42" fmla="*/ 69 w 115"/>
                <a:gd name="T43" fmla="*/ 37 h 76"/>
                <a:gd name="T44" fmla="*/ 69 w 115"/>
                <a:gd name="T45" fmla="*/ 19 h 76"/>
                <a:gd name="T46" fmla="*/ 89 w 115"/>
                <a:gd name="T47" fmla="*/ 27 h 76"/>
                <a:gd name="T48" fmla="*/ 81 w 115"/>
                <a:gd name="T49" fmla="*/ 14 h 76"/>
                <a:gd name="T50" fmla="*/ 79 w 115"/>
                <a:gd name="T51" fmla="*/ 12 h 76"/>
                <a:gd name="T52" fmla="*/ 97 w 115"/>
                <a:gd name="T53" fmla="*/ 52 h 76"/>
                <a:gd name="T54" fmla="*/ 85 w 115"/>
                <a:gd name="T55" fmla="*/ 53 h 76"/>
                <a:gd name="T56" fmla="*/ 97 w 115"/>
                <a:gd name="T57" fmla="*/ 52 h 76"/>
                <a:gd name="T58" fmla="*/ 86 w 115"/>
                <a:gd name="T59" fmla="*/ 67 h 76"/>
                <a:gd name="T60" fmla="*/ 76 w 115"/>
                <a:gd name="T61" fmla="*/ 63 h 76"/>
                <a:gd name="T62" fmla="*/ 87 w 115"/>
                <a:gd name="T63" fmla="*/ 65 h 76"/>
                <a:gd name="T64" fmla="*/ 81 w 115"/>
                <a:gd name="T65" fmla="*/ 54 h 76"/>
                <a:gd name="T66" fmla="*/ 87 w 115"/>
                <a:gd name="T67" fmla="*/ 6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5" h="76">
                  <a:moveTo>
                    <a:pt x="25" y="5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5" y="5"/>
                    <a:pt x="25" y="5"/>
                    <a:pt x="25" y="5"/>
                  </a:cubicBezTo>
                  <a:close/>
                  <a:moveTo>
                    <a:pt x="91" y="2"/>
                  </a:moveTo>
                  <a:cubicBezTo>
                    <a:pt x="115" y="32"/>
                    <a:pt x="115" y="32"/>
                    <a:pt x="115" y="3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84" y="46"/>
                    <a:pt x="84" y="46"/>
                    <a:pt x="84" y="46"/>
                  </a:cubicBezTo>
                  <a:cubicBezTo>
                    <a:pt x="78" y="49"/>
                    <a:pt x="71" y="55"/>
                    <a:pt x="70" y="62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71" y="73"/>
                    <a:pt x="69" y="74"/>
                    <a:pt x="67" y="76"/>
                  </a:cubicBezTo>
                  <a:cubicBezTo>
                    <a:pt x="65" y="75"/>
                    <a:pt x="63" y="73"/>
                    <a:pt x="61" y="72"/>
                  </a:cubicBezTo>
                  <a:cubicBezTo>
                    <a:pt x="61" y="69"/>
                    <a:pt x="64" y="65"/>
                    <a:pt x="64" y="64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1" y="66"/>
                    <a:pt x="55" y="71"/>
                    <a:pt x="53" y="73"/>
                  </a:cubicBezTo>
                  <a:cubicBezTo>
                    <a:pt x="51" y="72"/>
                    <a:pt x="49" y="71"/>
                    <a:pt x="46" y="69"/>
                  </a:cubicBezTo>
                  <a:cubicBezTo>
                    <a:pt x="47" y="67"/>
                    <a:pt x="52" y="61"/>
                    <a:pt x="53" y="59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48" y="63"/>
                    <a:pt x="43" y="67"/>
                    <a:pt x="40" y="68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7" y="57"/>
                    <a:pt x="43" y="52"/>
                    <a:pt x="48" y="48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3" y="49"/>
                    <a:pt x="35" y="56"/>
                    <a:pt x="31" y="59"/>
                  </a:cubicBezTo>
                  <a:cubicBezTo>
                    <a:pt x="27" y="58"/>
                    <a:pt x="25" y="56"/>
                    <a:pt x="24" y="52"/>
                  </a:cubicBezTo>
                  <a:cubicBezTo>
                    <a:pt x="32" y="45"/>
                    <a:pt x="41" y="37"/>
                    <a:pt x="50" y="30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2" y="17"/>
                    <a:pt x="74" y="16"/>
                    <a:pt x="76" y="15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91" y="2"/>
                    <a:pt x="91" y="2"/>
                    <a:pt x="91" y="2"/>
                  </a:cubicBezTo>
                  <a:close/>
                  <a:moveTo>
                    <a:pt x="97" y="52"/>
                  </a:moveTo>
                  <a:cubicBezTo>
                    <a:pt x="87" y="50"/>
                    <a:pt x="87" y="50"/>
                    <a:pt x="87" y="50"/>
                  </a:cubicBezTo>
                  <a:cubicBezTo>
                    <a:pt x="85" y="53"/>
                    <a:pt x="85" y="53"/>
                    <a:pt x="85" y="53"/>
                  </a:cubicBezTo>
                  <a:cubicBezTo>
                    <a:pt x="93" y="58"/>
                    <a:pt x="93" y="58"/>
                    <a:pt x="93" y="58"/>
                  </a:cubicBezTo>
                  <a:cubicBezTo>
                    <a:pt x="94" y="56"/>
                    <a:pt x="95" y="54"/>
                    <a:pt x="97" y="52"/>
                  </a:cubicBezTo>
                  <a:close/>
                  <a:moveTo>
                    <a:pt x="80" y="71"/>
                  </a:moveTo>
                  <a:cubicBezTo>
                    <a:pt x="82" y="70"/>
                    <a:pt x="84" y="68"/>
                    <a:pt x="86" y="67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80" y="71"/>
                    <a:pt x="80" y="71"/>
                    <a:pt x="80" y="71"/>
                  </a:cubicBezTo>
                  <a:close/>
                  <a:moveTo>
                    <a:pt x="87" y="65"/>
                  </a:moveTo>
                  <a:cubicBezTo>
                    <a:pt x="89" y="64"/>
                    <a:pt x="90" y="62"/>
                    <a:pt x="91" y="60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87" y="65"/>
                  </a:lnTo>
                  <a:close/>
                </a:path>
              </a:pathLst>
            </a:custGeom>
            <a:solidFill>
              <a:srgbClr val="218D8A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4" name="Freeform 12"/>
            <p:cNvSpPr>
              <a:spLocks noEditPoints="1"/>
            </p:cNvSpPr>
            <p:nvPr/>
          </p:nvSpPr>
          <p:spPr bwMode="auto">
            <a:xfrm>
              <a:off x="3011853" y="5150841"/>
              <a:ext cx="272395" cy="323385"/>
            </a:xfrm>
            <a:custGeom>
              <a:avLst/>
              <a:gdLst>
                <a:gd name="T0" fmla="*/ 4 w 86"/>
                <a:gd name="T1" fmla="*/ 0 h 102"/>
                <a:gd name="T2" fmla="*/ 8 w 86"/>
                <a:gd name="T3" fmla="*/ 10 h 102"/>
                <a:gd name="T4" fmla="*/ 49 w 86"/>
                <a:gd name="T5" fmla="*/ 3 h 102"/>
                <a:gd name="T6" fmla="*/ 52 w 86"/>
                <a:gd name="T7" fmla="*/ 6 h 102"/>
                <a:gd name="T8" fmla="*/ 52 w 86"/>
                <a:gd name="T9" fmla="*/ 13 h 102"/>
                <a:gd name="T10" fmla="*/ 81 w 86"/>
                <a:gd name="T11" fmla="*/ 3 h 102"/>
                <a:gd name="T12" fmla="*/ 86 w 86"/>
                <a:gd name="T13" fmla="*/ 6 h 102"/>
                <a:gd name="T14" fmla="*/ 84 w 86"/>
                <a:gd name="T15" fmla="*/ 60 h 102"/>
                <a:gd name="T16" fmla="*/ 62 w 86"/>
                <a:gd name="T17" fmla="*/ 67 h 102"/>
                <a:gd name="T18" fmla="*/ 36 w 86"/>
                <a:gd name="T19" fmla="*/ 66 h 102"/>
                <a:gd name="T20" fmla="*/ 36 w 86"/>
                <a:gd name="T21" fmla="*/ 66 h 102"/>
                <a:gd name="T22" fmla="*/ 28 w 86"/>
                <a:gd name="T23" fmla="*/ 60 h 102"/>
                <a:gd name="T24" fmla="*/ 8 w 86"/>
                <a:gd name="T25" fmla="*/ 98 h 102"/>
                <a:gd name="T26" fmla="*/ 4 w 86"/>
                <a:gd name="T27" fmla="*/ 102 h 102"/>
                <a:gd name="T28" fmla="*/ 0 w 86"/>
                <a:gd name="T29" fmla="*/ 4 h 102"/>
                <a:gd name="T30" fmla="*/ 52 w 86"/>
                <a:gd name="T31" fmla="*/ 56 h 102"/>
                <a:gd name="T32" fmla="*/ 61 w 86"/>
                <a:gd name="T33" fmla="*/ 61 h 102"/>
                <a:gd name="T34" fmla="*/ 52 w 86"/>
                <a:gd name="T35" fmla="*/ 53 h 102"/>
                <a:gd name="T36" fmla="*/ 52 w 86"/>
                <a:gd name="T37" fmla="*/ 42 h 102"/>
                <a:gd name="T38" fmla="*/ 61 w 86"/>
                <a:gd name="T39" fmla="*/ 28 h 102"/>
                <a:gd name="T40" fmla="*/ 52 w 86"/>
                <a:gd name="T41" fmla="*/ 42 h 102"/>
                <a:gd name="T42" fmla="*/ 61 w 86"/>
                <a:gd name="T43" fmla="*/ 52 h 102"/>
                <a:gd name="T44" fmla="*/ 71 w 86"/>
                <a:gd name="T45" fmla="*/ 37 h 102"/>
                <a:gd name="T46" fmla="*/ 71 w 86"/>
                <a:gd name="T47" fmla="*/ 49 h 102"/>
                <a:gd name="T48" fmla="*/ 79 w 86"/>
                <a:gd name="T49" fmla="*/ 55 h 102"/>
                <a:gd name="T50" fmla="*/ 71 w 86"/>
                <a:gd name="T51" fmla="*/ 49 h 102"/>
                <a:gd name="T52" fmla="*/ 71 w 86"/>
                <a:gd name="T53" fmla="*/ 25 h 102"/>
                <a:gd name="T54" fmla="*/ 80 w 86"/>
                <a:gd name="T55" fmla="*/ 34 h 102"/>
                <a:gd name="T56" fmla="*/ 71 w 86"/>
                <a:gd name="T57" fmla="*/ 25 h 102"/>
                <a:gd name="T58" fmla="*/ 67 w 86"/>
                <a:gd name="T59" fmla="*/ 16 h 102"/>
                <a:gd name="T60" fmla="*/ 61 w 86"/>
                <a:gd name="T61" fmla="*/ 28 h 102"/>
                <a:gd name="T62" fmla="*/ 38 w 86"/>
                <a:gd name="T63" fmla="*/ 30 h 102"/>
                <a:gd name="T64" fmla="*/ 46 w 86"/>
                <a:gd name="T65" fmla="*/ 18 h 102"/>
                <a:gd name="T66" fmla="*/ 38 w 86"/>
                <a:gd name="T67" fmla="*/ 30 h 102"/>
                <a:gd name="T68" fmla="*/ 38 w 86"/>
                <a:gd name="T69" fmla="*/ 42 h 102"/>
                <a:gd name="T70" fmla="*/ 39 w 86"/>
                <a:gd name="T71" fmla="*/ 52 h 102"/>
                <a:gd name="T72" fmla="*/ 44 w 86"/>
                <a:gd name="T73" fmla="*/ 51 h 102"/>
                <a:gd name="T74" fmla="*/ 46 w 86"/>
                <a:gd name="T75" fmla="*/ 48 h 102"/>
                <a:gd name="T76" fmla="*/ 46 w 86"/>
                <a:gd name="T77" fmla="*/ 42 h 102"/>
                <a:gd name="T78" fmla="*/ 38 w 86"/>
                <a:gd name="T79" fmla="*/ 30 h 102"/>
                <a:gd name="T80" fmla="*/ 28 w 86"/>
                <a:gd name="T81" fmla="*/ 43 h 102"/>
                <a:gd name="T82" fmla="*/ 38 w 86"/>
                <a:gd name="T83" fmla="*/ 18 h 102"/>
                <a:gd name="T84" fmla="*/ 28 w 86"/>
                <a:gd name="T85" fmla="*/ 10 h 102"/>
                <a:gd name="T86" fmla="*/ 38 w 86"/>
                <a:gd name="T87" fmla="*/ 18 h 102"/>
                <a:gd name="T88" fmla="*/ 28 w 86"/>
                <a:gd name="T89" fmla="*/ 43 h 102"/>
                <a:gd name="T90" fmla="*/ 18 w 86"/>
                <a:gd name="T91" fmla="*/ 57 h 102"/>
                <a:gd name="T92" fmla="*/ 28 w 86"/>
                <a:gd name="T93" fmla="*/ 54 h 102"/>
                <a:gd name="T94" fmla="*/ 18 w 86"/>
                <a:gd name="T95" fmla="*/ 46 h 102"/>
                <a:gd name="T96" fmla="*/ 9 w 86"/>
                <a:gd name="T97" fmla="*/ 37 h 102"/>
                <a:gd name="T98" fmla="*/ 9 w 86"/>
                <a:gd name="T99" fmla="*/ 49 h 102"/>
                <a:gd name="T100" fmla="*/ 28 w 86"/>
                <a:gd name="T101" fmla="*/ 31 h 102"/>
                <a:gd name="T102" fmla="*/ 18 w 86"/>
                <a:gd name="T103" fmla="*/ 23 h 102"/>
                <a:gd name="T104" fmla="*/ 18 w 86"/>
                <a:gd name="T105" fmla="*/ 23 h 102"/>
                <a:gd name="T106" fmla="*/ 9 w 86"/>
                <a:gd name="T107" fmla="*/ 17 h 102"/>
                <a:gd name="T108" fmla="*/ 18 w 86"/>
                <a:gd name="T109" fmla="*/ 2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6" h="102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13" y="7"/>
                    <a:pt x="20" y="6"/>
                    <a:pt x="26" y="4"/>
                  </a:cubicBezTo>
                  <a:cubicBezTo>
                    <a:pt x="34" y="3"/>
                    <a:pt x="42" y="3"/>
                    <a:pt x="49" y="3"/>
                  </a:cubicBezTo>
                  <a:cubicBezTo>
                    <a:pt x="51" y="3"/>
                    <a:pt x="52" y="4"/>
                    <a:pt x="52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7" y="13"/>
                    <a:pt x="61" y="12"/>
                    <a:pt x="65" y="10"/>
                  </a:cubicBezTo>
                  <a:cubicBezTo>
                    <a:pt x="70" y="9"/>
                    <a:pt x="76" y="6"/>
                    <a:pt x="81" y="3"/>
                  </a:cubicBezTo>
                  <a:cubicBezTo>
                    <a:pt x="83" y="2"/>
                    <a:pt x="85" y="3"/>
                    <a:pt x="86" y="5"/>
                  </a:cubicBezTo>
                  <a:cubicBezTo>
                    <a:pt x="86" y="5"/>
                    <a:pt x="86" y="6"/>
                    <a:pt x="86" y="6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6" y="58"/>
                    <a:pt x="85" y="59"/>
                    <a:pt x="84" y="60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78" y="64"/>
                    <a:pt x="70" y="66"/>
                    <a:pt x="62" y="67"/>
                  </a:cubicBezTo>
                  <a:cubicBezTo>
                    <a:pt x="55" y="69"/>
                    <a:pt x="47" y="69"/>
                    <a:pt x="39" y="69"/>
                  </a:cubicBezTo>
                  <a:cubicBezTo>
                    <a:pt x="38" y="69"/>
                    <a:pt x="36" y="68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4" y="59"/>
                    <a:pt x="31" y="59"/>
                    <a:pt x="28" y="60"/>
                  </a:cubicBezTo>
                  <a:cubicBezTo>
                    <a:pt x="22" y="62"/>
                    <a:pt x="15" y="65"/>
                    <a:pt x="8" y="68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8" y="100"/>
                    <a:pt x="6" y="102"/>
                    <a:pt x="4" y="102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1" y="102"/>
                    <a:pt x="0" y="100"/>
                    <a:pt x="0" y="9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lose/>
                  <a:moveTo>
                    <a:pt x="52" y="56"/>
                  </a:moveTo>
                  <a:cubicBezTo>
                    <a:pt x="52" y="62"/>
                    <a:pt x="52" y="62"/>
                    <a:pt x="52" y="62"/>
                  </a:cubicBezTo>
                  <a:cubicBezTo>
                    <a:pt x="55" y="62"/>
                    <a:pt x="58" y="62"/>
                    <a:pt x="61" y="61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2" y="56"/>
                    <a:pt x="52" y="56"/>
                    <a:pt x="52" y="56"/>
                  </a:cubicBezTo>
                  <a:close/>
                  <a:moveTo>
                    <a:pt x="52" y="42"/>
                  </a:moveTo>
                  <a:cubicBezTo>
                    <a:pt x="61" y="40"/>
                    <a:pt x="61" y="40"/>
                    <a:pt x="61" y="40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42"/>
                    <a:pt x="52" y="42"/>
                    <a:pt x="52" y="42"/>
                  </a:cubicBezTo>
                  <a:close/>
                  <a:moveTo>
                    <a:pt x="61" y="40"/>
                  </a:moveTo>
                  <a:cubicBezTo>
                    <a:pt x="61" y="52"/>
                    <a:pt x="61" y="52"/>
                    <a:pt x="61" y="52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61" y="40"/>
                    <a:pt x="61" y="40"/>
                    <a:pt x="61" y="40"/>
                  </a:cubicBezTo>
                  <a:close/>
                  <a:moveTo>
                    <a:pt x="71" y="49"/>
                  </a:moveTo>
                  <a:cubicBezTo>
                    <a:pt x="71" y="59"/>
                    <a:pt x="71" y="59"/>
                    <a:pt x="71" y="59"/>
                  </a:cubicBezTo>
                  <a:cubicBezTo>
                    <a:pt x="74" y="58"/>
                    <a:pt x="77" y="57"/>
                    <a:pt x="79" y="55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71" y="49"/>
                    <a:pt x="71" y="49"/>
                    <a:pt x="71" y="49"/>
                  </a:cubicBezTo>
                  <a:close/>
                  <a:moveTo>
                    <a:pt x="80" y="23"/>
                  </a:moveTo>
                  <a:cubicBezTo>
                    <a:pt x="71" y="25"/>
                    <a:pt x="71" y="25"/>
                    <a:pt x="71" y="25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80" y="23"/>
                    <a:pt x="80" y="23"/>
                    <a:pt x="80" y="23"/>
                  </a:cubicBezTo>
                  <a:close/>
                  <a:moveTo>
                    <a:pt x="71" y="25"/>
                  </a:moveTo>
                  <a:cubicBezTo>
                    <a:pt x="71" y="15"/>
                    <a:pt x="71" y="15"/>
                    <a:pt x="71" y="15"/>
                  </a:cubicBezTo>
                  <a:cubicBezTo>
                    <a:pt x="70" y="15"/>
                    <a:pt x="68" y="16"/>
                    <a:pt x="67" y="16"/>
                  </a:cubicBezTo>
                  <a:cubicBezTo>
                    <a:pt x="65" y="17"/>
                    <a:pt x="63" y="17"/>
                    <a:pt x="61" y="18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71" y="25"/>
                    <a:pt x="71" y="25"/>
                    <a:pt x="71" y="25"/>
                  </a:cubicBezTo>
                  <a:close/>
                  <a:moveTo>
                    <a:pt x="38" y="30"/>
                  </a:moveTo>
                  <a:cubicBezTo>
                    <a:pt x="46" y="30"/>
                    <a:pt x="46" y="30"/>
                    <a:pt x="46" y="30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8" y="30"/>
                    <a:pt x="38" y="30"/>
                    <a:pt x="38" y="30"/>
                  </a:cubicBezTo>
                  <a:close/>
                  <a:moveTo>
                    <a:pt x="46" y="42"/>
                  </a:moveTo>
                  <a:cubicBezTo>
                    <a:pt x="38" y="42"/>
                    <a:pt x="38" y="42"/>
                    <a:pt x="38" y="4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8" y="52"/>
                    <a:pt x="38" y="52"/>
                    <a:pt x="39" y="52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41" y="52"/>
                    <a:pt x="42" y="52"/>
                    <a:pt x="44" y="51"/>
                  </a:cubicBezTo>
                  <a:cubicBezTo>
                    <a:pt x="45" y="51"/>
                    <a:pt x="46" y="51"/>
                    <a:pt x="46" y="51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6" y="42"/>
                    <a:pt x="46" y="42"/>
                    <a:pt x="46" y="42"/>
                  </a:cubicBezTo>
                  <a:close/>
                  <a:moveTo>
                    <a:pt x="38" y="42"/>
                  </a:moveTo>
                  <a:cubicBezTo>
                    <a:pt x="38" y="30"/>
                    <a:pt x="38" y="30"/>
                    <a:pt x="38" y="30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8" y="42"/>
                    <a:pt x="38" y="42"/>
                    <a:pt x="38" y="42"/>
                  </a:cubicBezTo>
                  <a:close/>
                  <a:moveTo>
                    <a:pt x="38" y="18"/>
                  </a:moveTo>
                  <a:cubicBezTo>
                    <a:pt x="38" y="9"/>
                    <a:pt x="38" y="9"/>
                    <a:pt x="38" y="9"/>
                  </a:cubicBezTo>
                  <a:cubicBezTo>
                    <a:pt x="34" y="10"/>
                    <a:pt x="31" y="10"/>
                    <a:pt x="28" y="1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38" y="18"/>
                    <a:pt x="38" y="18"/>
                    <a:pt x="38" y="18"/>
                  </a:cubicBezTo>
                  <a:close/>
                  <a:moveTo>
                    <a:pt x="28" y="54"/>
                  </a:moveTo>
                  <a:cubicBezTo>
                    <a:pt x="28" y="43"/>
                    <a:pt x="28" y="43"/>
                    <a:pt x="28" y="43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21" y="56"/>
                    <a:pt x="24" y="55"/>
                    <a:pt x="27" y="54"/>
                  </a:cubicBezTo>
                  <a:cubicBezTo>
                    <a:pt x="27" y="54"/>
                    <a:pt x="27" y="54"/>
                    <a:pt x="28" y="54"/>
                  </a:cubicBezTo>
                  <a:close/>
                  <a:moveTo>
                    <a:pt x="9" y="49"/>
                  </a:moveTo>
                  <a:cubicBezTo>
                    <a:pt x="18" y="46"/>
                    <a:pt x="18" y="46"/>
                    <a:pt x="18" y="46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3"/>
                    <a:pt x="9" y="46"/>
                    <a:pt x="9" y="49"/>
                  </a:cubicBezTo>
                  <a:close/>
                  <a:moveTo>
                    <a:pt x="18" y="35"/>
                  </a:moveTo>
                  <a:cubicBezTo>
                    <a:pt x="28" y="31"/>
                    <a:pt x="28" y="31"/>
                    <a:pt x="28" y="31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35"/>
                    <a:pt x="18" y="35"/>
                    <a:pt x="18" y="35"/>
                  </a:cubicBezTo>
                  <a:close/>
                  <a:moveTo>
                    <a:pt x="18" y="23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5" y="14"/>
                    <a:pt x="12" y="15"/>
                    <a:pt x="9" y="17"/>
                  </a:cubicBezTo>
                  <a:cubicBezTo>
                    <a:pt x="9" y="20"/>
                    <a:pt x="9" y="22"/>
                    <a:pt x="9" y="25"/>
                  </a:cubicBezTo>
                  <a:lnTo>
                    <a:pt x="18" y="23"/>
                  </a:lnTo>
                  <a:close/>
                </a:path>
              </a:pathLst>
            </a:custGeom>
            <a:solidFill>
              <a:srgbClr val="218D8A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5" name="Freeform 30"/>
            <p:cNvSpPr>
              <a:spLocks noEditPoints="1"/>
            </p:cNvSpPr>
            <p:nvPr/>
          </p:nvSpPr>
          <p:spPr bwMode="auto">
            <a:xfrm>
              <a:off x="4211958" y="5150841"/>
              <a:ext cx="234823" cy="308623"/>
            </a:xfrm>
            <a:custGeom>
              <a:avLst/>
              <a:gdLst>
                <a:gd name="T0" fmla="*/ 60 w 74"/>
                <a:gd name="T1" fmla="*/ 0 h 97"/>
                <a:gd name="T2" fmla="*/ 72 w 74"/>
                <a:gd name="T3" fmla="*/ 11 h 97"/>
                <a:gd name="T4" fmla="*/ 70 w 74"/>
                <a:gd name="T5" fmla="*/ 52 h 97"/>
                <a:gd name="T6" fmla="*/ 63 w 74"/>
                <a:gd name="T7" fmla="*/ 11 h 97"/>
                <a:gd name="T8" fmla="*/ 60 w 74"/>
                <a:gd name="T9" fmla="*/ 8 h 97"/>
                <a:gd name="T10" fmla="*/ 26 w 74"/>
                <a:gd name="T11" fmla="*/ 11 h 97"/>
                <a:gd name="T12" fmla="*/ 26 w 74"/>
                <a:gd name="T13" fmla="*/ 18 h 97"/>
                <a:gd name="T14" fmla="*/ 19 w 74"/>
                <a:gd name="T15" fmla="*/ 24 h 97"/>
                <a:gd name="T16" fmla="*/ 12 w 74"/>
                <a:gd name="T17" fmla="*/ 24 h 97"/>
                <a:gd name="T18" fmla="*/ 8 w 74"/>
                <a:gd name="T19" fmla="*/ 79 h 97"/>
                <a:gd name="T20" fmla="*/ 9 w 74"/>
                <a:gd name="T21" fmla="*/ 81 h 97"/>
                <a:gd name="T22" fmla="*/ 28 w 74"/>
                <a:gd name="T23" fmla="*/ 82 h 97"/>
                <a:gd name="T24" fmla="*/ 37 w 74"/>
                <a:gd name="T25" fmla="*/ 90 h 97"/>
                <a:gd name="T26" fmla="*/ 3 w 74"/>
                <a:gd name="T27" fmla="*/ 87 h 97"/>
                <a:gd name="T28" fmla="*/ 3 w 74"/>
                <a:gd name="T29" fmla="*/ 87 h 97"/>
                <a:gd name="T30" fmla="*/ 0 w 74"/>
                <a:gd name="T31" fmla="*/ 20 h 97"/>
                <a:gd name="T32" fmla="*/ 1 w 74"/>
                <a:gd name="T33" fmla="*/ 17 h 97"/>
                <a:gd name="T34" fmla="*/ 19 w 74"/>
                <a:gd name="T35" fmla="*/ 0 h 97"/>
                <a:gd name="T36" fmla="*/ 17 w 74"/>
                <a:gd name="T37" fmla="*/ 52 h 97"/>
                <a:gd name="T38" fmla="*/ 27 w 74"/>
                <a:gd name="T39" fmla="*/ 56 h 97"/>
                <a:gd name="T40" fmla="*/ 17 w 74"/>
                <a:gd name="T41" fmla="*/ 52 h 97"/>
                <a:gd name="T42" fmla="*/ 17 w 74"/>
                <a:gd name="T43" fmla="*/ 44 h 97"/>
                <a:gd name="T44" fmla="*/ 56 w 74"/>
                <a:gd name="T45" fmla="*/ 40 h 97"/>
                <a:gd name="T46" fmla="*/ 17 w 74"/>
                <a:gd name="T47" fmla="*/ 28 h 97"/>
                <a:gd name="T48" fmla="*/ 56 w 74"/>
                <a:gd name="T49" fmla="*/ 33 h 97"/>
                <a:gd name="T50" fmla="*/ 17 w 74"/>
                <a:gd name="T51" fmla="*/ 28 h 97"/>
                <a:gd name="T52" fmla="*/ 34 w 74"/>
                <a:gd name="T53" fmla="*/ 22 h 97"/>
                <a:gd name="T54" fmla="*/ 56 w 74"/>
                <a:gd name="T55" fmla="*/ 17 h 97"/>
                <a:gd name="T56" fmla="*/ 41 w 74"/>
                <a:gd name="T57" fmla="*/ 69 h 97"/>
                <a:gd name="T58" fmla="*/ 41 w 74"/>
                <a:gd name="T59" fmla="*/ 69 h 97"/>
                <a:gd name="T60" fmla="*/ 31 w 74"/>
                <a:gd name="T61" fmla="*/ 66 h 97"/>
                <a:gd name="T62" fmla="*/ 47 w 74"/>
                <a:gd name="T63" fmla="*/ 86 h 97"/>
                <a:gd name="T64" fmla="*/ 59 w 74"/>
                <a:gd name="T65" fmla="*/ 87 h 97"/>
                <a:gd name="T66" fmla="*/ 71 w 74"/>
                <a:gd name="T67" fmla="*/ 96 h 97"/>
                <a:gd name="T68" fmla="*/ 72 w 74"/>
                <a:gd name="T69" fmla="*/ 90 h 97"/>
                <a:gd name="T70" fmla="*/ 63 w 74"/>
                <a:gd name="T71" fmla="*/ 80 h 97"/>
                <a:gd name="T72" fmla="*/ 64 w 74"/>
                <a:gd name="T73" fmla="*/ 57 h 97"/>
                <a:gd name="T74" fmla="*/ 38 w 74"/>
                <a:gd name="T75" fmla="*/ 54 h 97"/>
                <a:gd name="T76" fmla="*/ 42 w 74"/>
                <a:gd name="T77" fmla="*/ 58 h 97"/>
                <a:gd name="T78" fmla="*/ 40 w 74"/>
                <a:gd name="T79" fmla="*/ 76 h 97"/>
                <a:gd name="T80" fmla="*/ 57 w 74"/>
                <a:gd name="T81" fmla="*/ 78 h 97"/>
                <a:gd name="T82" fmla="*/ 59 w 74"/>
                <a:gd name="T83" fmla="*/ 61 h 97"/>
                <a:gd name="T84" fmla="*/ 21 w 74"/>
                <a:gd name="T85" fmla="*/ 9 h 97"/>
                <a:gd name="T86" fmla="*/ 13 w 74"/>
                <a:gd name="T87" fmla="*/ 19 h 97"/>
                <a:gd name="T88" fmla="*/ 17 w 74"/>
                <a:gd name="T89" fmla="*/ 20 h 97"/>
                <a:gd name="T90" fmla="*/ 18 w 74"/>
                <a:gd name="T91" fmla="*/ 20 h 97"/>
                <a:gd name="T92" fmla="*/ 22 w 74"/>
                <a:gd name="T93" fmla="*/ 17 h 97"/>
                <a:gd name="T94" fmla="*/ 22 w 74"/>
                <a:gd name="T95" fmla="*/ 15 h 97"/>
                <a:gd name="T96" fmla="*/ 21 w 74"/>
                <a:gd name="T97" fmla="*/ 1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4" h="97">
                  <a:moveTo>
                    <a:pt x="21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6" y="1"/>
                    <a:pt x="68" y="3"/>
                  </a:cubicBezTo>
                  <a:cubicBezTo>
                    <a:pt x="70" y="5"/>
                    <a:pt x="72" y="8"/>
                    <a:pt x="72" y="11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1" y="55"/>
                    <a:pt x="70" y="53"/>
                    <a:pt x="70" y="52"/>
                  </a:cubicBezTo>
                  <a:cubicBezTo>
                    <a:pt x="68" y="50"/>
                    <a:pt x="66" y="48"/>
                    <a:pt x="63" y="47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0"/>
                    <a:pt x="63" y="9"/>
                    <a:pt x="62" y="9"/>
                  </a:cubicBezTo>
                  <a:cubicBezTo>
                    <a:pt x="62" y="8"/>
                    <a:pt x="61" y="8"/>
                    <a:pt x="6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6"/>
                    <a:pt x="26" y="17"/>
                    <a:pt x="26" y="18"/>
                  </a:cubicBezTo>
                  <a:cubicBezTo>
                    <a:pt x="26" y="19"/>
                    <a:pt x="25" y="21"/>
                    <a:pt x="23" y="22"/>
                  </a:cubicBezTo>
                  <a:cubicBezTo>
                    <a:pt x="22" y="23"/>
                    <a:pt x="21" y="24"/>
                    <a:pt x="19" y="24"/>
                  </a:cubicBezTo>
                  <a:cubicBezTo>
                    <a:pt x="18" y="24"/>
                    <a:pt x="17" y="24"/>
                    <a:pt x="16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80"/>
                    <a:pt x="9" y="80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10" y="81"/>
                    <a:pt x="10" y="82"/>
                    <a:pt x="11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82"/>
                    <a:pt x="29" y="83"/>
                    <a:pt x="29" y="84"/>
                  </a:cubicBezTo>
                  <a:cubicBezTo>
                    <a:pt x="31" y="86"/>
                    <a:pt x="34" y="88"/>
                    <a:pt x="37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8" y="90"/>
                    <a:pt x="5" y="89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1" y="85"/>
                    <a:pt x="0" y="82"/>
                    <a:pt x="0" y="7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lose/>
                  <a:moveTo>
                    <a:pt x="17" y="52"/>
                  </a:moveTo>
                  <a:cubicBezTo>
                    <a:pt x="17" y="56"/>
                    <a:pt x="17" y="56"/>
                    <a:pt x="1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17" y="52"/>
                    <a:pt x="17" y="52"/>
                    <a:pt x="17" y="52"/>
                  </a:cubicBezTo>
                  <a:close/>
                  <a:moveTo>
                    <a:pt x="17" y="40"/>
                  </a:moveTo>
                  <a:cubicBezTo>
                    <a:pt x="17" y="44"/>
                    <a:pt x="17" y="44"/>
                    <a:pt x="17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17" y="40"/>
                    <a:pt x="17" y="40"/>
                    <a:pt x="17" y="40"/>
                  </a:cubicBezTo>
                  <a:close/>
                  <a:moveTo>
                    <a:pt x="17" y="28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17" y="28"/>
                    <a:pt x="17" y="28"/>
                    <a:pt x="17" y="28"/>
                  </a:cubicBezTo>
                  <a:close/>
                  <a:moveTo>
                    <a:pt x="34" y="17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34" y="17"/>
                    <a:pt x="34" y="17"/>
                    <a:pt x="34" y="17"/>
                  </a:cubicBezTo>
                  <a:close/>
                  <a:moveTo>
                    <a:pt x="41" y="69"/>
                  </a:moveTo>
                  <a:cubicBezTo>
                    <a:pt x="43" y="64"/>
                    <a:pt x="48" y="61"/>
                    <a:pt x="55" y="60"/>
                  </a:cubicBezTo>
                  <a:cubicBezTo>
                    <a:pt x="48" y="56"/>
                    <a:pt x="39" y="62"/>
                    <a:pt x="41" y="69"/>
                  </a:cubicBezTo>
                  <a:close/>
                  <a:moveTo>
                    <a:pt x="38" y="54"/>
                  </a:moveTo>
                  <a:cubicBezTo>
                    <a:pt x="34" y="57"/>
                    <a:pt x="32" y="61"/>
                    <a:pt x="31" y="66"/>
                  </a:cubicBezTo>
                  <a:cubicBezTo>
                    <a:pt x="31" y="70"/>
                    <a:pt x="32" y="75"/>
                    <a:pt x="35" y="79"/>
                  </a:cubicBezTo>
                  <a:cubicBezTo>
                    <a:pt x="38" y="83"/>
                    <a:pt x="43" y="86"/>
                    <a:pt x="47" y="86"/>
                  </a:cubicBezTo>
                  <a:cubicBezTo>
                    <a:pt x="51" y="87"/>
                    <a:pt x="55" y="86"/>
                    <a:pt x="58" y="84"/>
                  </a:cubicBezTo>
                  <a:cubicBezTo>
                    <a:pt x="58" y="85"/>
                    <a:pt x="58" y="86"/>
                    <a:pt x="59" y="87"/>
                  </a:cubicBezTo>
                  <a:cubicBezTo>
                    <a:pt x="65" y="95"/>
                    <a:pt x="65" y="95"/>
                    <a:pt x="65" y="95"/>
                  </a:cubicBezTo>
                  <a:cubicBezTo>
                    <a:pt x="67" y="97"/>
                    <a:pt x="69" y="97"/>
                    <a:pt x="71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3" y="94"/>
                    <a:pt x="74" y="91"/>
                    <a:pt x="72" y="90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5" y="81"/>
                    <a:pt x="64" y="80"/>
                    <a:pt x="63" y="80"/>
                  </a:cubicBezTo>
                  <a:cubicBezTo>
                    <a:pt x="66" y="77"/>
                    <a:pt x="67" y="74"/>
                    <a:pt x="68" y="70"/>
                  </a:cubicBezTo>
                  <a:cubicBezTo>
                    <a:pt x="68" y="66"/>
                    <a:pt x="67" y="61"/>
                    <a:pt x="64" y="57"/>
                  </a:cubicBezTo>
                  <a:cubicBezTo>
                    <a:pt x="61" y="53"/>
                    <a:pt x="56" y="50"/>
                    <a:pt x="52" y="50"/>
                  </a:cubicBezTo>
                  <a:cubicBezTo>
                    <a:pt x="47" y="49"/>
                    <a:pt x="42" y="50"/>
                    <a:pt x="38" y="54"/>
                  </a:cubicBezTo>
                  <a:close/>
                  <a:moveTo>
                    <a:pt x="51" y="56"/>
                  </a:moveTo>
                  <a:cubicBezTo>
                    <a:pt x="48" y="56"/>
                    <a:pt x="45" y="56"/>
                    <a:pt x="42" y="58"/>
                  </a:cubicBezTo>
                  <a:cubicBezTo>
                    <a:pt x="39" y="61"/>
                    <a:pt x="38" y="63"/>
                    <a:pt x="37" y="67"/>
                  </a:cubicBezTo>
                  <a:cubicBezTo>
                    <a:pt x="37" y="70"/>
                    <a:pt x="38" y="73"/>
                    <a:pt x="40" y="76"/>
                  </a:cubicBezTo>
                  <a:cubicBezTo>
                    <a:pt x="42" y="78"/>
                    <a:pt x="45" y="80"/>
                    <a:pt x="48" y="80"/>
                  </a:cubicBezTo>
                  <a:cubicBezTo>
                    <a:pt x="51" y="80"/>
                    <a:pt x="54" y="80"/>
                    <a:pt x="57" y="78"/>
                  </a:cubicBezTo>
                  <a:cubicBezTo>
                    <a:pt x="60" y="76"/>
                    <a:pt x="61" y="73"/>
                    <a:pt x="61" y="69"/>
                  </a:cubicBezTo>
                  <a:cubicBezTo>
                    <a:pt x="62" y="66"/>
                    <a:pt x="61" y="63"/>
                    <a:pt x="59" y="61"/>
                  </a:cubicBezTo>
                  <a:cubicBezTo>
                    <a:pt x="57" y="58"/>
                    <a:pt x="54" y="56"/>
                    <a:pt x="51" y="56"/>
                  </a:cubicBezTo>
                  <a:close/>
                  <a:moveTo>
                    <a:pt x="21" y="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19" y="20"/>
                    <a:pt x="20" y="19"/>
                    <a:pt x="21" y="19"/>
                  </a:cubicBezTo>
                  <a:cubicBezTo>
                    <a:pt x="21" y="18"/>
                    <a:pt x="22" y="17"/>
                    <a:pt x="22" y="17"/>
                  </a:cubicBezTo>
                  <a:cubicBezTo>
                    <a:pt x="22" y="16"/>
                    <a:pt x="22" y="16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1"/>
                    <a:pt x="21" y="11"/>
                    <a:pt x="21" y="11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rgbClr val="218D8A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drap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658394" y="317277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1" hangingPunct="1"/>
            <a:r>
              <a:rPr lang="zh-CN" altLang="en-US">
                <a:solidFill>
                  <a:srgbClr val="11508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ootlight MT Light" panose="0204060206030A020304" pitchFamily="18" charset="0"/>
              </a:rPr>
              <a:t>教养的实施要领</a:t>
            </a:r>
            <a:endParaRPr lang="zh-CN" altLang="en-US">
              <a:solidFill>
                <a:srgbClr val="11508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ootlight MT Light" panose="0204060206030A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118005" y="1353344"/>
            <a:ext cx="7287681" cy="3086515"/>
            <a:chOff x="1545270" y="1996282"/>
            <a:chExt cx="9316210" cy="3945647"/>
          </a:xfrm>
        </p:grpSpPr>
        <p:sp>
          <p:nvSpPr>
            <p:cNvPr id="37" name="Oval 1"/>
            <p:cNvSpPr/>
            <p:nvPr/>
          </p:nvSpPr>
          <p:spPr bwMode="auto">
            <a:xfrm>
              <a:off x="4606926" y="1996282"/>
              <a:ext cx="2978151" cy="2978151"/>
            </a:xfrm>
            <a:prstGeom prst="ellipse">
              <a:avLst/>
            </a:prstGeom>
            <a:noFill/>
            <a:ln w="12700" cap="flat">
              <a:solidFill>
                <a:srgbClr val="218D8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8" name="Oval 2"/>
            <p:cNvSpPr/>
            <p:nvPr/>
          </p:nvSpPr>
          <p:spPr bwMode="auto">
            <a:xfrm>
              <a:off x="4886326" y="2559050"/>
              <a:ext cx="2419351" cy="2419351"/>
            </a:xfrm>
            <a:prstGeom prst="ellipse">
              <a:avLst/>
            </a:prstGeom>
            <a:solidFill>
              <a:srgbClr val="115082"/>
            </a:solidFill>
            <a:ln w="12700" cap="flat">
              <a:solidFill>
                <a:srgbClr val="FEEBA5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9" name="Oval 3"/>
            <p:cNvSpPr/>
            <p:nvPr/>
          </p:nvSpPr>
          <p:spPr bwMode="auto">
            <a:xfrm>
              <a:off x="5191126" y="3167857"/>
              <a:ext cx="1809751" cy="1809751"/>
            </a:xfrm>
            <a:prstGeom prst="ellipse">
              <a:avLst/>
            </a:prstGeom>
            <a:solidFill>
              <a:schemeClr val="bg1"/>
            </a:solidFill>
            <a:ln w="12700" cap="flat">
              <a:solidFill>
                <a:srgbClr val="E1E6EB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0" name="Oval 4"/>
            <p:cNvSpPr/>
            <p:nvPr/>
          </p:nvSpPr>
          <p:spPr bwMode="auto">
            <a:xfrm>
              <a:off x="5559426" y="3902075"/>
              <a:ext cx="1073151" cy="1073151"/>
            </a:xfrm>
            <a:prstGeom prst="ellipse">
              <a:avLst/>
            </a:prstGeom>
            <a:noFill/>
            <a:ln w="12700" cap="flat">
              <a:solidFill>
                <a:srgbClr val="ED7D3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9"/>
            <p:cNvSpPr/>
            <p:nvPr/>
          </p:nvSpPr>
          <p:spPr bwMode="auto">
            <a:xfrm>
              <a:off x="3394075" y="2405856"/>
              <a:ext cx="2136775" cy="533400"/>
            </a:xfrm>
            <a:custGeom>
              <a:avLst/>
              <a:gdLst>
                <a:gd name="T0" fmla="*/ 0 w 21600"/>
                <a:gd name="T1" fmla="*/ 21600 h 21600"/>
                <a:gd name="T2" fmla="*/ 5107 w 21600"/>
                <a:gd name="T3" fmla="*/ 21600 h 21600"/>
                <a:gd name="T4" fmla="*/ 5107 w 21600"/>
                <a:gd name="T5" fmla="*/ 0 h 21600"/>
                <a:gd name="T6" fmla="*/ 21600 w 21600"/>
                <a:gd name="T7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5107" y="21600"/>
                  </a:lnTo>
                  <a:lnTo>
                    <a:pt x="5107" y="0"/>
                  </a:lnTo>
                  <a:lnTo>
                    <a:pt x="21600" y="0"/>
                  </a:lnTo>
                </a:path>
              </a:pathLst>
            </a:custGeom>
            <a:noFill/>
            <a:ln w="12700" cap="flat">
              <a:solidFill>
                <a:srgbClr val="646E78"/>
              </a:solidFill>
              <a:prstDash val="sysDot"/>
              <a:miter lim="800000"/>
              <a:headEnd type="arrow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10"/>
            <p:cNvSpPr/>
            <p:nvPr/>
          </p:nvSpPr>
          <p:spPr bwMode="auto">
            <a:xfrm>
              <a:off x="3394075" y="2913856"/>
              <a:ext cx="2142332" cy="1549400"/>
            </a:xfrm>
            <a:custGeom>
              <a:avLst/>
              <a:gdLst>
                <a:gd name="T0" fmla="*/ 0 w 21600"/>
                <a:gd name="T1" fmla="*/ 21600 h 21600"/>
                <a:gd name="T2" fmla="*/ 8953 w 21600"/>
                <a:gd name="T3" fmla="*/ 21600 h 21600"/>
                <a:gd name="T4" fmla="*/ 8953 w 21600"/>
                <a:gd name="T5" fmla="*/ 0 h 21600"/>
                <a:gd name="T6" fmla="*/ 21600 w 21600"/>
                <a:gd name="T7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8953" y="21600"/>
                  </a:lnTo>
                  <a:lnTo>
                    <a:pt x="8953" y="0"/>
                  </a:lnTo>
                  <a:lnTo>
                    <a:pt x="21600" y="0"/>
                  </a:lnTo>
                </a:path>
              </a:pathLst>
            </a:custGeom>
            <a:noFill/>
            <a:ln w="12700" cap="flat">
              <a:solidFill>
                <a:srgbClr val="646E78"/>
              </a:solidFill>
              <a:prstDash val="sysDot"/>
              <a:miter lim="800000"/>
              <a:headEnd type="arrow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11"/>
            <p:cNvSpPr/>
            <p:nvPr/>
          </p:nvSpPr>
          <p:spPr bwMode="auto">
            <a:xfrm>
              <a:off x="6540500" y="2487612"/>
              <a:ext cx="2311400" cy="1092200"/>
            </a:xfrm>
            <a:custGeom>
              <a:avLst/>
              <a:gdLst>
                <a:gd name="T0" fmla="*/ 0 w 21600"/>
                <a:gd name="T1" fmla="*/ 21600 h 21600"/>
                <a:gd name="T2" fmla="*/ 13025 w 21600"/>
                <a:gd name="T3" fmla="*/ 21600 h 21600"/>
                <a:gd name="T4" fmla="*/ 13025 w 21600"/>
                <a:gd name="T5" fmla="*/ 0 h 21600"/>
                <a:gd name="T6" fmla="*/ 21600 w 21600"/>
                <a:gd name="T7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13025" y="21600"/>
                  </a:lnTo>
                  <a:lnTo>
                    <a:pt x="13025" y="0"/>
                  </a:lnTo>
                  <a:lnTo>
                    <a:pt x="21600" y="0"/>
                  </a:lnTo>
                </a:path>
              </a:pathLst>
            </a:custGeom>
            <a:noFill/>
            <a:ln w="12700" cap="flat">
              <a:solidFill>
                <a:srgbClr val="646E78"/>
              </a:solidFill>
              <a:prstDash val="sysDot"/>
              <a:miter lim="800000"/>
              <a:headEnd type="oval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12"/>
            <p:cNvSpPr/>
            <p:nvPr/>
          </p:nvSpPr>
          <p:spPr bwMode="auto">
            <a:xfrm>
              <a:off x="6511132" y="4082256"/>
              <a:ext cx="2300288" cy="400051"/>
            </a:xfrm>
            <a:custGeom>
              <a:avLst/>
              <a:gdLst>
                <a:gd name="T0" fmla="*/ 0 w 21600"/>
                <a:gd name="T1" fmla="*/ 21600 h 21600"/>
                <a:gd name="T2" fmla="*/ 16959 w 21600"/>
                <a:gd name="T3" fmla="*/ 21600 h 21600"/>
                <a:gd name="T4" fmla="*/ 16959 w 21600"/>
                <a:gd name="T5" fmla="*/ 0 h 21600"/>
                <a:gd name="T6" fmla="*/ 21600 w 21600"/>
                <a:gd name="T7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16959" y="21600"/>
                  </a:lnTo>
                  <a:lnTo>
                    <a:pt x="16959" y="0"/>
                  </a:lnTo>
                  <a:lnTo>
                    <a:pt x="21600" y="0"/>
                  </a:lnTo>
                </a:path>
              </a:pathLst>
            </a:custGeom>
            <a:noFill/>
            <a:ln w="12700" cap="flat">
              <a:solidFill>
                <a:srgbClr val="646E78"/>
              </a:solidFill>
              <a:prstDash val="sysDot"/>
              <a:miter lim="800000"/>
              <a:headEnd type="oval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6" name="Rectangle 17"/>
            <p:cNvSpPr/>
            <p:nvPr/>
          </p:nvSpPr>
          <p:spPr bwMode="auto">
            <a:xfrm>
              <a:off x="9117804" y="2083409"/>
              <a:ext cx="1476375" cy="755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 sz="105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制定礼仪守则</a:t>
              </a:r>
              <a:endParaRPr lang="zh-CN" altLang="en-US" sz="10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Rectangle 23"/>
            <p:cNvSpPr/>
            <p:nvPr/>
          </p:nvSpPr>
          <p:spPr bwMode="auto">
            <a:xfrm>
              <a:off x="9117804" y="3818730"/>
              <a:ext cx="1476375" cy="571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 defTabSz="1219200">
                <a:lnSpc>
                  <a:spcPct val="150000"/>
                </a:lnSpc>
              </a:pPr>
              <a:r>
                <a:rPr lang="zh-CN" altLang="en-US"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教育训练，检查与纠正</a:t>
              </a:r>
              <a:endParaRPr lang="en-US" sz="106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2" name="Rectangle 29"/>
            <p:cNvSpPr/>
            <p:nvPr/>
          </p:nvSpPr>
          <p:spPr bwMode="auto">
            <a:xfrm>
              <a:off x="1545270" y="2713205"/>
              <a:ext cx="1536700" cy="571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r"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明确服装、仪容等标准</a:t>
              </a:r>
              <a:endPara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Rectangle 35"/>
            <p:cNvSpPr/>
            <p:nvPr/>
          </p:nvSpPr>
          <p:spPr bwMode="auto">
            <a:xfrm>
              <a:off x="1621676" y="4104481"/>
              <a:ext cx="1536700" cy="755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r" defTabSz="1219200">
                <a:lnSpc>
                  <a:spcPct val="150000"/>
                </a:lnSpc>
              </a:pPr>
              <a:r>
                <a:rPr lang="zh-CN" altLang="en-US"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明确共同遵守的有关规则、规定</a:t>
              </a:r>
              <a:endParaRPr lang="en-US" sz="106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7" name="Rectangle 37"/>
            <p:cNvSpPr/>
            <p:nvPr/>
          </p:nvSpPr>
          <p:spPr bwMode="auto">
            <a:xfrm>
              <a:off x="5279829" y="5554579"/>
              <a:ext cx="5581651" cy="38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推进各种精神提升活动（早会、礼貌运动等）</a:t>
              </a:r>
              <a:endParaRPr lang="zh-CN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38"/>
            <p:cNvSpPr/>
            <p:nvPr/>
          </p:nvSpPr>
          <p:spPr bwMode="auto">
            <a:xfrm>
              <a:off x="4941889" y="5630863"/>
              <a:ext cx="160337" cy="259556"/>
            </a:xfrm>
            <a:custGeom>
              <a:avLst/>
              <a:gdLst>
                <a:gd name="T0" fmla="*/ 39 w 21600"/>
                <a:gd name="T1" fmla="*/ 0 h 21600"/>
                <a:gd name="T2" fmla="*/ 4267 w 21600"/>
                <a:gd name="T3" fmla="*/ 0 h 21600"/>
                <a:gd name="T4" fmla="*/ 21600 w 21600"/>
                <a:gd name="T5" fmla="*/ 10600 h 21600"/>
                <a:gd name="T6" fmla="*/ 3723 w 21600"/>
                <a:gd name="T7" fmla="*/ 21600 h 21600"/>
                <a:gd name="T8" fmla="*/ 0 w 21600"/>
                <a:gd name="T9" fmla="*/ 21600 h 21600"/>
                <a:gd name="T10" fmla="*/ 17373 w 21600"/>
                <a:gd name="T11" fmla="*/ 10679 h 21600"/>
                <a:gd name="T12" fmla="*/ 39 w 21600"/>
                <a:gd name="T13" fmla="*/ 0 h 21600"/>
                <a:gd name="T14" fmla="*/ 39 w 21600"/>
                <a:gd name="T1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00" h="21600">
                  <a:moveTo>
                    <a:pt x="39" y="0"/>
                  </a:moveTo>
                  <a:lnTo>
                    <a:pt x="4267" y="0"/>
                  </a:lnTo>
                  <a:lnTo>
                    <a:pt x="21600" y="10600"/>
                  </a:lnTo>
                  <a:lnTo>
                    <a:pt x="3723" y="21600"/>
                  </a:lnTo>
                  <a:lnTo>
                    <a:pt x="0" y="21600"/>
                  </a:lnTo>
                  <a:lnTo>
                    <a:pt x="17373" y="10679"/>
                  </a:lnTo>
                  <a:lnTo>
                    <a:pt x="39" y="0"/>
                  </a:lnTo>
                  <a:close/>
                  <a:moveTo>
                    <a:pt x="39" y="0"/>
                  </a:moveTo>
                </a:path>
              </a:pathLst>
            </a:custGeom>
            <a:solidFill>
              <a:srgbClr val="063D54"/>
            </a:solidFill>
            <a:ln>
              <a:noFill/>
            </a:ln>
          </p:spPr>
          <p:txBody>
            <a:bodyPr lIns="0" tIns="0" rIns="0" bIns="0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grpSp>
          <p:nvGrpSpPr>
            <p:cNvPr id="62" name="Group 42"/>
            <p:cNvGrpSpPr/>
            <p:nvPr/>
          </p:nvGrpSpPr>
          <p:grpSpPr>
            <a:xfrm>
              <a:off x="5751514" y="2688433"/>
              <a:ext cx="871537" cy="351631"/>
              <a:chOff x="0" y="0"/>
              <a:chExt cx="1097" cy="443"/>
            </a:xfrm>
          </p:grpSpPr>
          <p:pic>
            <p:nvPicPr>
              <p:cNvPr id="63" name="Picture 43"/>
              <p:cNvPicPr>
                <a:picLocks noChangeAspect="1" noChangeArrowheads="1"/>
              </p:cNvPicPr>
              <p:nvPr/>
            </p:nvPicPr>
            <p:blipFill>
              <a:blip r:embed="rId1">
                <a:alphaModFix amt="75000"/>
              </a:blip>
              <a:stretch>
                <a:fillRect/>
              </a:stretch>
            </p:blipFill>
            <p:spPr bwMode="auto">
              <a:xfrm>
                <a:off x="0" y="0"/>
                <a:ext cx="437" cy="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7500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>
                        <a:alpha val="75000"/>
                      </a:schemeClr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4" name="Rectangle 44"/>
              <p:cNvSpPr/>
              <p:nvPr/>
            </p:nvSpPr>
            <p:spPr bwMode="auto">
              <a:xfrm>
                <a:off x="553" y="56"/>
                <a:ext cx="544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defTabSz="121920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65">
                    <a:solidFill>
                      <a:srgbClr val="FFFFFF"/>
                    </a:solidFill>
                    <a:cs typeface="+mn-ea"/>
                    <a:sym typeface="+mn-lt"/>
                  </a:rPr>
                  <a:t>36%</a:t>
                </a:r>
                <a:endParaRPr lang="en-US" sz="1065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8" name="user_149452"/>
            <p:cNvSpPr>
              <a:spLocks noChangeAspect="1"/>
            </p:cNvSpPr>
            <p:nvPr/>
          </p:nvSpPr>
          <p:spPr bwMode="auto">
            <a:xfrm>
              <a:off x="5805404" y="4155281"/>
              <a:ext cx="609685" cy="608884"/>
            </a:xfrm>
            <a:custGeom>
              <a:avLst/>
              <a:gdLst>
                <a:gd name="T0" fmla="*/ 367 w 733"/>
                <a:gd name="T1" fmla="*/ 0 h 733"/>
                <a:gd name="T2" fmla="*/ 119 w 733"/>
                <a:gd name="T3" fmla="*/ 637 h 733"/>
                <a:gd name="T4" fmla="*/ 131 w 733"/>
                <a:gd name="T5" fmla="*/ 647 h 733"/>
                <a:gd name="T6" fmla="*/ 152 w 733"/>
                <a:gd name="T7" fmla="*/ 664 h 733"/>
                <a:gd name="T8" fmla="*/ 181 w 733"/>
                <a:gd name="T9" fmla="*/ 683 h 733"/>
                <a:gd name="T10" fmla="*/ 211 w 733"/>
                <a:gd name="T11" fmla="*/ 698 h 733"/>
                <a:gd name="T12" fmla="*/ 301 w 733"/>
                <a:gd name="T13" fmla="*/ 727 h 733"/>
                <a:gd name="T14" fmla="*/ 333 w 733"/>
                <a:gd name="T15" fmla="*/ 732 h 733"/>
                <a:gd name="T16" fmla="*/ 367 w 733"/>
                <a:gd name="T17" fmla="*/ 733 h 733"/>
                <a:gd name="T18" fmla="*/ 400 w 733"/>
                <a:gd name="T19" fmla="*/ 732 h 733"/>
                <a:gd name="T20" fmla="*/ 432 w 733"/>
                <a:gd name="T21" fmla="*/ 727 h 733"/>
                <a:gd name="T22" fmla="*/ 522 w 733"/>
                <a:gd name="T23" fmla="*/ 699 h 733"/>
                <a:gd name="T24" fmla="*/ 552 w 733"/>
                <a:gd name="T25" fmla="*/ 683 h 733"/>
                <a:gd name="T26" fmla="*/ 580 w 733"/>
                <a:gd name="T27" fmla="*/ 664 h 733"/>
                <a:gd name="T28" fmla="*/ 601 w 733"/>
                <a:gd name="T29" fmla="*/ 648 h 733"/>
                <a:gd name="T30" fmla="*/ 613 w 733"/>
                <a:gd name="T31" fmla="*/ 638 h 733"/>
                <a:gd name="T32" fmla="*/ 27 w 733"/>
                <a:gd name="T33" fmla="*/ 367 h 733"/>
                <a:gd name="T34" fmla="*/ 707 w 733"/>
                <a:gd name="T35" fmla="*/ 367 h 733"/>
                <a:gd name="T36" fmla="*/ 580 w 733"/>
                <a:gd name="T37" fmla="*/ 614 h 733"/>
                <a:gd name="T38" fmla="*/ 451 w 733"/>
                <a:gd name="T39" fmla="*/ 531 h 733"/>
                <a:gd name="T40" fmla="*/ 459 w 733"/>
                <a:gd name="T41" fmla="*/ 480 h 733"/>
                <a:gd name="T42" fmla="*/ 522 w 733"/>
                <a:gd name="T43" fmla="*/ 368 h 733"/>
                <a:gd name="T44" fmla="*/ 510 w 733"/>
                <a:gd name="T45" fmla="*/ 289 h 733"/>
                <a:gd name="T46" fmla="*/ 485 w 733"/>
                <a:gd name="T47" fmla="*/ 149 h 733"/>
                <a:gd name="T48" fmla="*/ 248 w 733"/>
                <a:gd name="T49" fmla="*/ 149 h 733"/>
                <a:gd name="T50" fmla="*/ 223 w 733"/>
                <a:gd name="T51" fmla="*/ 289 h 733"/>
                <a:gd name="T52" fmla="*/ 212 w 733"/>
                <a:gd name="T53" fmla="*/ 368 h 733"/>
                <a:gd name="T54" fmla="*/ 271 w 733"/>
                <a:gd name="T55" fmla="*/ 491 h 733"/>
                <a:gd name="T56" fmla="*/ 255 w 733"/>
                <a:gd name="T57" fmla="*/ 556 h 733"/>
                <a:gd name="T58" fmla="*/ 140 w 733"/>
                <a:gd name="T59" fmla="*/ 620 h 733"/>
                <a:gd name="T60" fmla="*/ 566 w 733"/>
                <a:gd name="T61" fmla="*/ 642 h 733"/>
                <a:gd name="T62" fmla="*/ 545 w 733"/>
                <a:gd name="T63" fmla="*/ 656 h 733"/>
                <a:gd name="T64" fmla="*/ 522 w 733"/>
                <a:gd name="T65" fmla="*/ 669 h 733"/>
                <a:gd name="T66" fmla="*/ 473 w 733"/>
                <a:gd name="T67" fmla="*/ 689 h 733"/>
                <a:gd name="T68" fmla="*/ 448 w 733"/>
                <a:gd name="T69" fmla="*/ 697 h 733"/>
                <a:gd name="T70" fmla="*/ 421 w 733"/>
                <a:gd name="T71" fmla="*/ 702 h 733"/>
                <a:gd name="T72" fmla="*/ 392 w 733"/>
                <a:gd name="T73" fmla="*/ 706 h 733"/>
                <a:gd name="T74" fmla="*/ 341 w 733"/>
                <a:gd name="T75" fmla="*/ 706 h 733"/>
                <a:gd name="T76" fmla="*/ 312 w 733"/>
                <a:gd name="T77" fmla="*/ 702 h 733"/>
                <a:gd name="T78" fmla="*/ 259 w 733"/>
                <a:gd name="T79" fmla="*/ 689 h 733"/>
                <a:gd name="T80" fmla="*/ 232 w 733"/>
                <a:gd name="T81" fmla="*/ 679 h 733"/>
                <a:gd name="T82" fmla="*/ 210 w 733"/>
                <a:gd name="T83" fmla="*/ 668 h 733"/>
                <a:gd name="T84" fmla="*/ 187 w 733"/>
                <a:gd name="T85" fmla="*/ 655 h 733"/>
                <a:gd name="T86" fmla="*/ 163 w 733"/>
                <a:gd name="T87" fmla="*/ 639 h 733"/>
                <a:gd name="T88" fmla="*/ 162 w 733"/>
                <a:gd name="T89" fmla="*/ 637 h 733"/>
                <a:gd name="T90" fmla="*/ 297 w 733"/>
                <a:gd name="T91" fmla="*/ 530 h 733"/>
                <a:gd name="T92" fmla="*/ 294 w 733"/>
                <a:gd name="T93" fmla="*/ 478 h 733"/>
                <a:gd name="T94" fmla="*/ 253 w 733"/>
                <a:gd name="T95" fmla="*/ 390 h 733"/>
                <a:gd name="T96" fmla="*/ 238 w 733"/>
                <a:gd name="T97" fmla="*/ 368 h 733"/>
                <a:gd name="T98" fmla="*/ 246 w 733"/>
                <a:gd name="T99" fmla="*/ 305 h 733"/>
                <a:gd name="T100" fmla="*/ 250 w 733"/>
                <a:gd name="T101" fmla="*/ 226 h 733"/>
                <a:gd name="T102" fmla="*/ 268 w 733"/>
                <a:gd name="T103" fmla="*/ 166 h 733"/>
                <a:gd name="T104" fmla="*/ 465 w 733"/>
                <a:gd name="T105" fmla="*/ 166 h 733"/>
                <a:gd name="T106" fmla="*/ 483 w 733"/>
                <a:gd name="T107" fmla="*/ 301 h 733"/>
                <a:gd name="T108" fmla="*/ 495 w 733"/>
                <a:gd name="T109" fmla="*/ 321 h 733"/>
                <a:gd name="T110" fmla="*/ 479 w 733"/>
                <a:gd name="T111" fmla="*/ 389 h 733"/>
                <a:gd name="T112" fmla="*/ 471 w 733"/>
                <a:gd name="T113" fmla="*/ 398 h 733"/>
                <a:gd name="T114" fmla="*/ 428 w 733"/>
                <a:gd name="T115" fmla="*/ 478 h 733"/>
                <a:gd name="T116" fmla="*/ 424 w 733"/>
                <a:gd name="T117" fmla="*/ 531 h 733"/>
                <a:gd name="T118" fmla="*/ 568 w 733"/>
                <a:gd name="T119" fmla="*/ 638 h 733"/>
                <a:gd name="T120" fmla="*/ 566 w 733"/>
                <a:gd name="T121" fmla="*/ 642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33" h="733">
                  <a:moveTo>
                    <a:pt x="733" y="367"/>
                  </a:moveTo>
                  <a:cubicBezTo>
                    <a:pt x="733" y="164"/>
                    <a:pt x="569" y="0"/>
                    <a:pt x="367" y="0"/>
                  </a:cubicBezTo>
                  <a:cubicBezTo>
                    <a:pt x="164" y="0"/>
                    <a:pt x="0" y="164"/>
                    <a:pt x="0" y="367"/>
                  </a:cubicBezTo>
                  <a:cubicBezTo>
                    <a:pt x="0" y="473"/>
                    <a:pt x="46" y="570"/>
                    <a:pt x="119" y="637"/>
                  </a:cubicBezTo>
                  <a:lnTo>
                    <a:pt x="119" y="637"/>
                  </a:lnTo>
                  <a:lnTo>
                    <a:pt x="131" y="647"/>
                  </a:lnTo>
                  <a:cubicBezTo>
                    <a:pt x="131" y="648"/>
                    <a:pt x="132" y="648"/>
                    <a:pt x="133" y="649"/>
                  </a:cubicBezTo>
                  <a:cubicBezTo>
                    <a:pt x="139" y="654"/>
                    <a:pt x="146" y="659"/>
                    <a:pt x="152" y="664"/>
                  </a:cubicBezTo>
                  <a:cubicBezTo>
                    <a:pt x="155" y="666"/>
                    <a:pt x="157" y="667"/>
                    <a:pt x="159" y="669"/>
                  </a:cubicBezTo>
                  <a:cubicBezTo>
                    <a:pt x="166" y="674"/>
                    <a:pt x="173" y="678"/>
                    <a:pt x="181" y="683"/>
                  </a:cubicBezTo>
                  <a:cubicBezTo>
                    <a:pt x="183" y="684"/>
                    <a:pt x="184" y="684"/>
                    <a:pt x="186" y="685"/>
                  </a:cubicBezTo>
                  <a:cubicBezTo>
                    <a:pt x="194" y="690"/>
                    <a:pt x="202" y="694"/>
                    <a:pt x="211" y="698"/>
                  </a:cubicBezTo>
                  <a:cubicBezTo>
                    <a:pt x="211" y="699"/>
                    <a:pt x="212" y="699"/>
                    <a:pt x="213" y="699"/>
                  </a:cubicBezTo>
                  <a:cubicBezTo>
                    <a:pt x="241" y="712"/>
                    <a:pt x="270" y="722"/>
                    <a:pt x="301" y="727"/>
                  </a:cubicBezTo>
                  <a:cubicBezTo>
                    <a:pt x="302" y="728"/>
                    <a:pt x="303" y="728"/>
                    <a:pt x="304" y="728"/>
                  </a:cubicBezTo>
                  <a:cubicBezTo>
                    <a:pt x="314" y="729"/>
                    <a:pt x="323" y="731"/>
                    <a:pt x="333" y="732"/>
                  </a:cubicBezTo>
                  <a:cubicBezTo>
                    <a:pt x="334" y="732"/>
                    <a:pt x="336" y="732"/>
                    <a:pt x="337" y="732"/>
                  </a:cubicBezTo>
                  <a:cubicBezTo>
                    <a:pt x="347" y="733"/>
                    <a:pt x="357" y="733"/>
                    <a:pt x="367" y="733"/>
                  </a:cubicBezTo>
                  <a:cubicBezTo>
                    <a:pt x="377" y="733"/>
                    <a:pt x="387" y="733"/>
                    <a:pt x="396" y="732"/>
                  </a:cubicBezTo>
                  <a:cubicBezTo>
                    <a:pt x="398" y="732"/>
                    <a:pt x="399" y="732"/>
                    <a:pt x="400" y="732"/>
                  </a:cubicBezTo>
                  <a:cubicBezTo>
                    <a:pt x="410" y="731"/>
                    <a:pt x="419" y="730"/>
                    <a:pt x="429" y="728"/>
                  </a:cubicBezTo>
                  <a:cubicBezTo>
                    <a:pt x="430" y="728"/>
                    <a:pt x="431" y="728"/>
                    <a:pt x="432" y="727"/>
                  </a:cubicBezTo>
                  <a:cubicBezTo>
                    <a:pt x="462" y="722"/>
                    <a:pt x="491" y="713"/>
                    <a:pt x="519" y="700"/>
                  </a:cubicBezTo>
                  <a:cubicBezTo>
                    <a:pt x="520" y="700"/>
                    <a:pt x="521" y="699"/>
                    <a:pt x="522" y="699"/>
                  </a:cubicBezTo>
                  <a:cubicBezTo>
                    <a:pt x="530" y="695"/>
                    <a:pt x="538" y="691"/>
                    <a:pt x="546" y="686"/>
                  </a:cubicBezTo>
                  <a:cubicBezTo>
                    <a:pt x="548" y="685"/>
                    <a:pt x="550" y="684"/>
                    <a:pt x="552" y="683"/>
                  </a:cubicBezTo>
                  <a:cubicBezTo>
                    <a:pt x="559" y="679"/>
                    <a:pt x="566" y="674"/>
                    <a:pt x="573" y="669"/>
                  </a:cubicBezTo>
                  <a:cubicBezTo>
                    <a:pt x="576" y="668"/>
                    <a:pt x="578" y="666"/>
                    <a:pt x="580" y="664"/>
                  </a:cubicBezTo>
                  <a:cubicBezTo>
                    <a:pt x="586" y="660"/>
                    <a:pt x="592" y="656"/>
                    <a:pt x="598" y="651"/>
                  </a:cubicBezTo>
                  <a:cubicBezTo>
                    <a:pt x="599" y="650"/>
                    <a:pt x="600" y="649"/>
                    <a:pt x="601" y="648"/>
                  </a:cubicBezTo>
                  <a:lnTo>
                    <a:pt x="614" y="638"/>
                  </a:lnTo>
                  <a:lnTo>
                    <a:pt x="613" y="638"/>
                  </a:lnTo>
                  <a:cubicBezTo>
                    <a:pt x="687" y="571"/>
                    <a:pt x="733" y="474"/>
                    <a:pt x="733" y="367"/>
                  </a:cubicBezTo>
                  <a:close/>
                  <a:moveTo>
                    <a:pt x="27" y="367"/>
                  </a:moveTo>
                  <a:cubicBezTo>
                    <a:pt x="27" y="179"/>
                    <a:pt x="179" y="27"/>
                    <a:pt x="367" y="27"/>
                  </a:cubicBezTo>
                  <a:cubicBezTo>
                    <a:pt x="554" y="27"/>
                    <a:pt x="707" y="179"/>
                    <a:pt x="707" y="367"/>
                  </a:cubicBezTo>
                  <a:cubicBezTo>
                    <a:pt x="707" y="468"/>
                    <a:pt x="662" y="559"/>
                    <a:pt x="592" y="621"/>
                  </a:cubicBezTo>
                  <a:cubicBezTo>
                    <a:pt x="588" y="618"/>
                    <a:pt x="584" y="616"/>
                    <a:pt x="580" y="614"/>
                  </a:cubicBezTo>
                  <a:lnTo>
                    <a:pt x="467" y="557"/>
                  </a:lnTo>
                  <a:cubicBezTo>
                    <a:pt x="457" y="552"/>
                    <a:pt x="451" y="542"/>
                    <a:pt x="451" y="531"/>
                  </a:cubicBezTo>
                  <a:lnTo>
                    <a:pt x="451" y="491"/>
                  </a:lnTo>
                  <a:cubicBezTo>
                    <a:pt x="454" y="488"/>
                    <a:pt x="456" y="484"/>
                    <a:pt x="459" y="480"/>
                  </a:cubicBezTo>
                  <a:cubicBezTo>
                    <a:pt x="474" y="460"/>
                    <a:pt x="485" y="437"/>
                    <a:pt x="494" y="412"/>
                  </a:cubicBezTo>
                  <a:cubicBezTo>
                    <a:pt x="511" y="404"/>
                    <a:pt x="522" y="387"/>
                    <a:pt x="522" y="368"/>
                  </a:cubicBezTo>
                  <a:lnTo>
                    <a:pt x="522" y="321"/>
                  </a:lnTo>
                  <a:cubicBezTo>
                    <a:pt x="522" y="309"/>
                    <a:pt x="518" y="298"/>
                    <a:pt x="510" y="289"/>
                  </a:cubicBezTo>
                  <a:lnTo>
                    <a:pt x="510" y="227"/>
                  </a:lnTo>
                  <a:cubicBezTo>
                    <a:pt x="511" y="220"/>
                    <a:pt x="513" y="181"/>
                    <a:pt x="485" y="149"/>
                  </a:cubicBezTo>
                  <a:cubicBezTo>
                    <a:pt x="460" y="121"/>
                    <a:pt x="421" y="107"/>
                    <a:pt x="367" y="107"/>
                  </a:cubicBezTo>
                  <a:cubicBezTo>
                    <a:pt x="313" y="107"/>
                    <a:pt x="273" y="121"/>
                    <a:pt x="248" y="149"/>
                  </a:cubicBezTo>
                  <a:cubicBezTo>
                    <a:pt x="220" y="181"/>
                    <a:pt x="223" y="220"/>
                    <a:pt x="223" y="227"/>
                  </a:cubicBezTo>
                  <a:lnTo>
                    <a:pt x="223" y="289"/>
                  </a:lnTo>
                  <a:cubicBezTo>
                    <a:pt x="216" y="298"/>
                    <a:pt x="212" y="309"/>
                    <a:pt x="212" y="321"/>
                  </a:cubicBezTo>
                  <a:lnTo>
                    <a:pt x="212" y="368"/>
                  </a:lnTo>
                  <a:cubicBezTo>
                    <a:pt x="212" y="383"/>
                    <a:pt x="218" y="397"/>
                    <a:pt x="229" y="406"/>
                  </a:cubicBezTo>
                  <a:cubicBezTo>
                    <a:pt x="240" y="448"/>
                    <a:pt x="262" y="480"/>
                    <a:pt x="271" y="491"/>
                  </a:cubicBezTo>
                  <a:lnTo>
                    <a:pt x="271" y="530"/>
                  </a:lnTo>
                  <a:cubicBezTo>
                    <a:pt x="271" y="540"/>
                    <a:pt x="265" y="550"/>
                    <a:pt x="255" y="556"/>
                  </a:cubicBezTo>
                  <a:lnTo>
                    <a:pt x="150" y="613"/>
                  </a:lnTo>
                  <a:cubicBezTo>
                    <a:pt x="146" y="615"/>
                    <a:pt x="143" y="617"/>
                    <a:pt x="140" y="620"/>
                  </a:cubicBezTo>
                  <a:cubicBezTo>
                    <a:pt x="70" y="557"/>
                    <a:pt x="27" y="467"/>
                    <a:pt x="27" y="367"/>
                  </a:cubicBezTo>
                  <a:close/>
                  <a:moveTo>
                    <a:pt x="566" y="642"/>
                  </a:moveTo>
                  <a:cubicBezTo>
                    <a:pt x="561" y="645"/>
                    <a:pt x="557" y="648"/>
                    <a:pt x="552" y="652"/>
                  </a:cubicBezTo>
                  <a:cubicBezTo>
                    <a:pt x="550" y="653"/>
                    <a:pt x="547" y="654"/>
                    <a:pt x="545" y="656"/>
                  </a:cubicBezTo>
                  <a:cubicBezTo>
                    <a:pt x="539" y="660"/>
                    <a:pt x="533" y="663"/>
                    <a:pt x="526" y="667"/>
                  </a:cubicBezTo>
                  <a:cubicBezTo>
                    <a:pt x="525" y="668"/>
                    <a:pt x="523" y="668"/>
                    <a:pt x="522" y="669"/>
                  </a:cubicBezTo>
                  <a:cubicBezTo>
                    <a:pt x="507" y="677"/>
                    <a:pt x="491" y="683"/>
                    <a:pt x="475" y="689"/>
                  </a:cubicBezTo>
                  <a:cubicBezTo>
                    <a:pt x="475" y="689"/>
                    <a:pt x="474" y="689"/>
                    <a:pt x="473" y="689"/>
                  </a:cubicBezTo>
                  <a:cubicBezTo>
                    <a:pt x="465" y="692"/>
                    <a:pt x="457" y="695"/>
                    <a:pt x="448" y="697"/>
                  </a:cubicBezTo>
                  <a:cubicBezTo>
                    <a:pt x="448" y="697"/>
                    <a:pt x="448" y="697"/>
                    <a:pt x="448" y="697"/>
                  </a:cubicBezTo>
                  <a:cubicBezTo>
                    <a:pt x="439" y="699"/>
                    <a:pt x="431" y="701"/>
                    <a:pt x="422" y="702"/>
                  </a:cubicBezTo>
                  <a:cubicBezTo>
                    <a:pt x="422" y="702"/>
                    <a:pt x="421" y="702"/>
                    <a:pt x="421" y="702"/>
                  </a:cubicBezTo>
                  <a:cubicBezTo>
                    <a:pt x="413" y="704"/>
                    <a:pt x="404" y="705"/>
                    <a:pt x="396" y="705"/>
                  </a:cubicBezTo>
                  <a:cubicBezTo>
                    <a:pt x="395" y="705"/>
                    <a:pt x="393" y="706"/>
                    <a:pt x="392" y="706"/>
                  </a:cubicBezTo>
                  <a:cubicBezTo>
                    <a:pt x="383" y="706"/>
                    <a:pt x="375" y="707"/>
                    <a:pt x="367" y="707"/>
                  </a:cubicBezTo>
                  <a:cubicBezTo>
                    <a:pt x="358" y="707"/>
                    <a:pt x="350" y="706"/>
                    <a:pt x="341" y="706"/>
                  </a:cubicBezTo>
                  <a:cubicBezTo>
                    <a:pt x="340" y="706"/>
                    <a:pt x="338" y="705"/>
                    <a:pt x="337" y="705"/>
                  </a:cubicBezTo>
                  <a:cubicBezTo>
                    <a:pt x="329" y="705"/>
                    <a:pt x="320" y="704"/>
                    <a:pt x="312" y="702"/>
                  </a:cubicBezTo>
                  <a:lnTo>
                    <a:pt x="311" y="702"/>
                  </a:lnTo>
                  <a:cubicBezTo>
                    <a:pt x="293" y="699"/>
                    <a:pt x="276" y="695"/>
                    <a:pt x="259" y="689"/>
                  </a:cubicBezTo>
                  <a:cubicBezTo>
                    <a:pt x="258" y="689"/>
                    <a:pt x="258" y="689"/>
                    <a:pt x="257" y="689"/>
                  </a:cubicBezTo>
                  <a:cubicBezTo>
                    <a:pt x="249" y="686"/>
                    <a:pt x="241" y="682"/>
                    <a:pt x="232" y="679"/>
                  </a:cubicBezTo>
                  <a:cubicBezTo>
                    <a:pt x="232" y="679"/>
                    <a:pt x="232" y="679"/>
                    <a:pt x="232" y="679"/>
                  </a:cubicBezTo>
                  <a:cubicBezTo>
                    <a:pt x="225" y="676"/>
                    <a:pt x="217" y="672"/>
                    <a:pt x="210" y="668"/>
                  </a:cubicBezTo>
                  <a:cubicBezTo>
                    <a:pt x="209" y="668"/>
                    <a:pt x="208" y="667"/>
                    <a:pt x="207" y="667"/>
                  </a:cubicBezTo>
                  <a:cubicBezTo>
                    <a:pt x="200" y="663"/>
                    <a:pt x="193" y="659"/>
                    <a:pt x="187" y="655"/>
                  </a:cubicBezTo>
                  <a:cubicBezTo>
                    <a:pt x="185" y="654"/>
                    <a:pt x="183" y="652"/>
                    <a:pt x="181" y="651"/>
                  </a:cubicBezTo>
                  <a:cubicBezTo>
                    <a:pt x="175" y="647"/>
                    <a:pt x="169" y="643"/>
                    <a:pt x="163" y="639"/>
                  </a:cubicBezTo>
                  <a:cubicBezTo>
                    <a:pt x="162" y="638"/>
                    <a:pt x="162" y="638"/>
                    <a:pt x="161" y="637"/>
                  </a:cubicBezTo>
                  <a:lnTo>
                    <a:pt x="162" y="637"/>
                  </a:lnTo>
                  <a:lnTo>
                    <a:pt x="268" y="579"/>
                  </a:lnTo>
                  <a:cubicBezTo>
                    <a:pt x="286" y="569"/>
                    <a:pt x="297" y="550"/>
                    <a:pt x="297" y="530"/>
                  </a:cubicBezTo>
                  <a:lnTo>
                    <a:pt x="297" y="482"/>
                  </a:lnTo>
                  <a:lnTo>
                    <a:pt x="294" y="478"/>
                  </a:lnTo>
                  <a:cubicBezTo>
                    <a:pt x="294" y="477"/>
                    <a:pt x="265" y="442"/>
                    <a:pt x="254" y="395"/>
                  </a:cubicBezTo>
                  <a:lnTo>
                    <a:pt x="253" y="390"/>
                  </a:lnTo>
                  <a:lnTo>
                    <a:pt x="248" y="387"/>
                  </a:lnTo>
                  <a:cubicBezTo>
                    <a:pt x="242" y="383"/>
                    <a:pt x="238" y="376"/>
                    <a:pt x="238" y="368"/>
                  </a:cubicBezTo>
                  <a:lnTo>
                    <a:pt x="238" y="321"/>
                  </a:lnTo>
                  <a:cubicBezTo>
                    <a:pt x="238" y="315"/>
                    <a:pt x="241" y="309"/>
                    <a:pt x="246" y="305"/>
                  </a:cubicBezTo>
                  <a:lnTo>
                    <a:pt x="250" y="301"/>
                  </a:lnTo>
                  <a:lnTo>
                    <a:pt x="250" y="226"/>
                  </a:lnTo>
                  <a:lnTo>
                    <a:pt x="250" y="225"/>
                  </a:lnTo>
                  <a:cubicBezTo>
                    <a:pt x="250" y="224"/>
                    <a:pt x="246" y="192"/>
                    <a:pt x="268" y="166"/>
                  </a:cubicBezTo>
                  <a:cubicBezTo>
                    <a:pt x="288" y="144"/>
                    <a:pt x="321" y="133"/>
                    <a:pt x="367" y="133"/>
                  </a:cubicBezTo>
                  <a:cubicBezTo>
                    <a:pt x="412" y="133"/>
                    <a:pt x="445" y="144"/>
                    <a:pt x="465" y="166"/>
                  </a:cubicBezTo>
                  <a:cubicBezTo>
                    <a:pt x="487" y="192"/>
                    <a:pt x="483" y="224"/>
                    <a:pt x="483" y="225"/>
                  </a:cubicBezTo>
                  <a:lnTo>
                    <a:pt x="483" y="301"/>
                  </a:lnTo>
                  <a:lnTo>
                    <a:pt x="488" y="305"/>
                  </a:lnTo>
                  <a:cubicBezTo>
                    <a:pt x="493" y="309"/>
                    <a:pt x="495" y="315"/>
                    <a:pt x="495" y="321"/>
                  </a:cubicBezTo>
                  <a:lnTo>
                    <a:pt x="495" y="368"/>
                  </a:lnTo>
                  <a:cubicBezTo>
                    <a:pt x="495" y="378"/>
                    <a:pt x="489" y="386"/>
                    <a:pt x="479" y="389"/>
                  </a:cubicBezTo>
                  <a:lnTo>
                    <a:pt x="473" y="391"/>
                  </a:lnTo>
                  <a:lnTo>
                    <a:pt x="471" y="398"/>
                  </a:lnTo>
                  <a:cubicBezTo>
                    <a:pt x="463" y="422"/>
                    <a:pt x="452" y="445"/>
                    <a:pt x="437" y="465"/>
                  </a:cubicBezTo>
                  <a:cubicBezTo>
                    <a:pt x="434" y="470"/>
                    <a:pt x="430" y="474"/>
                    <a:pt x="428" y="478"/>
                  </a:cubicBezTo>
                  <a:lnTo>
                    <a:pt x="424" y="481"/>
                  </a:lnTo>
                  <a:lnTo>
                    <a:pt x="424" y="531"/>
                  </a:lnTo>
                  <a:cubicBezTo>
                    <a:pt x="424" y="552"/>
                    <a:pt x="436" y="571"/>
                    <a:pt x="455" y="581"/>
                  </a:cubicBezTo>
                  <a:lnTo>
                    <a:pt x="568" y="638"/>
                  </a:lnTo>
                  <a:cubicBezTo>
                    <a:pt x="569" y="638"/>
                    <a:pt x="570" y="638"/>
                    <a:pt x="570" y="639"/>
                  </a:cubicBezTo>
                  <a:cubicBezTo>
                    <a:pt x="569" y="640"/>
                    <a:pt x="568" y="641"/>
                    <a:pt x="566" y="642"/>
                  </a:cubicBezTo>
                  <a:close/>
                </a:path>
              </a:pathLst>
            </a:custGeom>
            <a:solidFill>
              <a:srgbClr val="D44133"/>
            </a:solidFill>
            <a:ln>
              <a:solidFill>
                <a:srgbClr val="D44133"/>
              </a:solidFill>
            </a:ln>
          </p:spPr>
          <p:txBody>
            <a:bodyPr/>
            <a:lstStyle/>
            <a:p/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drap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31263" y="317277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1" hangingPunct="1"/>
            <a:r>
              <a:rPr lang="zh-CN" altLang="en-US">
                <a:solidFill>
                  <a:srgbClr val="11508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ootlight MT Light" panose="0204060206030A020304" pitchFamily="18" charset="0"/>
              </a:rPr>
              <a:t>教养</a:t>
            </a:r>
            <a:endParaRPr lang="zh-CN" altLang="en-US">
              <a:solidFill>
                <a:srgbClr val="11508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ootlight MT Light" panose="0204060206030A020304" pitchFamily="18" charset="0"/>
            </a:endParaRPr>
          </a:p>
        </p:txBody>
      </p:sp>
      <p:grpSp>
        <p:nvGrpSpPr>
          <p:cNvPr id="22" name="淘宝网Chenying0907出品 3"/>
          <p:cNvGrpSpPr/>
          <p:nvPr/>
        </p:nvGrpSpPr>
        <p:grpSpPr>
          <a:xfrm>
            <a:off x="1355426" y="1157702"/>
            <a:ext cx="1795257" cy="3344124"/>
            <a:chOff x="1806920" y="1333321"/>
            <a:chExt cx="2393261" cy="4458058"/>
          </a:xfrm>
        </p:grpSpPr>
        <p:sp>
          <p:nvSpPr>
            <p:cNvPr id="23" name="淘宝网Chenying0907出品 10"/>
            <p:cNvSpPr/>
            <p:nvPr/>
          </p:nvSpPr>
          <p:spPr>
            <a:xfrm rot="5400000">
              <a:off x="1806921" y="1333320"/>
              <a:ext cx="832730" cy="832731"/>
            </a:xfrm>
            <a:custGeom>
              <a:avLst/>
              <a:gdLst>
                <a:gd name="connsiteX0" fmla="*/ 0 w 1219200"/>
                <a:gd name="connsiteY0" fmla="*/ 1219200 h 1219200"/>
                <a:gd name="connsiteX1" fmla="*/ 0 w 1219200"/>
                <a:gd name="connsiteY1" fmla="*/ 1016000 h 1219200"/>
                <a:gd name="connsiteX2" fmla="*/ 0 w 1219200"/>
                <a:gd name="connsiteY2" fmla="*/ 101600 h 1219200"/>
                <a:gd name="connsiteX3" fmla="*/ 101600 w 1219200"/>
                <a:gd name="connsiteY3" fmla="*/ 0 h 1219200"/>
                <a:gd name="connsiteX4" fmla="*/ 203200 w 1219200"/>
                <a:gd name="connsiteY4" fmla="*/ 101600 h 1219200"/>
                <a:gd name="connsiteX5" fmla="*/ 203200 w 1219200"/>
                <a:gd name="connsiteY5" fmla="*/ 1016000 h 1219200"/>
                <a:gd name="connsiteX6" fmla="*/ 1117600 w 1219200"/>
                <a:gd name="connsiteY6" fmla="*/ 1016000 h 1219200"/>
                <a:gd name="connsiteX7" fmla="*/ 1219200 w 1219200"/>
                <a:gd name="connsiteY7" fmla="*/ 1117600 h 1219200"/>
                <a:gd name="connsiteX8" fmla="*/ 1117600 w 1219200"/>
                <a:gd name="connsiteY8" fmla="*/ 1219200 h 1219200"/>
                <a:gd name="connsiteX9" fmla="*/ 203200 w 1219200"/>
                <a:gd name="connsiteY9" fmla="*/ 1219200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200" h="1219200">
                  <a:moveTo>
                    <a:pt x="0" y="1219200"/>
                  </a:moveTo>
                  <a:lnTo>
                    <a:pt x="0" y="1016000"/>
                  </a:lnTo>
                  <a:lnTo>
                    <a:pt x="0" y="101600"/>
                  </a:lnTo>
                  <a:cubicBezTo>
                    <a:pt x="0" y="45488"/>
                    <a:pt x="45488" y="0"/>
                    <a:pt x="101600" y="0"/>
                  </a:cubicBezTo>
                  <a:cubicBezTo>
                    <a:pt x="157712" y="0"/>
                    <a:pt x="203200" y="45488"/>
                    <a:pt x="203200" y="101600"/>
                  </a:cubicBezTo>
                  <a:lnTo>
                    <a:pt x="203200" y="1016000"/>
                  </a:lnTo>
                  <a:lnTo>
                    <a:pt x="1117600" y="1016000"/>
                  </a:lnTo>
                  <a:cubicBezTo>
                    <a:pt x="1173712" y="1016000"/>
                    <a:pt x="1219200" y="1061488"/>
                    <a:pt x="1219200" y="1117600"/>
                  </a:cubicBezTo>
                  <a:cubicBezTo>
                    <a:pt x="1219200" y="1173712"/>
                    <a:pt x="1173712" y="1219200"/>
                    <a:pt x="1117600" y="1219200"/>
                  </a:cubicBezTo>
                  <a:lnTo>
                    <a:pt x="203200" y="1219200"/>
                  </a:ln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  <a:effectLst>
              <a:outerShdw blurRad="139700" dist="63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淘宝网Chenying0907出品 12"/>
            <p:cNvSpPr/>
            <p:nvPr/>
          </p:nvSpPr>
          <p:spPr>
            <a:xfrm rot="5400000" flipH="1" flipV="1">
              <a:off x="3367451" y="4958648"/>
              <a:ext cx="832730" cy="832731"/>
            </a:xfrm>
            <a:custGeom>
              <a:avLst/>
              <a:gdLst>
                <a:gd name="connsiteX0" fmla="*/ 0 w 1219200"/>
                <a:gd name="connsiteY0" fmla="*/ 1219200 h 1219200"/>
                <a:gd name="connsiteX1" fmla="*/ 0 w 1219200"/>
                <a:gd name="connsiteY1" fmla="*/ 1016000 h 1219200"/>
                <a:gd name="connsiteX2" fmla="*/ 0 w 1219200"/>
                <a:gd name="connsiteY2" fmla="*/ 101600 h 1219200"/>
                <a:gd name="connsiteX3" fmla="*/ 101600 w 1219200"/>
                <a:gd name="connsiteY3" fmla="*/ 0 h 1219200"/>
                <a:gd name="connsiteX4" fmla="*/ 203200 w 1219200"/>
                <a:gd name="connsiteY4" fmla="*/ 101600 h 1219200"/>
                <a:gd name="connsiteX5" fmla="*/ 203200 w 1219200"/>
                <a:gd name="connsiteY5" fmla="*/ 1016000 h 1219200"/>
                <a:gd name="connsiteX6" fmla="*/ 1117600 w 1219200"/>
                <a:gd name="connsiteY6" fmla="*/ 1016000 h 1219200"/>
                <a:gd name="connsiteX7" fmla="*/ 1219200 w 1219200"/>
                <a:gd name="connsiteY7" fmla="*/ 1117600 h 1219200"/>
                <a:gd name="connsiteX8" fmla="*/ 1117600 w 1219200"/>
                <a:gd name="connsiteY8" fmla="*/ 1219200 h 1219200"/>
                <a:gd name="connsiteX9" fmla="*/ 203200 w 1219200"/>
                <a:gd name="connsiteY9" fmla="*/ 1219200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200" h="1219200">
                  <a:moveTo>
                    <a:pt x="0" y="1219200"/>
                  </a:moveTo>
                  <a:lnTo>
                    <a:pt x="0" y="1016000"/>
                  </a:lnTo>
                  <a:lnTo>
                    <a:pt x="0" y="101600"/>
                  </a:lnTo>
                  <a:cubicBezTo>
                    <a:pt x="0" y="45488"/>
                    <a:pt x="45488" y="0"/>
                    <a:pt x="101600" y="0"/>
                  </a:cubicBezTo>
                  <a:cubicBezTo>
                    <a:pt x="157712" y="0"/>
                    <a:pt x="203200" y="45488"/>
                    <a:pt x="203200" y="101600"/>
                  </a:cubicBezTo>
                  <a:lnTo>
                    <a:pt x="203200" y="1016000"/>
                  </a:lnTo>
                  <a:lnTo>
                    <a:pt x="1117600" y="1016000"/>
                  </a:lnTo>
                  <a:cubicBezTo>
                    <a:pt x="1173712" y="1016000"/>
                    <a:pt x="1219200" y="1061488"/>
                    <a:pt x="1219200" y="1117600"/>
                  </a:cubicBezTo>
                  <a:cubicBezTo>
                    <a:pt x="1219200" y="1173712"/>
                    <a:pt x="1173712" y="1219200"/>
                    <a:pt x="1117600" y="1219200"/>
                  </a:cubicBezTo>
                  <a:lnTo>
                    <a:pt x="203200" y="1219200"/>
                  </a:ln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  <a:effectLst>
              <a:outerShdw blurRad="139700" dist="63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对角圆角淘宝网Chenying0907出品 4"/>
          <p:cNvSpPr/>
          <p:nvPr/>
        </p:nvSpPr>
        <p:spPr>
          <a:xfrm rot="5400000">
            <a:off x="701592" y="2055274"/>
            <a:ext cx="3101493" cy="1548888"/>
          </a:xfrm>
          <a:prstGeom prst="round2DiagRect">
            <a:avLst>
              <a:gd name="adj1" fmla="val 22105"/>
              <a:gd name="adj2" fmla="val 0"/>
            </a:avLst>
          </a:prstGeom>
          <a:pattFill prst="dkDnDiag">
            <a:fgClr>
              <a:srgbClr val="EEEEEE"/>
            </a:fgClr>
            <a:bgClr>
              <a:srgbClr val="F9F9F9"/>
            </a:bgClr>
          </a:pattFill>
          <a:ln w="15875">
            <a:gradFill flip="none" rotWithShape="1">
              <a:gsLst>
                <a:gs pos="0">
                  <a:schemeClr val="bg1"/>
                </a:gs>
                <a:gs pos="100000">
                  <a:srgbClr val="E2E2E2"/>
                </a:gs>
              </a:gsLst>
              <a:lin ang="2700000" scaled="1"/>
            </a:gradFill>
          </a:ln>
          <a:effectLst>
            <a:outerShdw blurRad="190500" dist="762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淘宝网Chenying0907出品 16"/>
          <p:cNvGrpSpPr/>
          <p:nvPr/>
        </p:nvGrpSpPr>
        <p:grpSpPr>
          <a:xfrm>
            <a:off x="1596095" y="1518518"/>
            <a:ext cx="1312488" cy="447710"/>
            <a:chOff x="1873440" y="1872194"/>
            <a:chExt cx="1749680" cy="596843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1">
              <a:grayscl/>
            </a:blip>
            <a:srcRect b="72279"/>
            <a:stretch>
              <a:fillRect/>
            </a:stretch>
          </p:blipFill>
          <p:spPr>
            <a:xfrm flipH="1">
              <a:off x="1873440" y="1872194"/>
              <a:ext cx="1749680" cy="92018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2"/>
            <a:srcRect b="72279"/>
            <a:stretch>
              <a:fillRect/>
            </a:stretch>
          </p:blipFill>
          <p:spPr>
            <a:xfrm flipH="1" flipV="1">
              <a:off x="1873440" y="2377019"/>
              <a:ext cx="1749680" cy="92018"/>
            </a:xfrm>
            <a:prstGeom prst="rect">
              <a:avLst/>
            </a:prstGeom>
          </p:spPr>
        </p:pic>
      </p:grpSp>
      <p:grpSp>
        <p:nvGrpSpPr>
          <p:cNvPr id="29" name="淘宝网Chenying0907出品 17"/>
          <p:cNvGrpSpPr/>
          <p:nvPr/>
        </p:nvGrpSpPr>
        <p:grpSpPr>
          <a:xfrm>
            <a:off x="1596095" y="3653314"/>
            <a:ext cx="1312488" cy="447710"/>
            <a:chOff x="1873440" y="1872194"/>
            <a:chExt cx="1749680" cy="596843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1">
              <a:grayscl/>
            </a:blip>
            <a:srcRect b="72279"/>
            <a:stretch>
              <a:fillRect/>
            </a:stretch>
          </p:blipFill>
          <p:spPr>
            <a:xfrm flipH="1">
              <a:off x="1873440" y="1872194"/>
              <a:ext cx="1749680" cy="92018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2"/>
            <a:srcRect b="72279"/>
            <a:stretch>
              <a:fillRect/>
            </a:stretch>
          </p:blipFill>
          <p:spPr>
            <a:xfrm flipH="1" flipV="1">
              <a:off x="1873440" y="2377019"/>
              <a:ext cx="1749680" cy="92018"/>
            </a:xfrm>
            <a:prstGeom prst="rect">
              <a:avLst/>
            </a:prstGeom>
          </p:spPr>
        </p:pic>
      </p:grpSp>
      <p:sp>
        <p:nvSpPr>
          <p:cNvPr id="32" name="淘宝网Chenying0907出品 21"/>
          <p:cNvSpPr txBox="1"/>
          <p:nvPr/>
        </p:nvSpPr>
        <p:spPr>
          <a:xfrm>
            <a:off x="1800200" y="1527571"/>
            <a:ext cx="917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rgbClr val="ED7D31"/>
                </a:solidFill>
                <a:latin typeface="Agency FB" panose="020B0503020202020204" pitchFamily="34" charset="0"/>
              </a:rPr>
              <a:t>重点</a:t>
            </a:r>
            <a:endParaRPr lang="zh-CN" altLang="en-US" sz="2000">
              <a:solidFill>
                <a:srgbClr val="ED7D31"/>
              </a:solidFill>
              <a:latin typeface="Agency FB" panose="020B0503020202020204" pitchFamily="34" charset="0"/>
            </a:endParaRPr>
          </a:p>
        </p:txBody>
      </p:sp>
      <p:grpSp>
        <p:nvGrpSpPr>
          <p:cNvPr id="33" name="淘宝网Chenying0907出品 5"/>
          <p:cNvGrpSpPr/>
          <p:nvPr/>
        </p:nvGrpSpPr>
        <p:grpSpPr>
          <a:xfrm>
            <a:off x="3675167" y="1157702"/>
            <a:ext cx="1795257" cy="3344124"/>
            <a:chOff x="4899371" y="1333321"/>
            <a:chExt cx="2393261" cy="4458058"/>
          </a:xfrm>
        </p:grpSpPr>
        <p:sp>
          <p:nvSpPr>
            <p:cNvPr id="34" name="淘宝网Chenying0907出品 25"/>
            <p:cNvSpPr/>
            <p:nvPr/>
          </p:nvSpPr>
          <p:spPr>
            <a:xfrm rot="5400000">
              <a:off x="4899372" y="1333320"/>
              <a:ext cx="832730" cy="832731"/>
            </a:xfrm>
            <a:custGeom>
              <a:avLst/>
              <a:gdLst>
                <a:gd name="connsiteX0" fmla="*/ 0 w 1219200"/>
                <a:gd name="connsiteY0" fmla="*/ 1219200 h 1219200"/>
                <a:gd name="connsiteX1" fmla="*/ 0 w 1219200"/>
                <a:gd name="connsiteY1" fmla="*/ 1016000 h 1219200"/>
                <a:gd name="connsiteX2" fmla="*/ 0 w 1219200"/>
                <a:gd name="connsiteY2" fmla="*/ 101600 h 1219200"/>
                <a:gd name="connsiteX3" fmla="*/ 101600 w 1219200"/>
                <a:gd name="connsiteY3" fmla="*/ 0 h 1219200"/>
                <a:gd name="connsiteX4" fmla="*/ 203200 w 1219200"/>
                <a:gd name="connsiteY4" fmla="*/ 101600 h 1219200"/>
                <a:gd name="connsiteX5" fmla="*/ 203200 w 1219200"/>
                <a:gd name="connsiteY5" fmla="*/ 1016000 h 1219200"/>
                <a:gd name="connsiteX6" fmla="*/ 1117600 w 1219200"/>
                <a:gd name="connsiteY6" fmla="*/ 1016000 h 1219200"/>
                <a:gd name="connsiteX7" fmla="*/ 1219200 w 1219200"/>
                <a:gd name="connsiteY7" fmla="*/ 1117600 h 1219200"/>
                <a:gd name="connsiteX8" fmla="*/ 1117600 w 1219200"/>
                <a:gd name="connsiteY8" fmla="*/ 1219200 h 1219200"/>
                <a:gd name="connsiteX9" fmla="*/ 203200 w 1219200"/>
                <a:gd name="connsiteY9" fmla="*/ 1219200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200" h="1219200">
                  <a:moveTo>
                    <a:pt x="0" y="1219200"/>
                  </a:moveTo>
                  <a:lnTo>
                    <a:pt x="0" y="1016000"/>
                  </a:lnTo>
                  <a:lnTo>
                    <a:pt x="0" y="101600"/>
                  </a:lnTo>
                  <a:cubicBezTo>
                    <a:pt x="0" y="45488"/>
                    <a:pt x="45488" y="0"/>
                    <a:pt x="101600" y="0"/>
                  </a:cubicBezTo>
                  <a:cubicBezTo>
                    <a:pt x="157712" y="0"/>
                    <a:pt x="203200" y="45488"/>
                    <a:pt x="203200" y="101600"/>
                  </a:cubicBezTo>
                  <a:lnTo>
                    <a:pt x="203200" y="1016000"/>
                  </a:lnTo>
                  <a:lnTo>
                    <a:pt x="1117600" y="1016000"/>
                  </a:lnTo>
                  <a:cubicBezTo>
                    <a:pt x="1173712" y="1016000"/>
                    <a:pt x="1219200" y="1061488"/>
                    <a:pt x="1219200" y="1117600"/>
                  </a:cubicBezTo>
                  <a:cubicBezTo>
                    <a:pt x="1219200" y="1173712"/>
                    <a:pt x="1173712" y="1219200"/>
                    <a:pt x="1117600" y="1219200"/>
                  </a:cubicBezTo>
                  <a:lnTo>
                    <a:pt x="203200" y="1219200"/>
                  </a:lnTo>
                  <a:close/>
                </a:path>
              </a:pathLst>
            </a:custGeom>
            <a:solidFill>
              <a:srgbClr val="115082"/>
            </a:solidFill>
            <a:ln>
              <a:noFill/>
            </a:ln>
            <a:effectLst>
              <a:outerShdw blurRad="139700" dist="63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淘宝网Chenying0907出品 26"/>
            <p:cNvSpPr/>
            <p:nvPr/>
          </p:nvSpPr>
          <p:spPr>
            <a:xfrm rot="5400000" flipH="1" flipV="1">
              <a:off x="6459902" y="4958648"/>
              <a:ext cx="832730" cy="832731"/>
            </a:xfrm>
            <a:custGeom>
              <a:avLst/>
              <a:gdLst>
                <a:gd name="connsiteX0" fmla="*/ 0 w 1219200"/>
                <a:gd name="connsiteY0" fmla="*/ 1219200 h 1219200"/>
                <a:gd name="connsiteX1" fmla="*/ 0 w 1219200"/>
                <a:gd name="connsiteY1" fmla="*/ 1016000 h 1219200"/>
                <a:gd name="connsiteX2" fmla="*/ 0 w 1219200"/>
                <a:gd name="connsiteY2" fmla="*/ 101600 h 1219200"/>
                <a:gd name="connsiteX3" fmla="*/ 101600 w 1219200"/>
                <a:gd name="connsiteY3" fmla="*/ 0 h 1219200"/>
                <a:gd name="connsiteX4" fmla="*/ 203200 w 1219200"/>
                <a:gd name="connsiteY4" fmla="*/ 101600 h 1219200"/>
                <a:gd name="connsiteX5" fmla="*/ 203200 w 1219200"/>
                <a:gd name="connsiteY5" fmla="*/ 1016000 h 1219200"/>
                <a:gd name="connsiteX6" fmla="*/ 1117600 w 1219200"/>
                <a:gd name="connsiteY6" fmla="*/ 1016000 h 1219200"/>
                <a:gd name="connsiteX7" fmla="*/ 1219200 w 1219200"/>
                <a:gd name="connsiteY7" fmla="*/ 1117600 h 1219200"/>
                <a:gd name="connsiteX8" fmla="*/ 1117600 w 1219200"/>
                <a:gd name="connsiteY8" fmla="*/ 1219200 h 1219200"/>
                <a:gd name="connsiteX9" fmla="*/ 203200 w 1219200"/>
                <a:gd name="connsiteY9" fmla="*/ 1219200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200" h="1219200">
                  <a:moveTo>
                    <a:pt x="0" y="1219200"/>
                  </a:moveTo>
                  <a:lnTo>
                    <a:pt x="0" y="1016000"/>
                  </a:lnTo>
                  <a:lnTo>
                    <a:pt x="0" y="101600"/>
                  </a:lnTo>
                  <a:cubicBezTo>
                    <a:pt x="0" y="45488"/>
                    <a:pt x="45488" y="0"/>
                    <a:pt x="101600" y="0"/>
                  </a:cubicBezTo>
                  <a:cubicBezTo>
                    <a:pt x="157712" y="0"/>
                    <a:pt x="203200" y="45488"/>
                    <a:pt x="203200" y="101600"/>
                  </a:cubicBezTo>
                  <a:lnTo>
                    <a:pt x="203200" y="1016000"/>
                  </a:lnTo>
                  <a:lnTo>
                    <a:pt x="1117600" y="1016000"/>
                  </a:lnTo>
                  <a:cubicBezTo>
                    <a:pt x="1173712" y="1016000"/>
                    <a:pt x="1219200" y="1061488"/>
                    <a:pt x="1219200" y="1117600"/>
                  </a:cubicBezTo>
                  <a:cubicBezTo>
                    <a:pt x="1219200" y="1173712"/>
                    <a:pt x="1173712" y="1219200"/>
                    <a:pt x="1117600" y="1219200"/>
                  </a:cubicBezTo>
                  <a:lnTo>
                    <a:pt x="203200" y="1219200"/>
                  </a:lnTo>
                  <a:close/>
                </a:path>
              </a:pathLst>
            </a:custGeom>
            <a:solidFill>
              <a:srgbClr val="115082"/>
            </a:solidFill>
            <a:ln>
              <a:noFill/>
            </a:ln>
            <a:effectLst>
              <a:outerShdw blurRad="139700" dist="63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6" name="对角圆角淘宝网Chenying0907出品 27"/>
          <p:cNvSpPr/>
          <p:nvPr/>
        </p:nvSpPr>
        <p:spPr>
          <a:xfrm rot="5400000">
            <a:off x="3021333" y="2055274"/>
            <a:ext cx="3101493" cy="1548888"/>
          </a:xfrm>
          <a:prstGeom prst="round2DiagRect">
            <a:avLst>
              <a:gd name="adj1" fmla="val 22105"/>
              <a:gd name="adj2" fmla="val 0"/>
            </a:avLst>
          </a:prstGeom>
          <a:pattFill prst="dkDnDiag">
            <a:fgClr>
              <a:srgbClr val="EEEEEE"/>
            </a:fgClr>
            <a:bgClr>
              <a:srgbClr val="F9F9F9"/>
            </a:bgClr>
          </a:pattFill>
          <a:ln w="15875">
            <a:gradFill flip="none" rotWithShape="1">
              <a:gsLst>
                <a:gs pos="0">
                  <a:schemeClr val="bg1"/>
                </a:gs>
                <a:gs pos="100000">
                  <a:srgbClr val="E2E2E2"/>
                </a:gs>
              </a:gsLst>
              <a:lin ang="2700000" scaled="1"/>
            </a:gradFill>
          </a:ln>
          <a:effectLst>
            <a:outerShdw blurRad="190500" dist="762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5" name="淘宝网Chenying0907出品 28"/>
          <p:cNvGrpSpPr/>
          <p:nvPr/>
        </p:nvGrpSpPr>
        <p:grpSpPr>
          <a:xfrm>
            <a:off x="3915836" y="1518518"/>
            <a:ext cx="1312488" cy="447710"/>
            <a:chOff x="1873440" y="1872194"/>
            <a:chExt cx="1749680" cy="596843"/>
          </a:xfrm>
        </p:grpSpPr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1">
              <a:grayscl/>
            </a:blip>
            <a:srcRect b="72279"/>
            <a:stretch>
              <a:fillRect/>
            </a:stretch>
          </p:blipFill>
          <p:spPr>
            <a:xfrm flipH="1">
              <a:off x="1873440" y="1872194"/>
              <a:ext cx="1749680" cy="92018"/>
            </a:xfrm>
            <a:prstGeom prst="rect">
              <a:avLst/>
            </a:prstGeom>
          </p:spPr>
        </p:pic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2"/>
            <a:srcRect b="72279"/>
            <a:stretch>
              <a:fillRect/>
            </a:stretch>
          </p:blipFill>
          <p:spPr>
            <a:xfrm flipH="1" flipV="1">
              <a:off x="1873440" y="2377019"/>
              <a:ext cx="1749680" cy="92018"/>
            </a:xfrm>
            <a:prstGeom prst="rect">
              <a:avLst/>
            </a:prstGeom>
          </p:spPr>
        </p:pic>
      </p:grpSp>
      <p:grpSp>
        <p:nvGrpSpPr>
          <p:cNvPr id="50" name="淘宝网Chenying0907出品 29"/>
          <p:cNvGrpSpPr/>
          <p:nvPr/>
        </p:nvGrpSpPr>
        <p:grpSpPr>
          <a:xfrm>
            <a:off x="3915836" y="3653314"/>
            <a:ext cx="1312488" cy="447710"/>
            <a:chOff x="1873440" y="1872194"/>
            <a:chExt cx="1749680" cy="596843"/>
          </a:xfrm>
        </p:grpSpPr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1">
              <a:grayscl/>
            </a:blip>
            <a:srcRect b="72279"/>
            <a:stretch>
              <a:fillRect/>
            </a:stretch>
          </p:blipFill>
          <p:spPr>
            <a:xfrm flipH="1">
              <a:off x="1873440" y="1872194"/>
              <a:ext cx="1749680" cy="92018"/>
            </a:xfrm>
            <a:prstGeom prst="rect">
              <a:avLst/>
            </a:pr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2"/>
            <a:srcRect b="72279"/>
            <a:stretch>
              <a:fillRect/>
            </a:stretch>
          </p:blipFill>
          <p:spPr>
            <a:xfrm flipH="1" flipV="1">
              <a:off x="1873440" y="2377019"/>
              <a:ext cx="1749680" cy="92018"/>
            </a:xfrm>
            <a:prstGeom prst="rect">
              <a:avLst/>
            </a:prstGeom>
          </p:spPr>
        </p:pic>
      </p:grpSp>
      <p:sp>
        <p:nvSpPr>
          <p:cNvPr id="54" name="淘宝网Chenying0907出品 30"/>
          <p:cNvSpPr txBox="1"/>
          <p:nvPr/>
        </p:nvSpPr>
        <p:spPr>
          <a:xfrm>
            <a:off x="3907258" y="1527571"/>
            <a:ext cx="1351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rgbClr val="115082"/>
                </a:solidFill>
                <a:latin typeface="Agency FB" panose="020B0503020202020204" pitchFamily="34" charset="0"/>
              </a:rPr>
              <a:t>推行要点</a:t>
            </a:r>
            <a:endParaRPr lang="zh-CN" altLang="en-US" sz="2000">
              <a:solidFill>
                <a:srgbClr val="115082"/>
              </a:solidFill>
              <a:latin typeface="Agency FB" panose="020B0503020202020204" pitchFamily="34" charset="0"/>
            </a:endParaRPr>
          </a:p>
        </p:txBody>
      </p:sp>
      <p:grpSp>
        <p:nvGrpSpPr>
          <p:cNvPr id="56" name="淘宝网Chenying0907出品 6"/>
          <p:cNvGrpSpPr/>
          <p:nvPr/>
        </p:nvGrpSpPr>
        <p:grpSpPr>
          <a:xfrm>
            <a:off x="5994906" y="1157702"/>
            <a:ext cx="1795257" cy="3344124"/>
            <a:chOff x="7991820" y="1333321"/>
            <a:chExt cx="2393261" cy="4458058"/>
          </a:xfrm>
        </p:grpSpPr>
        <p:sp>
          <p:nvSpPr>
            <p:cNvPr id="59" name="淘宝网Chenying0907出品 36"/>
            <p:cNvSpPr/>
            <p:nvPr/>
          </p:nvSpPr>
          <p:spPr>
            <a:xfrm rot="5400000">
              <a:off x="7991821" y="1333320"/>
              <a:ext cx="832730" cy="832731"/>
            </a:xfrm>
            <a:custGeom>
              <a:avLst/>
              <a:gdLst>
                <a:gd name="connsiteX0" fmla="*/ 0 w 1219200"/>
                <a:gd name="connsiteY0" fmla="*/ 1219200 h 1219200"/>
                <a:gd name="connsiteX1" fmla="*/ 0 w 1219200"/>
                <a:gd name="connsiteY1" fmla="*/ 1016000 h 1219200"/>
                <a:gd name="connsiteX2" fmla="*/ 0 w 1219200"/>
                <a:gd name="connsiteY2" fmla="*/ 101600 h 1219200"/>
                <a:gd name="connsiteX3" fmla="*/ 101600 w 1219200"/>
                <a:gd name="connsiteY3" fmla="*/ 0 h 1219200"/>
                <a:gd name="connsiteX4" fmla="*/ 203200 w 1219200"/>
                <a:gd name="connsiteY4" fmla="*/ 101600 h 1219200"/>
                <a:gd name="connsiteX5" fmla="*/ 203200 w 1219200"/>
                <a:gd name="connsiteY5" fmla="*/ 1016000 h 1219200"/>
                <a:gd name="connsiteX6" fmla="*/ 1117600 w 1219200"/>
                <a:gd name="connsiteY6" fmla="*/ 1016000 h 1219200"/>
                <a:gd name="connsiteX7" fmla="*/ 1219200 w 1219200"/>
                <a:gd name="connsiteY7" fmla="*/ 1117600 h 1219200"/>
                <a:gd name="connsiteX8" fmla="*/ 1117600 w 1219200"/>
                <a:gd name="connsiteY8" fmla="*/ 1219200 h 1219200"/>
                <a:gd name="connsiteX9" fmla="*/ 203200 w 1219200"/>
                <a:gd name="connsiteY9" fmla="*/ 1219200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200" h="1219200">
                  <a:moveTo>
                    <a:pt x="0" y="1219200"/>
                  </a:moveTo>
                  <a:lnTo>
                    <a:pt x="0" y="1016000"/>
                  </a:lnTo>
                  <a:lnTo>
                    <a:pt x="0" y="101600"/>
                  </a:lnTo>
                  <a:cubicBezTo>
                    <a:pt x="0" y="45488"/>
                    <a:pt x="45488" y="0"/>
                    <a:pt x="101600" y="0"/>
                  </a:cubicBezTo>
                  <a:cubicBezTo>
                    <a:pt x="157712" y="0"/>
                    <a:pt x="203200" y="45488"/>
                    <a:pt x="203200" y="101600"/>
                  </a:cubicBezTo>
                  <a:lnTo>
                    <a:pt x="203200" y="1016000"/>
                  </a:lnTo>
                  <a:lnTo>
                    <a:pt x="1117600" y="1016000"/>
                  </a:lnTo>
                  <a:cubicBezTo>
                    <a:pt x="1173712" y="1016000"/>
                    <a:pt x="1219200" y="1061488"/>
                    <a:pt x="1219200" y="1117600"/>
                  </a:cubicBezTo>
                  <a:cubicBezTo>
                    <a:pt x="1219200" y="1173712"/>
                    <a:pt x="1173712" y="1219200"/>
                    <a:pt x="1117600" y="1219200"/>
                  </a:cubicBezTo>
                  <a:lnTo>
                    <a:pt x="203200" y="1219200"/>
                  </a:lnTo>
                  <a:close/>
                </a:path>
              </a:pathLst>
            </a:custGeom>
            <a:solidFill>
              <a:srgbClr val="218D8A"/>
            </a:solidFill>
            <a:ln>
              <a:noFill/>
            </a:ln>
            <a:effectLst>
              <a:outerShdw blurRad="139700" dist="63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淘宝网Chenying0907出品 37"/>
            <p:cNvSpPr/>
            <p:nvPr/>
          </p:nvSpPr>
          <p:spPr>
            <a:xfrm rot="5400000" flipH="1" flipV="1">
              <a:off x="9552351" y="4958648"/>
              <a:ext cx="832730" cy="832731"/>
            </a:xfrm>
            <a:custGeom>
              <a:avLst/>
              <a:gdLst>
                <a:gd name="connsiteX0" fmla="*/ 0 w 1219200"/>
                <a:gd name="connsiteY0" fmla="*/ 1219200 h 1219200"/>
                <a:gd name="connsiteX1" fmla="*/ 0 w 1219200"/>
                <a:gd name="connsiteY1" fmla="*/ 1016000 h 1219200"/>
                <a:gd name="connsiteX2" fmla="*/ 0 w 1219200"/>
                <a:gd name="connsiteY2" fmla="*/ 101600 h 1219200"/>
                <a:gd name="connsiteX3" fmla="*/ 101600 w 1219200"/>
                <a:gd name="connsiteY3" fmla="*/ 0 h 1219200"/>
                <a:gd name="connsiteX4" fmla="*/ 203200 w 1219200"/>
                <a:gd name="connsiteY4" fmla="*/ 101600 h 1219200"/>
                <a:gd name="connsiteX5" fmla="*/ 203200 w 1219200"/>
                <a:gd name="connsiteY5" fmla="*/ 1016000 h 1219200"/>
                <a:gd name="connsiteX6" fmla="*/ 1117600 w 1219200"/>
                <a:gd name="connsiteY6" fmla="*/ 1016000 h 1219200"/>
                <a:gd name="connsiteX7" fmla="*/ 1219200 w 1219200"/>
                <a:gd name="connsiteY7" fmla="*/ 1117600 h 1219200"/>
                <a:gd name="connsiteX8" fmla="*/ 1117600 w 1219200"/>
                <a:gd name="connsiteY8" fmla="*/ 1219200 h 1219200"/>
                <a:gd name="connsiteX9" fmla="*/ 203200 w 1219200"/>
                <a:gd name="connsiteY9" fmla="*/ 1219200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200" h="1219200">
                  <a:moveTo>
                    <a:pt x="0" y="1219200"/>
                  </a:moveTo>
                  <a:lnTo>
                    <a:pt x="0" y="1016000"/>
                  </a:lnTo>
                  <a:lnTo>
                    <a:pt x="0" y="101600"/>
                  </a:lnTo>
                  <a:cubicBezTo>
                    <a:pt x="0" y="45488"/>
                    <a:pt x="45488" y="0"/>
                    <a:pt x="101600" y="0"/>
                  </a:cubicBezTo>
                  <a:cubicBezTo>
                    <a:pt x="157712" y="0"/>
                    <a:pt x="203200" y="45488"/>
                    <a:pt x="203200" y="101600"/>
                  </a:cubicBezTo>
                  <a:lnTo>
                    <a:pt x="203200" y="1016000"/>
                  </a:lnTo>
                  <a:lnTo>
                    <a:pt x="1117600" y="1016000"/>
                  </a:lnTo>
                  <a:cubicBezTo>
                    <a:pt x="1173712" y="1016000"/>
                    <a:pt x="1219200" y="1061488"/>
                    <a:pt x="1219200" y="1117600"/>
                  </a:cubicBezTo>
                  <a:cubicBezTo>
                    <a:pt x="1219200" y="1173712"/>
                    <a:pt x="1173712" y="1219200"/>
                    <a:pt x="1117600" y="1219200"/>
                  </a:cubicBezTo>
                  <a:lnTo>
                    <a:pt x="203200" y="1219200"/>
                  </a:lnTo>
                  <a:close/>
                </a:path>
              </a:pathLst>
            </a:custGeom>
            <a:solidFill>
              <a:srgbClr val="218D8A"/>
            </a:solidFill>
            <a:ln>
              <a:noFill/>
            </a:ln>
            <a:effectLst>
              <a:outerShdw blurRad="139700" dist="63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对角圆角淘宝网Chenying0907出品 38"/>
          <p:cNvSpPr/>
          <p:nvPr/>
        </p:nvSpPr>
        <p:spPr>
          <a:xfrm rot="5400000">
            <a:off x="5341073" y="2055274"/>
            <a:ext cx="3101493" cy="1548888"/>
          </a:xfrm>
          <a:prstGeom prst="round2DiagRect">
            <a:avLst>
              <a:gd name="adj1" fmla="val 22105"/>
              <a:gd name="adj2" fmla="val 0"/>
            </a:avLst>
          </a:prstGeom>
          <a:pattFill prst="dkDnDiag">
            <a:fgClr>
              <a:srgbClr val="EEEEEE"/>
            </a:fgClr>
            <a:bgClr>
              <a:srgbClr val="F9F9F9"/>
            </a:bgClr>
          </a:pattFill>
          <a:ln w="15875">
            <a:gradFill flip="none" rotWithShape="1">
              <a:gsLst>
                <a:gs pos="0">
                  <a:schemeClr val="bg1"/>
                </a:gs>
                <a:gs pos="100000">
                  <a:srgbClr val="E2E2E2"/>
                </a:gs>
              </a:gsLst>
              <a:lin ang="2700000" scaled="1"/>
            </a:gradFill>
          </a:ln>
          <a:effectLst>
            <a:outerShdw blurRad="190500" dist="762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5" name="淘宝网Chenying0907出品 39"/>
          <p:cNvGrpSpPr/>
          <p:nvPr/>
        </p:nvGrpSpPr>
        <p:grpSpPr>
          <a:xfrm>
            <a:off x="6235575" y="1518518"/>
            <a:ext cx="1312488" cy="447710"/>
            <a:chOff x="1873440" y="1872194"/>
            <a:chExt cx="1749680" cy="596843"/>
          </a:xfrm>
        </p:grpSpPr>
        <p:pic>
          <p:nvPicPr>
            <p:cNvPr id="66" name="图片 65"/>
            <p:cNvPicPr>
              <a:picLocks noChangeAspect="1"/>
            </p:cNvPicPr>
            <p:nvPr/>
          </p:nvPicPr>
          <p:blipFill>
            <a:blip r:embed="rId1">
              <a:grayscl/>
            </a:blip>
            <a:srcRect b="72279"/>
            <a:stretch>
              <a:fillRect/>
            </a:stretch>
          </p:blipFill>
          <p:spPr>
            <a:xfrm flipH="1">
              <a:off x="1873440" y="1872194"/>
              <a:ext cx="1749680" cy="92018"/>
            </a:xfrm>
            <a:prstGeom prst="rect">
              <a:avLst/>
            </a:prstGeom>
          </p:spPr>
        </p:pic>
        <p:pic>
          <p:nvPicPr>
            <p:cNvPr id="67" name="图片 66"/>
            <p:cNvPicPr>
              <a:picLocks noChangeAspect="1"/>
            </p:cNvPicPr>
            <p:nvPr/>
          </p:nvPicPr>
          <p:blipFill>
            <a:blip r:embed="rId2"/>
            <a:srcRect b="72279"/>
            <a:stretch>
              <a:fillRect/>
            </a:stretch>
          </p:blipFill>
          <p:spPr>
            <a:xfrm flipH="1" flipV="1">
              <a:off x="1873440" y="2377019"/>
              <a:ext cx="1749680" cy="92018"/>
            </a:xfrm>
            <a:prstGeom prst="rect">
              <a:avLst/>
            </a:prstGeom>
          </p:spPr>
        </p:pic>
      </p:grpSp>
      <p:grpSp>
        <p:nvGrpSpPr>
          <p:cNvPr id="69" name="淘宝网Chenying0907出品 40"/>
          <p:cNvGrpSpPr/>
          <p:nvPr/>
        </p:nvGrpSpPr>
        <p:grpSpPr>
          <a:xfrm>
            <a:off x="6235575" y="3653314"/>
            <a:ext cx="1312488" cy="447710"/>
            <a:chOff x="1873440" y="1872194"/>
            <a:chExt cx="1749680" cy="596843"/>
          </a:xfrm>
        </p:grpSpPr>
        <p:pic>
          <p:nvPicPr>
            <p:cNvPr id="70" name="图片 69"/>
            <p:cNvPicPr>
              <a:picLocks noChangeAspect="1"/>
            </p:cNvPicPr>
            <p:nvPr/>
          </p:nvPicPr>
          <p:blipFill>
            <a:blip r:embed="rId1">
              <a:grayscl/>
            </a:blip>
            <a:srcRect b="72279"/>
            <a:stretch>
              <a:fillRect/>
            </a:stretch>
          </p:blipFill>
          <p:spPr>
            <a:xfrm flipH="1">
              <a:off x="1873440" y="1872194"/>
              <a:ext cx="1749680" cy="92018"/>
            </a:xfrm>
            <a:prstGeom prst="rect">
              <a:avLst/>
            </a:prstGeom>
          </p:spPr>
        </p:pic>
        <p:pic>
          <p:nvPicPr>
            <p:cNvPr id="71" name="图片 70"/>
            <p:cNvPicPr>
              <a:picLocks noChangeAspect="1"/>
            </p:cNvPicPr>
            <p:nvPr/>
          </p:nvPicPr>
          <p:blipFill>
            <a:blip r:embed="rId2"/>
            <a:srcRect b="72279"/>
            <a:stretch>
              <a:fillRect/>
            </a:stretch>
          </p:blipFill>
          <p:spPr>
            <a:xfrm flipH="1" flipV="1">
              <a:off x="1873440" y="2377019"/>
              <a:ext cx="1749680" cy="92018"/>
            </a:xfrm>
            <a:prstGeom prst="rect">
              <a:avLst/>
            </a:prstGeom>
          </p:spPr>
        </p:pic>
      </p:grpSp>
      <p:sp>
        <p:nvSpPr>
          <p:cNvPr id="72" name="淘宝网Chenying0907出品 41"/>
          <p:cNvSpPr txBox="1"/>
          <p:nvPr/>
        </p:nvSpPr>
        <p:spPr>
          <a:xfrm>
            <a:off x="6249194" y="1527571"/>
            <a:ext cx="1222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rgbClr val="218D8A"/>
                </a:solidFill>
                <a:latin typeface="Agency FB" panose="020B0503020202020204" pitchFamily="34" charset="0"/>
              </a:rPr>
              <a:t>检查点</a:t>
            </a:r>
            <a:endParaRPr lang="zh-CN" altLang="en-US" sz="2000">
              <a:solidFill>
                <a:srgbClr val="218D8A"/>
              </a:solidFill>
              <a:latin typeface="Agency FB" panose="020B0503020202020204" pitchFamily="34" charset="0"/>
            </a:endParaRPr>
          </a:p>
        </p:txBody>
      </p:sp>
      <p:sp>
        <p:nvSpPr>
          <p:cNvPr id="75" name="淘宝网Chenying0907出品 50"/>
          <p:cNvSpPr txBox="1"/>
          <p:nvPr/>
        </p:nvSpPr>
        <p:spPr>
          <a:xfrm>
            <a:off x="1516884" y="2081073"/>
            <a:ext cx="153191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70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着装---端庄  领扣、鞋袜、领带</a:t>
            </a:r>
            <a:br>
              <a:rPr lang="zh-CN" altLang="en-US" sz="70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</a:br>
            <a:r>
              <a:rPr lang="zh-CN" altLang="en-US" sz="70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仪表---大方  化妆、饰物、裸露</a:t>
            </a:r>
            <a:br>
              <a:rPr lang="zh-CN" altLang="en-US" sz="70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</a:br>
            <a:r>
              <a:rPr lang="zh-CN" altLang="en-US" sz="70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举止---文雅  站象、坐象、走路、起立、吃饭</a:t>
            </a:r>
            <a:br>
              <a:rPr lang="zh-CN" altLang="en-US" sz="70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</a:br>
            <a:r>
              <a:rPr lang="zh-CN" altLang="en-US" sz="70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待人---客气  寒暄、让路、倒茶、引路  </a:t>
            </a:r>
            <a:br>
              <a:rPr lang="zh-CN" altLang="en-US" sz="70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</a:br>
            <a:r>
              <a:rPr lang="zh-CN" altLang="en-US" sz="70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说话---文明  脏话、喧嚣、吵闹、耐心</a:t>
            </a:r>
            <a:br>
              <a:rPr lang="zh-CN" altLang="en-US" sz="70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</a:br>
            <a:r>
              <a:rPr lang="zh-CN" altLang="en-US" sz="70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行为---礼让  争抢、粗野、打架、</a:t>
            </a:r>
            <a:br>
              <a:rPr lang="zh-CN" altLang="en-US" sz="70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</a:br>
            <a:r>
              <a:rPr lang="zh-CN" altLang="en-US" sz="70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精神---饱满  委靡、哈欠、睡觉、闭目</a:t>
            </a:r>
            <a:br>
              <a:rPr lang="zh-CN" altLang="en-US" sz="70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</a:br>
            <a:r>
              <a:rPr lang="zh-CN" altLang="en-US" sz="70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工作---认真  马虎、草率、应付</a:t>
            </a:r>
            <a:br>
              <a:rPr lang="zh-CN" altLang="en-US" sz="70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</a:br>
            <a:r>
              <a:rPr lang="zh-CN" altLang="en-US" sz="70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气氛---和谐  紧张、勾心、议论、暗算</a:t>
            </a:r>
            <a:endParaRPr lang="zh-CN" altLang="en-US" sz="700" b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8" name="淘宝网Chenying0907出品 53"/>
          <p:cNvSpPr txBox="1"/>
          <p:nvPr/>
        </p:nvSpPr>
        <p:spPr>
          <a:xfrm>
            <a:off x="3907258" y="2078726"/>
            <a:ext cx="14319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50000"/>
              </a:spcBef>
              <a:buClr>
                <a:schemeClr val="folHlink"/>
              </a:buClr>
              <a:buSzPct val="60000"/>
            </a:pPr>
            <a:r>
              <a:rPr lang="zh-CN" altLang="en-US" sz="7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 制定服装、标识牌、工作帽等识别标准；</a:t>
            </a:r>
            <a:endParaRPr lang="zh-CN" altLang="en-US" sz="700" b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spcBef>
                <a:spcPct val="50000"/>
              </a:spcBef>
              <a:buClr>
                <a:schemeClr val="folHlink"/>
              </a:buClr>
              <a:buSzPct val="60000"/>
            </a:pPr>
            <a:r>
              <a:rPr lang="zh-CN" altLang="en-US" sz="7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 制定公司有关规则/规定并贯彻实施；</a:t>
            </a:r>
            <a:endParaRPr lang="zh-CN" altLang="en-US" sz="700" b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spcBef>
                <a:spcPct val="50000"/>
              </a:spcBef>
              <a:buClr>
                <a:schemeClr val="folHlink"/>
              </a:buClr>
              <a:buSzPct val="60000"/>
            </a:pPr>
            <a:r>
              <a:rPr lang="zh-CN" altLang="en-US" sz="7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 制定礼仪守则；</a:t>
            </a:r>
            <a:endParaRPr lang="zh-CN" altLang="en-US" sz="700" b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spcBef>
                <a:spcPct val="50000"/>
              </a:spcBef>
              <a:buClr>
                <a:schemeClr val="folHlink"/>
              </a:buClr>
              <a:buSzPct val="60000"/>
            </a:pPr>
            <a:r>
              <a:rPr lang="zh-CN" altLang="en-US" sz="7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  教育训练；</a:t>
            </a:r>
            <a:endParaRPr lang="zh-CN" altLang="en-US" sz="700" b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spcBef>
                <a:spcPct val="50000"/>
              </a:spcBef>
              <a:buClr>
                <a:schemeClr val="folHlink"/>
              </a:buClr>
              <a:buSzPct val="60000"/>
            </a:pPr>
            <a:r>
              <a:rPr lang="zh-CN" altLang="en-US" sz="7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  推动各种激励活动；</a:t>
            </a:r>
            <a:endParaRPr lang="zh-CN" altLang="en-US" sz="700" b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spcBef>
                <a:spcPct val="50000"/>
              </a:spcBef>
              <a:buClr>
                <a:schemeClr val="folHlink"/>
              </a:buClr>
              <a:buSzPct val="60000"/>
            </a:pPr>
            <a:r>
              <a:rPr lang="zh-CN" altLang="en-US" sz="7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  遵守规章制度；</a:t>
            </a:r>
            <a:endParaRPr lang="zh-CN" altLang="en-US" sz="700" b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spcBef>
                <a:spcPct val="50000"/>
              </a:spcBef>
              <a:buClr>
                <a:schemeClr val="folHlink"/>
              </a:buClr>
              <a:buSzPct val="60000"/>
            </a:pPr>
            <a:r>
              <a:rPr lang="zh-CN" altLang="en-US" sz="7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  推行打招呼，礼貌活动。</a:t>
            </a:r>
            <a:endParaRPr lang="zh-CN" altLang="en-US" sz="700" b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淘宝网Chenying0907出品 56"/>
          <p:cNvSpPr txBox="1"/>
          <p:nvPr/>
        </p:nvSpPr>
        <p:spPr>
          <a:xfrm>
            <a:off x="6259339" y="2078726"/>
            <a:ext cx="12649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zh-CN" altLang="en-US" sz="700" b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sym typeface="宋体" panose="02010600030101010101" pitchFamily="2" charset="-122"/>
              </a:rPr>
              <a:t>是否遵守公司着装规定？</a:t>
            </a:r>
            <a:endParaRPr lang="zh-CN" altLang="en-US" sz="700" b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sym typeface="宋体" panose="02010600030101010101" pitchFamily="2" charset="-122"/>
            </a:endParaRPr>
          </a:p>
          <a:p>
            <a:pPr algn="l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zh-CN" altLang="en-US" sz="700" b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sym typeface="宋体" panose="02010600030101010101" pitchFamily="2" charset="-122"/>
              </a:rPr>
              <a:t>是否遵守公司的规则、规定？</a:t>
            </a:r>
            <a:endParaRPr lang="zh-CN" altLang="en-US" sz="700" b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sym typeface="宋体" panose="02010600030101010101" pitchFamily="2" charset="-122"/>
            </a:endParaRPr>
          </a:p>
          <a:p>
            <a:pPr algn="l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zh-CN" altLang="en-US" sz="700" b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sym typeface="宋体" panose="02010600030101010101" pitchFamily="2" charset="-122"/>
              </a:rPr>
              <a:t>是否遵守了公司的礼仪？</a:t>
            </a:r>
            <a:endParaRPr lang="zh-CN" altLang="en-US" sz="700" b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sym typeface="宋体" panose="02010600030101010101" pitchFamily="2" charset="-122"/>
            </a:endParaRPr>
          </a:p>
          <a:p>
            <a:pPr algn="l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zh-CN" altLang="en-US" sz="700" b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sym typeface="宋体" panose="02010600030101010101" pitchFamily="2" charset="-122"/>
              </a:rPr>
              <a:t>是否作到事事有人管，人人都管事？</a:t>
            </a:r>
            <a:endParaRPr lang="zh-CN" altLang="en-US" sz="700" b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sym typeface="宋体" panose="02010600030101010101" pitchFamily="2" charset="-122"/>
            </a:endParaRPr>
          </a:p>
          <a:p>
            <a:pPr algn="l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zh-CN" altLang="en-US" sz="700" b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sym typeface="宋体" panose="02010600030101010101" pitchFamily="2" charset="-122"/>
              </a:rPr>
              <a:t>是否作到企业是我家，我是家主人？</a:t>
            </a:r>
            <a:endParaRPr lang="zh-CN" altLang="en-US" sz="700" b="0">
              <a:solidFill>
                <a:schemeClr val="tx1">
                  <a:lumMod val="85000"/>
                  <a:lumOff val="1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grpSp>
        <p:nvGrpSpPr>
          <p:cNvPr id="82" name="Group 8"/>
          <p:cNvGrpSpPr>
            <a:grpSpLocks noChangeAspect="1"/>
          </p:cNvGrpSpPr>
          <p:nvPr/>
        </p:nvGrpSpPr>
        <p:grpSpPr>
          <a:xfrm>
            <a:off x="2117316" y="3764566"/>
            <a:ext cx="223842" cy="226259"/>
            <a:chOff x="4313" y="1262"/>
            <a:chExt cx="463" cy="468"/>
          </a:xfrm>
          <a:solidFill>
            <a:srgbClr val="ED7D31"/>
          </a:solidFill>
        </p:grpSpPr>
        <p:sp>
          <p:nvSpPr>
            <p:cNvPr id="83" name="淘宝网Chenying0907出品 9"/>
            <p:cNvSpPr>
              <a:spLocks noChangeArrowheads="1"/>
            </p:cNvSpPr>
            <p:nvPr/>
          </p:nvSpPr>
          <p:spPr bwMode="auto">
            <a:xfrm>
              <a:off x="4603" y="1387"/>
              <a:ext cx="77" cy="3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92" tIns="34296" rIns="68592" bIns="34296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淘宝网Chenying0907出品 10"/>
            <p:cNvSpPr>
              <a:spLocks noChangeArrowheads="1"/>
            </p:cNvSpPr>
            <p:nvPr/>
          </p:nvSpPr>
          <p:spPr bwMode="auto">
            <a:xfrm>
              <a:off x="4699" y="1349"/>
              <a:ext cx="77" cy="38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92" tIns="34296" rIns="68592" bIns="34296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淘宝网Chenying0907出品 11"/>
            <p:cNvSpPr>
              <a:spLocks noChangeArrowheads="1"/>
            </p:cNvSpPr>
            <p:nvPr/>
          </p:nvSpPr>
          <p:spPr bwMode="auto">
            <a:xfrm>
              <a:off x="4515" y="1447"/>
              <a:ext cx="76" cy="2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92" tIns="34296" rIns="68592" bIns="34296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淘宝网Chenying0907出品 12"/>
            <p:cNvSpPr>
              <a:spLocks noChangeArrowheads="1"/>
            </p:cNvSpPr>
            <p:nvPr/>
          </p:nvSpPr>
          <p:spPr bwMode="auto">
            <a:xfrm>
              <a:off x="4423" y="1486"/>
              <a:ext cx="80" cy="24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92" tIns="34296" rIns="68592" bIns="34296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淘宝网Chenying0907出品 13"/>
            <p:cNvSpPr>
              <a:spLocks noChangeArrowheads="1"/>
            </p:cNvSpPr>
            <p:nvPr/>
          </p:nvSpPr>
          <p:spPr bwMode="auto">
            <a:xfrm>
              <a:off x="4335" y="1565"/>
              <a:ext cx="76" cy="1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92" tIns="34296" rIns="68592" bIns="34296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淘宝网Chenying0907出品 14"/>
            <p:cNvSpPr/>
            <p:nvPr/>
          </p:nvSpPr>
          <p:spPr bwMode="auto">
            <a:xfrm>
              <a:off x="4313" y="1277"/>
              <a:ext cx="298" cy="247"/>
            </a:xfrm>
            <a:custGeom>
              <a:avLst/>
              <a:gdLst>
                <a:gd name="T0" fmla="*/ 0 w 298"/>
                <a:gd name="T1" fmla="*/ 240 h 247"/>
                <a:gd name="T2" fmla="*/ 290 w 298"/>
                <a:gd name="T3" fmla="*/ 0 h 247"/>
                <a:gd name="T4" fmla="*/ 298 w 298"/>
                <a:gd name="T5" fmla="*/ 7 h 247"/>
                <a:gd name="T6" fmla="*/ 7 w 298"/>
                <a:gd name="T7" fmla="*/ 247 h 247"/>
                <a:gd name="T8" fmla="*/ 0 w 298"/>
                <a:gd name="T9" fmla="*/ 240 h 247"/>
                <a:gd name="T10" fmla="*/ 0 w 298"/>
                <a:gd name="T11" fmla="*/ 24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8" h="246">
                  <a:moveTo>
                    <a:pt x="0" y="240"/>
                  </a:moveTo>
                  <a:lnTo>
                    <a:pt x="290" y="0"/>
                  </a:lnTo>
                  <a:lnTo>
                    <a:pt x="298" y="7"/>
                  </a:lnTo>
                  <a:lnTo>
                    <a:pt x="7" y="247"/>
                  </a:lnTo>
                  <a:lnTo>
                    <a:pt x="0" y="240"/>
                  </a:lnTo>
                  <a:lnTo>
                    <a:pt x="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92" tIns="34296" rIns="68592" bIns="34296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淘宝网Chenying0907出品 15"/>
            <p:cNvSpPr/>
            <p:nvPr/>
          </p:nvSpPr>
          <p:spPr bwMode="auto">
            <a:xfrm>
              <a:off x="4567" y="1262"/>
              <a:ext cx="65" cy="58"/>
            </a:xfrm>
            <a:custGeom>
              <a:avLst/>
              <a:gdLst>
                <a:gd name="T0" fmla="*/ 0 w 65"/>
                <a:gd name="T1" fmla="*/ 3 h 58"/>
                <a:gd name="T2" fmla="*/ 65 w 65"/>
                <a:gd name="T3" fmla="*/ 0 h 58"/>
                <a:gd name="T4" fmla="*/ 36 w 65"/>
                <a:gd name="T5" fmla="*/ 58 h 58"/>
                <a:gd name="T6" fmla="*/ 0 w 65"/>
                <a:gd name="T7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57">
                  <a:moveTo>
                    <a:pt x="0" y="3"/>
                  </a:moveTo>
                  <a:lnTo>
                    <a:pt x="65" y="0"/>
                  </a:lnTo>
                  <a:lnTo>
                    <a:pt x="36" y="58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92" tIns="34296" rIns="68592" bIns="34296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0" name="淘宝网Chenying0907出品 19"/>
          <p:cNvSpPr/>
          <p:nvPr/>
        </p:nvSpPr>
        <p:spPr bwMode="auto">
          <a:xfrm>
            <a:off x="4502269" y="3730337"/>
            <a:ext cx="150577" cy="294717"/>
          </a:xfrm>
          <a:custGeom>
            <a:avLst/>
            <a:gdLst>
              <a:gd name="T0" fmla="*/ 38 w 96"/>
              <a:gd name="T1" fmla="*/ 191 h 191"/>
              <a:gd name="T2" fmla="*/ 38 w 96"/>
              <a:gd name="T3" fmla="*/ 168 h 191"/>
              <a:gd name="T4" fmla="*/ 0 w 96"/>
              <a:gd name="T5" fmla="*/ 158 h 191"/>
              <a:gd name="T6" fmla="*/ 6 w 96"/>
              <a:gd name="T7" fmla="*/ 136 h 191"/>
              <a:gd name="T8" fmla="*/ 43 w 96"/>
              <a:gd name="T9" fmla="*/ 146 h 191"/>
              <a:gd name="T10" fmla="*/ 67 w 96"/>
              <a:gd name="T11" fmla="*/ 128 h 191"/>
              <a:gd name="T12" fmla="*/ 42 w 96"/>
              <a:gd name="T13" fmla="*/ 104 h 191"/>
              <a:gd name="T14" fmla="*/ 2 w 96"/>
              <a:gd name="T15" fmla="*/ 63 h 191"/>
              <a:gd name="T16" fmla="*/ 39 w 96"/>
              <a:gd name="T17" fmla="*/ 23 h 191"/>
              <a:gd name="T18" fmla="*/ 39 w 96"/>
              <a:gd name="T19" fmla="*/ 0 h 191"/>
              <a:gd name="T20" fmla="*/ 58 w 96"/>
              <a:gd name="T21" fmla="*/ 0 h 191"/>
              <a:gd name="T22" fmla="*/ 58 w 96"/>
              <a:gd name="T23" fmla="*/ 22 h 191"/>
              <a:gd name="T24" fmla="*/ 90 w 96"/>
              <a:gd name="T25" fmla="*/ 30 h 191"/>
              <a:gd name="T26" fmla="*/ 84 w 96"/>
              <a:gd name="T27" fmla="*/ 51 h 191"/>
              <a:gd name="T28" fmla="*/ 52 w 96"/>
              <a:gd name="T29" fmla="*/ 43 h 191"/>
              <a:gd name="T30" fmla="*/ 30 w 96"/>
              <a:gd name="T31" fmla="*/ 59 h 191"/>
              <a:gd name="T32" fmla="*/ 59 w 96"/>
              <a:gd name="T33" fmla="*/ 82 h 191"/>
              <a:gd name="T34" fmla="*/ 96 w 96"/>
              <a:gd name="T35" fmla="*/ 125 h 191"/>
              <a:gd name="T36" fmla="*/ 57 w 96"/>
              <a:gd name="T37" fmla="*/ 167 h 191"/>
              <a:gd name="T38" fmla="*/ 57 w 96"/>
              <a:gd name="T39" fmla="*/ 191 h 191"/>
              <a:gd name="T40" fmla="*/ 38 w 96"/>
              <a:gd name="T41" fmla="*/ 191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6" h="191">
                <a:moveTo>
                  <a:pt x="38" y="191"/>
                </a:moveTo>
                <a:cubicBezTo>
                  <a:pt x="38" y="168"/>
                  <a:pt x="38" y="168"/>
                  <a:pt x="38" y="168"/>
                </a:cubicBezTo>
                <a:cubicBezTo>
                  <a:pt x="23" y="168"/>
                  <a:pt x="9" y="163"/>
                  <a:pt x="0" y="158"/>
                </a:cubicBezTo>
                <a:cubicBezTo>
                  <a:pt x="6" y="136"/>
                  <a:pt x="6" y="136"/>
                  <a:pt x="6" y="136"/>
                </a:cubicBezTo>
                <a:cubicBezTo>
                  <a:pt x="16" y="141"/>
                  <a:pt x="29" y="146"/>
                  <a:pt x="43" y="146"/>
                </a:cubicBezTo>
                <a:cubicBezTo>
                  <a:pt x="57" y="146"/>
                  <a:pt x="67" y="139"/>
                  <a:pt x="67" y="128"/>
                </a:cubicBezTo>
                <a:cubicBezTo>
                  <a:pt x="67" y="117"/>
                  <a:pt x="59" y="111"/>
                  <a:pt x="42" y="104"/>
                </a:cubicBezTo>
                <a:cubicBezTo>
                  <a:pt x="18" y="95"/>
                  <a:pt x="2" y="84"/>
                  <a:pt x="2" y="63"/>
                </a:cubicBezTo>
                <a:cubicBezTo>
                  <a:pt x="2" y="43"/>
                  <a:pt x="16" y="27"/>
                  <a:pt x="39" y="23"/>
                </a:cubicBezTo>
                <a:cubicBezTo>
                  <a:pt x="39" y="0"/>
                  <a:pt x="39" y="0"/>
                  <a:pt x="39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58" y="22"/>
                  <a:pt x="58" y="22"/>
                  <a:pt x="58" y="22"/>
                </a:cubicBezTo>
                <a:cubicBezTo>
                  <a:pt x="73" y="22"/>
                  <a:pt x="83" y="26"/>
                  <a:pt x="90" y="30"/>
                </a:cubicBezTo>
                <a:cubicBezTo>
                  <a:pt x="84" y="51"/>
                  <a:pt x="84" y="51"/>
                  <a:pt x="84" y="51"/>
                </a:cubicBezTo>
                <a:cubicBezTo>
                  <a:pt x="79" y="49"/>
                  <a:pt x="68" y="43"/>
                  <a:pt x="52" y="43"/>
                </a:cubicBezTo>
                <a:cubicBezTo>
                  <a:pt x="36" y="43"/>
                  <a:pt x="30" y="52"/>
                  <a:pt x="30" y="59"/>
                </a:cubicBezTo>
                <a:cubicBezTo>
                  <a:pt x="30" y="69"/>
                  <a:pt x="39" y="74"/>
                  <a:pt x="59" y="82"/>
                </a:cubicBezTo>
                <a:cubicBezTo>
                  <a:pt x="85" y="92"/>
                  <a:pt x="96" y="105"/>
                  <a:pt x="96" y="125"/>
                </a:cubicBezTo>
                <a:cubicBezTo>
                  <a:pt x="96" y="145"/>
                  <a:pt x="83" y="162"/>
                  <a:pt x="57" y="167"/>
                </a:cubicBezTo>
                <a:cubicBezTo>
                  <a:pt x="57" y="191"/>
                  <a:pt x="57" y="191"/>
                  <a:pt x="57" y="191"/>
                </a:cubicBezTo>
                <a:lnTo>
                  <a:pt x="38" y="191"/>
                </a:lnTo>
                <a:close/>
              </a:path>
            </a:pathLst>
          </a:custGeom>
          <a:solidFill>
            <a:srgbClr val="115082"/>
          </a:solidFill>
          <a:ln>
            <a:noFill/>
          </a:ln>
        </p:spPr>
        <p:txBody>
          <a:bodyPr vert="horz" wrap="square" lIns="68592" tIns="34296" rIns="68592" bIns="34296" numCol="1" anchor="t" anchorCtr="0" compatLnSpc="1"/>
          <a:lstStyle/>
          <a:p>
            <a:endParaRPr lang="zh-CN" altLang="en-US"/>
          </a:p>
        </p:txBody>
      </p:sp>
      <p:grpSp>
        <p:nvGrpSpPr>
          <p:cNvPr id="91" name="Group 22"/>
          <p:cNvGrpSpPr>
            <a:grpSpLocks noChangeAspect="1"/>
          </p:cNvGrpSpPr>
          <p:nvPr/>
        </p:nvGrpSpPr>
        <p:grpSpPr>
          <a:xfrm>
            <a:off x="6818066" y="3769884"/>
            <a:ext cx="215623" cy="215623"/>
            <a:chOff x="3617" y="1935"/>
            <a:chExt cx="446" cy="446"/>
          </a:xfrm>
          <a:solidFill>
            <a:srgbClr val="218D8A"/>
          </a:solidFill>
        </p:grpSpPr>
        <p:sp>
          <p:nvSpPr>
            <p:cNvPr id="92" name="淘宝网Chenying0907出品 23"/>
            <p:cNvSpPr>
              <a:spLocks noEditPoints="1"/>
            </p:cNvSpPr>
            <p:nvPr/>
          </p:nvSpPr>
          <p:spPr bwMode="auto">
            <a:xfrm>
              <a:off x="3617" y="1935"/>
              <a:ext cx="446" cy="446"/>
            </a:xfrm>
            <a:custGeom>
              <a:avLst/>
              <a:gdLst>
                <a:gd name="T0" fmla="*/ 93 w 186"/>
                <a:gd name="T1" fmla="*/ 0 h 186"/>
                <a:gd name="T2" fmla="*/ 0 w 186"/>
                <a:gd name="T3" fmla="*/ 93 h 186"/>
                <a:gd name="T4" fmla="*/ 93 w 186"/>
                <a:gd name="T5" fmla="*/ 186 h 186"/>
                <a:gd name="T6" fmla="*/ 186 w 186"/>
                <a:gd name="T7" fmla="*/ 93 h 186"/>
                <a:gd name="T8" fmla="*/ 93 w 186"/>
                <a:gd name="T9" fmla="*/ 0 h 186"/>
                <a:gd name="T10" fmla="*/ 93 w 186"/>
                <a:gd name="T11" fmla="*/ 169 h 186"/>
                <a:gd name="T12" fmla="*/ 18 w 186"/>
                <a:gd name="T13" fmla="*/ 93 h 186"/>
                <a:gd name="T14" fmla="*/ 93 w 186"/>
                <a:gd name="T15" fmla="*/ 18 h 186"/>
                <a:gd name="T16" fmla="*/ 169 w 186"/>
                <a:gd name="T17" fmla="*/ 93 h 186"/>
                <a:gd name="T18" fmla="*/ 93 w 186"/>
                <a:gd name="T19" fmla="*/ 169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6" h="186">
                  <a:moveTo>
                    <a:pt x="93" y="0"/>
                  </a:moveTo>
                  <a:cubicBezTo>
                    <a:pt x="42" y="0"/>
                    <a:pt x="0" y="42"/>
                    <a:pt x="0" y="93"/>
                  </a:cubicBezTo>
                  <a:cubicBezTo>
                    <a:pt x="0" y="145"/>
                    <a:pt x="42" y="186"/>
                    <a:pt x="93" y="186"/>
                  </a:cubicBezTo>
                  <a:cubicBezTo>
                    <a:pt x="144" y="186"/>
                    <a:pt x="186" y="145"/>
                    <a:pt x="186" y="93"/>
                  </a:cubicBezTo>
                  <a:cubicBezTo>
                    <a:pt x="186" y="42"/>
                    <a:pt x="144" y="0"/>
                    <a:pt x="93" y="0"/>
                  </a:cubicBezTo>
                  <a:close/>
                  <a:moveTo>
                    <a:pt x="93" y="169"/>
                  </a:moveTo>
                  <a:cubicBezTo>
                    <a:pt x="52" y="169"/>
                    <a:pt x="18" y="135"/>
                    <a:pt x="18" y="93"/>
                  </a:cubicBezTo>
                  <a:cubicBezTo>
                    <a:pt x="18" y="52"/>
                    <a:pt x="52" y="18"/>
                    <a:pt x="93" y="18"/>
                  </a:cubicBezTo>
                  <a:cubicBezTo>
                    <a:pt x="135" y="18"/>
                    <a:pt x="169" y="52"/>
                    <a:pt x="169" y="93"/>
                  </a:cubicBezTo>
                  <a:cubicBezTo>
                    <a:pt x="169" y="135"/>
                    <a:pt x="135" y="169"/>
                    <a:pt x="93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92" tIns="34296" rIns="68592" bIns="34296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淘宝网Chenying0907出品 24"/>
            <p:cNvSpPr/>
            <p:nvPr/>
          </p:nvSpPr>
          <p:spPr bwMode="auto">
            <a:xfrm>
              <a:off x="3823" y="1990"/>
              <a:ext cx="175" cy="184"/>
            </a:xfrm>
            <a:custGeom>
              <a:avLst/>
              <a:gdLst>
                <a:gd name="T0" fmla="*/ 34 w 175"/>
                <a:gd name="T1" fmla="*/ 151 h 184"/>
                <a:gd name="T2" fmla="*/ 34 w 175"/>
                <a:gd name="T3" fmla="*/ 0 h 184"/>
                <a:gd name="T4" fmla="*/ 0 w 175"/>
                <a:gd name="T5" fmla="*/ 0 h 184"/>
                <a:gd name="T6" fmla="*/ 0 w 175"/>
                <a:gd name="T7" fmla="*/ 184 h 184"/>
                <a:gd name="T8" fmla="*/ 22 w 175"/>
                <a:gd name="T9" fmla="*/ 184 h 184"/>
                <a:gd name="T10" fmla="*/ 34 w 175"/>
                <a:gd name="T11" fmla="*/ 184 h 184"/>
                <a:gd name="T12" fmla="*/ 175 w 175"/>
                <a:gd name="T13" fmla="*/ 184 h 184"/>
                <a:gd name="T14" fmla="*/ 175 w 175"/>
                <a:gd name="T15" fmla="*/ 151 h 184"/>
                <a:gd name="T16" fmla="*/ 34 w 175"/>
                <a:gd name="T17" fmla="*/ 151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84">
                  <a:moveTo>
                    <a:pt x="34" y="151"/>
                  </a:moveTo>
                  <a:lnTo>
                    <a:pt x="34" y="0"/>
                  </a:lnTo>
                  <a:lnTo>
                    <a:pt x="0" y="0"/>
                  </a:lnTo>
                  <a:lnTo>
                    <a:pt x="0" y="184"/>
                  </a:lnTo>
                  <a:lnTo>
                    <a:pt x="22" y="184"/>
                  </a:lnTo>
                  <a:lnTo>
                    <a:pt x="34" y="184"/>
                  </a:lnTo>
                  <a:lnTo>
                    <a:pt x="175" y="184"/>
                  </a:lnTo>
                  <a:lnTo>
                    <a:pt x="175" y="151"/>
                  </a:lnTo>
                  <a:lnTo>
                    <a:pt x="34" y="1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92" tIns="34296" rIns="68592" bIns="34296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drap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1" nodeType="with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3" nodeType="withEffect"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5" nodeType="withEffect"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6" presetClass="entr" presetSubtype="37" fill="hold" nodeType="afterEffect"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37" fill="hold" nodeType="withEffect"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37" fill="hold" nodeType="withEffect"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37" fill="hold" nodeType="withEffect"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37" fill="hold" nodeType="withEffect"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37" fill="hold" nodeType="withEffect"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4" presetClass="entr" presetSubtype="10" fill="hold" grpId="2" nodeType="afterEffect"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4" nodeType="withEffect"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6" nodeType="withEffect"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nodeType="withEffect"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grpId="10" nodeType="withEffect"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nodeType="withEffect"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37" presetClass="entr" presetSubtype="0" fill="hold" grpId="7" nodeType="afterEffect"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37" presetClass="entr" presetSubtype="0" fill="hold" grpId="8" nodeType="afterEffect"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9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500"/>
                            </p:stCondLst>
                            <p:childTnLst>
                              <p:par>
                                <p:cTn id="97" presetID="37" presetClass="entr" presetSubtype="0" fill="hold" grpId="9" nodeType="afterEffect"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1"/>
      <p:bldP spid="32" grpId="2"/>
      <p:bldP spid="36" grpId="3"/>
      <p:bldP spid="54" grpId="4"/>
      <p:bldP spid="61" grpId="5"/>
      <p:bldP spid="72" grpId="6"/>
      <p:bldP spid="75" grpId="7"/>
      <p:bldP spid="78" grpId="8"/>
      <p:bldP spid="81" grpId="9"/>
      <p:bldP spid="90" grpId="1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>
            <a:off x="7466334" y="867339"/>
            <a:ext cx="1419989" cy="1419989"/>
          </a:xfrm>
          <a:prstGeom prst="ellipse">
            <a:avLst/>
          </a:prstGeom>
          <a:solidFill>
            <a:srgbClr val="9BD4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3396510" y="739371"/>
            <a:ext cx="2750822" cy="2735903"/>
            <a:chOff x="2699658" y="-921225"/>
            <a:chExt cx="8091720" cy="8047838"/>
          </a:xfrm>
        </p:grpSpPr>
        <p:sp>
          <p:nvSpPr>
            <p:cNvPr id="5" name="椭圆 4"/>
            <p:cNvSpPr/>
            <p:nvPr/>
          </p:nvSpPr>
          <p:spPr>
            <a:xfrm>
              <a:off x="2699658" y="-725714"/>
              <a:ext cx="3643086" cy="3643086"/>
            </a:xfrm>
            <a:prstGeom prst="ellipse">
              <a:avLst/>
            </a:prstGeom>
            <a:solidFill>
              <a:srgbClr val="9BD4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5159840" y="-921225"/>
              <a:ext cx="5631538" cy="5631538"/>
            </a:xfrm>
            <a:prstGeom prst="ellipse">
              <a:avLst/>
            </a:prstGeom>
            <a:solidFill>
              <a:srgbClr val="115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3294732" y="816421"/>
              <a:ext cx="5631538" cy="5631538"/>
            </a:xfrm>
            <a:prstGeom prst="ellipse">
              <a:avLst/>
            </a:prstGeom>
            <a:solidFill>
              <a:srgbClr val="218D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15082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4926705" y="3008173"/>
              <a:ext cx="4118442" cy="4118440"/>
            </a:xfrm>
            <a:prstGeom prst="ellipse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椭圆 11"/>
          <p:cNvSpPr/>
          <p:nvPr/>
        </p:nvSpPr>
        <p:spPr>
          <a:xfrm>
            <a:off x="1647437" y="1180836"/>
            <a:ext cx="694101" cy="694101"/>
          </a:xfrm>
          <a:prstGeom prst="ellipse">
            <a:avLst/>
          </a:prstGeom>
          <a:solidFill>
            <a:srgbClr val="9BD4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27276" y="3016215"/>
            <a:ext cx="1755690" cy="1755690"/>
          </a:xfrm>
          <a:prstGeom prst="ellipse">
            <a:avLst/>
          </a:prstGeom>
          <a:pattFill prst="wdUpDiag">
            <a:fgClr>
              <a:srgbClr val="9BD4CC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4304336" y="1437900"/>
            <a:ext cx="1003800" cy="1685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10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5"/>
          <p:cNvSpPr>
            <a:spLocks noChangeArrowheads="1"/>
          </p:cNvSpPr>
          <p:nvPr/>
        </p:nvSpPr>
        <p:spPr bwMode="auto">
          <a:xfrm>
            <a:off x="3505994" y="3421555"/>
            <a:ext cx="2798926" cy="6297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51444" tIns="25722" rIns="51444" bIns="25722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安全(</a:t>
            </a:r>
            <a:r>
              <a:rPr lang="en-US" altLang="zh-CN" sz="3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SAFETY)</a:t>
            </a:r>
            <a:endParaRPr lang="zh-CN" altLang="en-US" sz="3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18"/>
          <p:cNvSpPr>
            <a:spLocks noChangeArrowheads="1"/>
          </p:cNvSpPr>
          <p:nvPr/>
        </p:nvSpPr>
        <p:spPr bwMode="auto">
          <a:xfrm>
            <a:off x="3012813" y="4088591"/>
            <a:ext cx="3478619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defTabSz="683895">
              <a:lnSpc>
                <a:spcPct val="120000"/>
              </a:lnSpc>
              <a:spcBef>
                <a:spcPct val="20000"/>
              </a:spcBef>
            </a:pPr>
            <a:r>
              <a:rPr lang="zh-CN" altLang="en-US" sz="75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75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7404032" y="3210746"/>
            <a:ext cx="877845" cy="877845"/>
          </a:xfrm>
          <a:prstGeom prst="ellipse">
            <a:avLst/>
          </a:prstGeom>
          <a:pattFill prst="wdDnDiag">
            <a:fgClr>
              <a:srgbClr val="9BD4CC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drap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1" nodeType="after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2" nodeType="after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6" nodeType="afterEffect"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3" nodeType="afterEffect"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6" presetClass="entr" presetSubtype="37" fill="hold" grpId="4" nodeType="afterEffect"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6" presetClass="entr" presetSubtype="37" fill="hold" grpId="5" nodeType="afterEffect"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1"/>
      <p:bldP spid="13" grpId="2"/>
      <p:bldP spid="19" grpId="3"/>
      <p:bldP spid="20" grpId="4"/>
      <p:bldP spid="21" grpId="5"/>
      <p:bldP spid="22" grpId="6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31263" y="317277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1" hangingPunct="1"/>
            <a:r>
              <a:rPr lang="zh-CN" altLang="en-US">
                <a:solidFill>
                  <a:srgbClr val="11508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ootlight MT Light" panose="0204060206030A020304" pitchFamily="18" charset="0"/>
              </a:rPr>
              <a:t>安全</a:t>
            </a:r>
            <a:endParaRPr lang="zh-CN" altLang="en-US">
              <a:solidFill>
                <a:srgbClr val="11508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ootlight MT Light" panose="0204060206030A020304" pitchFamily="18" charset="0"/>
            </a:endParaRPr>
          </a:p>
        </p:txBody>
      </p:sp>
      <p:sp>
        <p:nvSpPr>
          <p:cNvPr id="52" name="淘宝网Chenying0907出品 11"/>
          <p:cNvSpPr/>
          <p:nvPr/>
        </p:nvSpPr>
        <p:spPr>
          <a:xfrm>
            <a:off x="4550468" y="1353344"/>
            <a:ext cx="53020" cy="307842"/>
          </a:xfrm>
          <a:prstGeom prst="rect">
            <a:avLst/>
          </a:prstGeom>
          <a:solidFill>
            <a:srgbClr val="218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淘宝网Chenying0907出品 12"/>
          <p:cNvSpPr txBox="1"/>
          <p:nvPr/>
        </p:nvSpPr>
        <p:spPr>
          <a:xfrm>
            <a:off x="4953794" y="1353344"/>
            <a:ext cx="2307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>
                <a:solidFill>
                  <a:srgbClr val="218D8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安全含义</a:t>
            </a:r>
            <a:endParaRPr lang="zh-CN" altLang="en-US">
              <a:solidFill>
                <a:srgbClr val="218D8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Content Placeholder 2"/>
          <p:cNvSpPr txBox="1"/>
          <p:nvPr/>
        </p:nvSpPr>
        <p:spPr>
          <a:xfrm>
            <a:off x="4953794" y="1660911"/>
            <a:ext cx="3546094" cy="381276"/>
          </a:xfrm>
          <a:prstGeom prst="rect">
            <a:avLst/>
          </a:prstGeom>
        </p:spPr>
        <p:txBody>
          <a:bodyPr vert="horz" lIns="91456" tIns="45728" rIns="91456" bIns="45728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0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消除隐患，预防事故。</a:t>
            </a:r>
            <a:endParaRPr lang="id-ID" altLang="zh-CN" sz="1000" b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pitchFamily="34" charset="0"/>
            </a:endParaRPr>
          </a:p>
        </p:txBody>
      </p:sp>
      <p:grpSp>
        <p:nvGrpSpPr>
          <p:cNvPr id="62" name="淘宝网Chenying0907出品 1"/>
          <p:cNvGrpSpPr/>
          <p:nvPr/>
        </p:nvGrpSpPr>
        <p:grpSpPr>
          <a:xfrm>
            <a:off x="305594" y="1734344"/>
            <a:ext cx="4042103" cy="2438625"/>
            <a:chOff x="653680" y="1763827"/>
            <a:chExt cx="4042103" cy="2438625"/>
          </a:xfrm>
          <a:effectLst>
            <a:outerShdw blurRad="254000" sx="105000" sy="105000" algn="ctr" rotWithShape="0">
              <a:prstClr val="black">
                <a:alpha val="50000"/>
              </a:prstClr>
            </a:outerShdw>
          </a:effectLst>
        </p:grpSpPr>
        <p:pic>
          <p:nvPicPr>
            <p:cNvPr id="63" name="淘宝网Chenying0907出品 3"/>
            <p:cNvPicPr>
              <a:picLocks noChangeAspect="1"/>
            </p:cNvPicPr>
            <p:nvPr/>
          </p:nvPicPr>
          <p:blipFill>
            <a:blip r:embed="rId1"/>
            <a:srcRect l="19221" t="29398" r="17922" b="13718"/>
            <a:stretch>
              <a:fillRect/>
            </a:stretch>
          </p:blipFill>
          <p:spPr>
            <a:xfrm>
              <a:off x="653680" y="1763827"/>
              <a:ext cx="4042103" cy="2438625"/>
            </a:xfrm>
            <a:prstGeom prst="rect">
              <a:avLst/>
            </a:prstGeom>
            <a:effectLst>
              <a:outerShdw blurRad="508000" dist="596900" dir="3600000" sx="89000" sy="89000" algn="tl" rotWithShape="0">
                <a:prstClr val="black">
                  <a:alpha val="23000"/>
                </a:prstClr>
              </a:outerShdw>
            </a:effectLst>
          </p:spPr>
        </p:pic>
        <p:sp>
          <p:nvSpPr>
            <p:cNvPr id="64" name="淘宝网Chenying0907出品 19"/>
            <p:cNvSpPr/>
            <p:nvPr/>
          </p:nvSpPr>
          <p:spPr>
            <a:xfrm>
              <a:off x="1231847" y="2038749"/>
              <a:ext cx="2825140" cy="1812354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outerShdw blurRad="508000" dist="596900" dir="3600000" sx="89000" sy="89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</a:endParaRPr>
            </a:p>
          </p:txBody>
        </p:sp>
      </p:grpSp>
      <p:sp>
        <p:nvSpPr>
          <p:cNvPr id="68" name="淘宝网Chenying0907出品 11"/>
          <p:cNvSpPr/>
          <p:nvPr/>
        </p:nvSpPr>
        <p:spPr>
          <a:xfrm>
            <a:off x="4550468" y="2188777"/>
            <a:ext cx="53020" cy="307842"/>
          </a:xfrm>
          <a:prstGeom prst="rect">
            <a:avLst/>
          </a:prstGeom>
          <a:solidFill>
            <a:srgbClr val="115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淘宝网Chenying0907出品 12"/>
          <p:cNvSpPr txBox="1"/>
          <p:nvPr/>
        </p:nvSpPr>
        <p:spPr>
          <a:xfrm>
            <a:off x="4953794" y="2188777"/>
            <a:ext cx="2307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>
                <a:solidFill>
                  <a:srgbClr val="11508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安全分类</a:t>
            </a:r>
            <a:endParaRPr lang="zh-CN" altLang="en-US">
              <a:solidFill>
                <a:srgbClr val="1150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Content Placeholder 2"/>
          <p:cNvSpPr txBox="1"/>
          <p:nvPr/>
        </p:nvSpPr>
        <p:spPr>
          <a:xfrm>
            <a:off x="4953794" y="2496344"/>
            <a:ext cx="3048000" cy="381276"/>
          </a:xfrm>
          <a:prstGeom prst="rect">
            <a:avLst/>
          </a:prstGeom>
        </p:spPr>
        <p:txBody>
          <a:bodyPr vert="horz" lIns="91456" tIns="45728" rIns="91456" bIns="45728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None/>
            </a:pPr>
            <a:r>
              <a:rPr lang="zh-CN" altLang="en-US" sz="1000" b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人身安全；产品安全；设备安全；机密安全；</a:t>
            </a:r>
            <a:endParaRPr lang="id-ID" altLang="zh-CN" sz="1000" b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淘宝网Chenying0907出品 11"/>
          <p:cNvSpPr/>
          <p:nvPr/>
        </p:nvSpPr>
        <p:spPr>
          <a:xfrm>
            <a:off x="4550468" y="2889330"/>
            <a:ext cx="53020" cy="307842"/>
          </a:xfrm>
          <a:prstGeom prst="rect">
            <a:avLst/>
          </a:prstGeom>
          <a:solidFill>
            <a:srgbClr val="D44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淘宝网Chenying0907出品 12"/>
          <p:cNvSpPr txBox="1"/>
          <p:nvPr/>
        </p:nvSpPr>
        <p:spPr>
          <a:xfrm>
            <a:off x="4953794" y="2889330"/>
            <a:ext cx="2307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>
                <a:solidFill>
                  <a:srgbClr val="D441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安全管理的作用</a:t>
            </a:r>
            <a:endParaRPr lang="zh-CN" altLang="en-US">
              <a:solidFill>
                <a:srgbClr val="D441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Content Placeholder 2"/>
          <p:cNvSpPr txBox="1"/>
          <p:nvPr/>
        </p:nvSpPr>
        <p:spPr>
          <a:xfrm>
            <a:off x="4953794" y="3196897"/>
            <a:ext cx="3048000" cy="381276"/>
          </a:xfrm>
          <a:prstGeom prst="rect">
            <a:avLst/>
          </a:prstGeom>
        </p:spPr>
        <p:txBody>
          <a:bodyPr vert="horz" lIns="91456" tIns="45728" rIns="91456" bIns="45728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10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员工工作安心，提高生产热情；</a:t>
            </a:r>
            <a:endParaRPr lang="zh-CN" altLang="en-US" sz="1000" b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10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生产顺利通畅，提高生产效率；</a:t>
            </a:r>
            <a:endParaRPr lang="zh-CN" altLang="en-US" sz="1000" b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10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避免经济损失，降低产品成本；</a:t>
            </a:r>
            <a:endParaRPr lang="zh-CN" altLang="en-US" sz="1000" b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10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责任到位，提高责任心；</a:t>
            </a:r>
            <a:endParaRPr lang="zh-CN" altLang="en-US" sz="1000" b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10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制度保障，临危不乱；</a:t>
            </a:r>
            <a:endParaRPr lang="zh-CN" altLang="en-US" sz="1000" b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10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顾客放心，赢得顾客满意；</a:t>
            </a:r>
            <a:endParaRPr lang="id-ID" altLang="zh-CN" sz="1000" b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drap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1" nodeType="withEffect"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2" nodeType="afterEffect"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49"/>
                            </p:stCondLst>
                            <p:childTnLst>
                              <p:par>
                                <p:cTn id="26" presetID="22" presetClass="entr" presetSubtype="1" fill="hold" grpId="3" nodeType="afterEffect"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4" nodeType="withEffect"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649"/>
                            </p:stCondLst>
                            <p:childTnLst>
                              <p:par>
                                <p:cTn id="33" presetID="53" presetClass="entr" presetSubtype="16" fill="hold" grpId="5" nodeType="afterEffect"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99"/>
                            </p:stCondLst>
                            <p:childTnLst>
                              <p:par>
                                <p:cTn id="39" presetID="22" presetClass="entr" presetSubtype="1" fill="hold" grpId="6" nodeType="afterEffect"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7" nodeType="withEffect"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99"/>
                            </p:stCondLst>
                            <p:childTnLst>
                              <p:par>
                                <p:cTn id="46" presetID="53" presetClass="entr" presetSubtype="16" fill="hold" grpId="8" nodeType="afterEffect"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99"/>
                            </p:stCondLst>
                            <p:childTnLst>
                              <p:par>
                                <p:cTn id="52" presetID="22" presetClass="entr" presetSubtype="1" fill="hold" grpId="9" nodeType="afterEffect"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2" grpId="1"/>
      <p:bldP spid="55" grpId="2"/>
      <p:bldP spid="57" grpId="3"/>
      <p:bldP spid="68" grpId="4"/>
      <p:bldP spid="73" grpId="5"/>
      <p:bldP spid="74" grpId="6"/>
      <p:bldP spid="76" grpId="7"/>
      <p:bldP spid="77" grpId="8"/>
      <p:bldP spid="79" grpId="9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41334" y="317277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1" hangingPunct="1"/>
            <a:r>
              <a:rPr lang="zh-CN" altLang="en-US">
                <a:solidFill>
                  <a:srgbClr val="11508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ootlight MT Light" panose="0204060206030A020304" pitchFamily="18" charset="0"/>
              </a:rPr>
              <a:t>事故隐患举例</a:t>
            </a:r>
            <a:endParaRPr lang="zh-CN" altLang="en-US">
              <a:solidFill>
                <a:srgbClr val="11508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ootlight MT Light" panose="0204060206030A020304" pitchFamily="18" charset="0"/>
            </a:endParaRPr>
          </a:p>
        </p:txBody>
      </p:sp>
      <p:pic>
        <p:nvPicPr>
          <p:cNvPr id="15" name="淘宝网Chenying0907出品 3" descr="C:\Users\Administrator\Desktop\787637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4488" y="896144"/>
            <a:ext cx="2907506" cy="409307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淘宝网Chenying0907出品 54"/>
          <p:cNvGrpSpPr/>
          <p:nvPr/>
        </p:nvGrpSpPr>
        <p:grpSpPr>
          <a:xfrm>
            <a:off x="3955844" y="4115594"/>
            <a:ext cx="764793" cy="764793"/>
            <a:chOff x="3832873" y="2297208"/>
            <a:chExt cx="1516550" cy="1516550"/>
          </a:xfrm>
        </p:grpSpPr>
        <p:grpSp>
          <p:nvGrpSpPr>
            <p:cNvPr id="17" name="淘宝网Chenying0907出品 55"/>
            <p:cNvGrpSpPr/>
            <p:nvPr/>
          </p:nvGrpSpPr>
          <p:grpSpPr>
            <a:xfrm>
              <a:off x="3832873" y="2297208"/>
              <a:ext cx="1516550" cy="15165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9" name="同心圆 1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淘宝网Chenying0907出品 58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8" name="淘宝网Chenying0907出品 56"/>
            <p:cNvSpPr/>
            <p:nvPr/>
          </p:nvSpPr>
          <p:spPr>
            <a:xfrm>
              <a:off x="3998279" y="2476370"/>
              <a:ext cx="1185736" cy="1185736"/>
            </a:xfrm>
            <a:prstGeom prst="ellipse">
              <a:avLst/>
            </a:prstGeom>
            <a:solidFill>
              <a:srgbClr val="218D8A"/>
            </a:solidFill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淘宝网Chenying0907出品 19"/>
          <p:cNvGrpSpPr/>
          <p:nvPr/>
        </p:nvGrpSpPr>
        <p:grpSpPr>
          <a:xfrm>
            <a:off x="3198401" y="3299758"/>
            <a:ext cx="764793" cy="764793"/>
            <a:chOff x="3832873" y="2297208"/>
            <a:chExt cx="1516550" cy="1516550"/>
          </a:xfrm>
        </p:grpSpPr>
        <p:grpSp>
          <p:nvGrpSpPr>
            <p:cNvPr id="22" name="淘宝网Chenying0907出品 20"/>
            <p:cNvGrpSpPr/>
            <p:nvPr/>
          </p:nvGrpSpPr>
          <p:grpSpPr>
            <a:xfrm>
              <a:off x="3832873" y="2297208"/>
              <a:ext cx="1516550" cy="15165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4" name="同心圆 2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淘宝网Chenying0907出品 23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23" name="淘宝网Chenying0907出品 21"/>
            <p:cNvSpPr/>
            <p:nvPr/>
          </p:nvSpPr>
          <p:spPr>
            <a:xfrm>
              <a:off x="3983164" y="2466913"/>
              <a:ext cx="1185736" cy="1185736"/>
            </a:xfrm>
            <a:prstGeom prst="ellipse">
              <a:avLst/>
            </a:prstGeom>
            <a:solidFill>
              <a:srgbClr val="D44133"/>
            </a:solidFill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淘宝网Chenying0907出品 24"/>
          <p:cNvGrpSpPr/>
          <p:nvPr/>
        </p:nvGrpSpPr>
        <p:grpSpPr>
          <a:xfrm>
            <a:off x="4725194" y="2801144"/>
            <a:ext cx="764793" cy="764793"/>
            <a:chOff x="3832873" y="2297208"/>
            <a:chExt cx="1516550" cy="1516550"/>
          </a:xfrm>
        </p:grpSpPr>
        <p:grpSp>
          <p:nvGrpSpPr>
            <p:cNvPr id="27" name="淘宝网Chenying0907出品 25"/>
            <p:cNvGrpSpPr/>
            <p:nvPr/>
          </p:nvGrpSpPr>
          <p:grpSpPr>
            <a:xfrm>
              <a:off x="3832873" y="2297208"/>
              <a:ext cx="1516550" cy="15165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9" name="同心圆 2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淘宝网Chenying0907出品 28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28" name="淘宝网Chenying0907出品 26"/>
            <p:cNvSpPr/>
            <p:nvPr/>
          </p:nvSpPr>
          <p:spPr>
            <a:xfrm>
              <a:off x="4007048" y="2462614"/>
              <a:ext cx="1185736" cy="1185736"/>
            </a:xfrm>
            <a:prstGeom prst="ellipse">
              <a:avLst/>
            </a:prstGeom>
            <a:solidFill>
              <a:srgbClr val="ED7D31"/>
            </a:solidFill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淘宝网Chenying0907出品 29"/>
          <p:cNvGrpSpPr/>
          <p:nvPr/>
        </p:nvGrpSpPr>
        <p:grpSpPr>
          <a:xfrm>
            <a:off x="3198401" y="2328208"/>
            <a:ext cx="764793" cy="764793"/>
            <a:chOff x="3832873" y="2297208"/>
            <a:chExt cx="1516550" cy="1516550"/>
          </a:xfrm>
        </p:grpSpPr>
        <p:grpSp>
          <p:nvGrpSpPr>
            <p:cNvPr id="32" name="淘宝网Chenying0907出品 30"/>
            <p:cNvGrpSpPr/>
            <p:nvPr/>
          </p:nvGrpSpPr>
          <p:grpSpPr>
            <a:xfrm>
              <a:off x="3832873" y="2297208"/>
              <a:ext cx="1516550" cy="15165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4" name="同心圆 3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5" name="淘宝网Chenying0907出品 33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33" name="淘宝网Chenying0907出品 31"/>
            <p:cNvSpPr/>
            <p:nvPr/>
          </p:nvSpPr>
          <p:spPr>
            <a:xfrm>
              <a:off x="4012586" y="2466913"/>
              <a:ext cx="1185736" cy="1185736"/>
            </a:xfrm>
            <a:prstGeom prst="ellipse">
              <a:avLst/>
            </a:prstGeom>
            <a:solidFill>
              <a:srgbClr val="218D8A"/>
            </a:solidFill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淘宝网Chenying0907出品 34"/>
          <p:cNvGrpSpPr/>
          <p:nvPr/>
        </p:nvGrpSpPr>
        <p:grpSpPr>
          <a:xfrm>
            <a:off x="4725194" y="1818164"/>
            <a:ext cx="764793" cy="764793"/>
            <a:chOff x="3832873" y="2297208"/>
            <a:chExt cx="1516550" cy="1516550"/>
          </a:xfrm>
        </p:grpSpPr>
        <p:grpSp>
          <p:nvGrpSpPr>
            <p:cNvPr id="37" name="淘宝网Chenying0907出品 35"/>
            <p:cNvGrpSpPr/>
            <p:nvPr/>
          </p:nvGrpSpPr>
          <p:grpSpPr>
            <a:xfrm>
              <a:off x="3832873" y="2297208"/>
              <a:ext cx="1516550" cy="15165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9" name="同心圆 3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0" name="淘宝网Chenying0907出品 38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38" name="淘宝网Chenying0907出品 36"/>
            <p:cNvSpPr/>
            <p:nvPr/>
          </p:nvSpPr>
          <p:spPr>
            <a:xfrm>
              <a:off x="4007048" y="2466913"/>
              <a:ext cx="1185736" cy="1185736"/>
            </a:xfrm>
            <a:prstGeom prst="ellipse">
              <a:avLst/>
            </a:prstGeom>
            <a:solidFill>
              <a:srgbClr val="115082"/>
            </a:solidFill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淘宝网Chenying0907出品 44"/>
          <p:cNvGrpSpPr/>
          <p:nvPr/>
        </p:nvGrpSpPr>
        <p:grpSpPr>
          <a:xfrm>
            <a:off x="3955844" y="972344"/>
            <a:ext cx="764793" cy="764793"/>
            <a:chOff x="3832873" y="2297208"/>
            <a:chExt cx="1516550" cy="1516550"/>
          </a:xfrm>
        </p:grpSpPr>
        <p:grpSp>
          <p:nvGrpSpPr>
            <p:cNvPr id="42" name="淘宝网Chenying0907出品 45"/>
            <p:cNvGrpSpPr/>
            <p:nvPr/>
          </p:nvGrpSpPr>
          <p:grpSpPr>
            <a:xfrm>
              <a:off x="3832873" y="2297208"/>
              <a:ext cx="1516550" cy="15165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4" name="同心圆 4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5" name="淘宝网Chenying0907出品 48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43" name="淘宝网Chenying0907出品 46"/>
            <p:cNvSpPr/>
            <p:nvPr/>
          </p:nvSpPr>
          <p:spPr>
            <a:xfrm>
              <a:off x="3998279" y="2471383"/>
              <a:ext cx="1185736" cy="1185736"/>
            </a:xfrm>
            <a:prstGeom prst="ellipse">
              <a:avLst/>
            </a:prstGeom>
            <a:solidFill>
              <a:srgbClr val="D44133"/>
            </a:solidFill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6" name="Group 34"/>
          <p:cNvGrpSpPr/>
          <p:nvPr/>
        </p:nvGrpSpPr>
        <p:grpSpPr>
          <a:xfrm>
            <a:off x="4197100" y="1200944"/>
            <a:ext cx="299494" cy="243706"/>
            <a:chOff x="1550139" y="1314466"/>
            <a:chExt cx="509139" cy="414300"/>
          </a:xfrm>
          <a:solidFill>
            <a:schemeClr val="bg1"/>
          </a:solidFill>
        </p:grpSpPr>
        <p:sp>
          <p:nvSpPr>
            <p:cNvPr id="47" name="淘宝网Chenying0907出品 5"/>
            <p:cNvSpPr>
              <a:spLocks noEditPoints="1"/>
            </p:cNvSpPr>
            <p:nvPr/>
          </p:nvSpPr>
          <p:spPr bwMode="auto">
            <a:xfrm>
              <a:off x="1550139" y="1314466"/>
              <a:ext cx="509139" cy="414300"/>
            </a:xfrm>
            <a:custGeom>
              <a:avLst/>
              <a:gdLst>
                <a:gd name="T0" fmla="*/ 78 w 153"/>
                <a:gd name="T1" fmla="*/ 0 h 125"/>
                <a:gd name="T2" fmla="*/ 0 w 153"/>
                <a:gd name="T3" fmla="*/ 69 h 125"/>
                <a:gd name="T4" fmla="*/ 15 w 153"/>
                <a:gd name="T5" fmla="*/ 69 h 125"/>
                <a:gd name="T6" fmla="*/ 21 w 153"/>
                <a:gd name="T7" fmla="*/ 64 h 125"/>
                <a:gd name="T8" fmla="*/ 21 w 153"/>
                <a:gd name="T9" fmla="*/ 121 h 125"/>
                <a:gd name="T10" fmla="*/ 24 w 153"/>
                <a:gd name="T11" fmla="*/ 125 h 125"/>
                <a:gd name="T12" fmla="*/ 62 w 153"/>
                <a:gd name="T13" fmla="*/ 125 h 125"/>
                <a:gd name="T14" fmla="*/ 63 w 153"/>
                <a:gd name="T15" fmla="*/ 93 h 125"/>
                <a:gd name="T16" fmla="*/ 67 w 153"/>
                <a:gd name="T17" fmla="*/ 88 h 125"/>
                <a:gd name="T18" fmla="*/ 83 w 153"/>
                <a:gd name="T19" fmla="*/ 88 h 125"/>
                <a:gd name="T20" fmla="*/ 89 w 153"/>
                <a:gd name="T21" fmla="*/ 93 h 125"/>
                <a:gd name="T22" fmla="*/ 89 w 153"/>
                <a:gd name="T23" fmla="*/ 125 h 125"/>
                <a:gd name="T24" fmla="*/ 126 w 153"/>
                <a:gd name="T25" fmla="*/ 125 h 125"/>
                <a:gd name="T26" fmla="*/ 130 w 153"/>
                <a:gd name="T27" fmla="*/ 120 h 125"/>
                <a:gd name="T28" fmla="*/ 130 w 153"/>
                <a:gd name="T29" fmla="*/ 63 h 125"/>
                <a:gd name="T30" fmla="*/ 136 w 153"/>
                <a:gd name="T31" fmla="*/ 69 h 125"/>
                <a:gd name="T32" fmla="*/ 153 w 153"/>
                <a:gd name="T33" fmla="*/ 69 h 125"/>
                <a:gd name="T34" fmla="*/ 78 w 153"/>
                <a:gd name="T35" fmla="*/ 0 h 125"/>
                <a:gd name="T36" fmla="*/ 76 w 153"/>
                <a:gd name="T37" fmla="*/ 76 h 125"/>
                <a:gd name="T38" fmla="*/ 60 w 153"/>
                <a:gd name="T39" fmla="*/ 60 h 125"/>
                <a:gd name="T40" fmla="*/ 76 w 153"/>
                <a:gd name="T41" fmla="*/ 43 h 125"/>
                <a:gd name="T42" fmla="*/ 92 w 153"/>
                <a:gd name="T43" fmla="*/ 60 h 125"/>
                <a:gd name="T44" fmla="*/ 76 w 153"/>
                <a:gd name="T45" fmla="*/ 7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125">
                  <a:moveTo>
                    <a:pt x="78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5" y="78"/>
                    <a:pt x="15" y="69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1" y="121"/>
                    <a:pt x="21" y="121"/>
                    <a:pt x="21" y="121"/>
                  </a:cubicBezTo>
                  <a:cubicBezTo>
                    <a:pt x="21" y="121"/>
                    <a:pt x="21" y="125"/>
                    <a:pt x="24" y="125"/>
                  </a:cubicBezTo>
                  <a:cubicBezTo>
                    <a:pt x="28" y="125"/>
                    <a:pt x="62" y="125"/>
                    <a:pt x="62" y="125"/>
                  </a:cubicBezTo>
                  <a:cubicBezTo>
                    <a:pt x="63" y="93"/>
                    <a:pt x="63" y="93"/>
                    <a:pt x="63" y="93"/>
                  </a:cubicBezTo>
                  <a:cubicBezTo>
                    <a:pt x="63" y="93"/>
                    <a:pt x="62" y="88"/>
                    <a:pt x="67" y="88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9" y="88"/>
                    <a:pt x="89" y="93"/>
                    <a:pt x="89" y="93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5"/>
                    <a:pt x="121" y="125"/>
                    <a:pt x="126" y="125"/>
                  </a:cubicBezTo>
                  <a:cubicBezTo>
                    <a:pt x="131" y="125"/>
                    <a:pt x="130" y="120"/>
                    <a:pt x="130" y="120"/>
                  </a:cubicBezTo>
                  <a:cubicBezTo>
                    <a:pt x="130" y="63"/>
                    <a:pt x="130" y="63"/>
                    <a:pt x="130" y="63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48" y="77"/>
                    <a:pt x="153" y="69"/>
                    <a:pt x="153" y="69"/>
                  </a:cubicBezTo>
                  <a:lnTo>
                    <a:pt x="78" y="0"/>
                  </a:lnTo>
                  <a:close/>
                  <a:moveTo>
                    <a:pt x="76" y="76"/>
                  </a:moveTo>
                  <a:cubicBezTo>
                    <a:pt x="67" y="76"/>
                    <a:pt x="60" y="69"/>
                    <a:pt x="60" y="60"/>
                  </a:cubicBezTo>
                  <a:cubicBezTo>
                    <a:pt x="60" y="50"/>
                    <a:pt x="67" y="43"/>
                    <a:pt x="76" y="43"/>
                  </a:cubicBezTo>
                  <a:cubicBezTo>
                    <a:pt x="85" y="43"/>
                    <a:pt x="92" y="50"/>
                    <a:pt x="92" y="60"/>
                  </a:cubicBezTo>
                  <a:cubicBezTo>
                    <a:pt x="92" y="69"/>
                    <a:pt x="85" y="76"/>
                    <a:pt x="76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方正正纤黑简体" panose="02000000000000000000" pitchFamily="2" charset="-122"/>
              </a:endParaRPr>
            </a:p>
          </p:txBody>
        </p:sp>
        <p:sp>
          <p:nvSpPr>
            <p:cNvPr id="48" name="淘宝网Chenying0907出品 6"/>
            <p:cNvSpPr/>
            <p:nvPr/>
          </p:nvSpPr>
          <p:spPr bwMode="auto">
            <a:xfrm>
              <a:off x="1949464" y="1366877"/>
              <a:ext cx="49916" cy="10232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0 h 41"/>
                <a:gd name="T4" fmla="*/ 0 w 20"/>
                <a:gd name="T5" fmla="*/ 0 h 41"/>
                <a:gd name="T6" fmla="*/ 0 w 20"/>
                <a:gd name="T7" fmla="*/ 24 h 41"/>
                <a:gd name="T8" fmla="*/ 20 w 20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2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方正正纤黑简体" panose="02000000000000000000" pitchFamily="2" charset="-122"/>
              </a:endParaRPr>
            </a:p>
          </p:txBody>
        </p:sp>
        <p:sp>
          <p:nvSpPr>
            <p:cNvPr id="49" name="Oval 7"/>
            <p:cNvSpPr>
              <a:spLocks noChangeArrowheads="1"/>
            </p:cNvSpPr>
            <p:nvPr/>
          </p:nvSpPr>
          <p:spPr bwMode="auto">
            <a:xfrm>
              <a:off x="1777255" y="1484179"/>
              <a:ext cx="52412" cy="549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方正正纤黑简体" panose="02000000000000000000" pitchFamily="2" charset="-122"/>
              </a:endParaRPr>
            </a:p>
          </p:txBody>
        </p:sp>
      </p:grpSp>
      <p:sp>
        <p:nvSpPr>
          <p:cNvPr id="50" name="淘宝网Chenying0907出品 3"/>
          <p:cNvSpPr>
            <a:spLocks noChangeArrowheads="1"/>
          </p:cNvSpPr>
          <p:nvPr/>
        </p:nvSpPr>
        <p:spPr bwMode="auto">
          <a:xfrm>
            <a:off x="4844179" y="1194211"/>
            <a:ext cx="856649" cy="28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68582" tIns="34292" rIns="68582" bIns="34292">
            <a:spAutoFit/>
          </a:bodyPr>
          <a:lstStyle/>
          <a:p>
            <a:r>
              <a:rPr lang="zh-CN" altLang="en-US" sz="1400">
                <a:solidFill>
                  <a:srgbClr val="D4413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sym typeface="Arial" panose="020B0604020202020204" pitchFamily="34" charset="0"/>
              </a:rPr>
              <a:t>火灾事故</a:t>
            </a:r>
            <a:endParaRPr lang="zh-CN" altLang="en-US" sz="1400">
              <a:solidFill>
                <a:srgbClr val="D44133"/>
              </a:solidFill>
              <a:latin typeface="方正正纤黑简体" panose="02000000000000000000" pitchFamily="2" charset="-122"/>
              <a:ea typeface="方正正纤黑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51" name="淘宝网Chenying0907出品 13"/>
          <p:cNvSpPr txBox="1"/>
          <p:nvPr/>
        </p:nvSpPr>
        <p:spPr>
          <a:xfrm>
            <a:off x="5730383" y="621439"/>
            <a:ext cx="1249738" cy="1112905"/>
          </a:xfrm>
          <a:prstGeom prst="rect">
            <a:avLst/>
          </a:prstGeom>
          <a:noFill/>
        </p:spPr>
        <p:txBody>
          <a:bodyPr wrap="square" lIns="65824" tIns="32911" rIns="65824" bIns="32911" rtlCol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1.乱扔烟头;</a:t>
            </a:r>
            <a:endParaRPr lang="zh-CN" altLang="en-US" sz="800" b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l">
              <a:spcBef>
                <a:spcPct val="50000"/>
              </a:spcBef>
            </a:pPr>
            <a:r>
              <a:rPr lang="zh-CN" altLang="en-US" sz="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2.电焊无安保;</a:t>
            </a:r>
            <a:endParaRPr lang="zh-CN" altLang="en-US" sz="800" b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l">
              <a:spcBef>
                <a:spcPct val="50000"/>
              </a:spcBef>
            </a:pPr>
            <a:r>
              <a:rPr lang="zh-CN" altLang="en-US" sz="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3.电线老化,乱接临时线;</a:t>
            </a:r>
            <a:endParaRPr lang="zh-CN" altLang="en-US" sz="800" b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l">
              <a:spcBef>
                <a:spcPct val="50000"/>
              </a:spcBef>
            </a:pPr>
            <a:r>
              <a:rPr lang="zh-CN" altLang="en-US" sz="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4.瓦斯泄露;</a:t>
            </a:r>
            <a:endParaRPr lang="zh-CN" altLang="en-US" sz="800" b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l">
              <a:spcBef>
                <a:spcPct val="50000"/>
              </a:spcBef>
            </a:pPr>
            <a:r>
              <a:rPr lang="zh-CN" altLang="en-US" sz="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5.电器设备长期通电;</a:t>
            </a:r>
            <a:endParaRPr lang="zh-CN" altLang="en-US" sz="800" b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l">
              <a:spcBef>
                <a:spcPct val="50000"/>
              </a:spcBef>
            </a:pPr>
            <a:r>
              <a:rPr lang="zh-CN" altLang="en-US" sz="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6.电烙铁等不当使用;</a:t>
            </a:r>
            <a:endParaRPr lang="zh-CN" altLang="en-US" sz="800" b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淘宝网Chenying0907出品 3"/>
          <p:cNvSpPr>
            <a:spLocks noChangeArrowheads="1"/>
          </p:cNvSpPr>
          <p:nvPr/>
        </p:nvSpPr>
        <p:spPr bwMode="auto">
          <a:xfrm>
            <a:off x="5747897" y="1810544"/>
            <a:ext cx="856649" cy="28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68582" tIns="34292" rIns="68582" bIns="34292">
            <a:spAutoFit/>
          </a:bodyPr>
          <a:lstStyle/>
          <a:p>
            <a:r>
              <a:rPr lang="zh-CN" altLang="en-US" sz="1400">
                <a:solidFill>
                  <a:srgbClr val="115082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sym typeface="Arial" panose="020B0604020202020204" pitchFamily="34" charset="0"/>
              </a:rPr>
              <a:t>人身事故</a:t>
            </a:r>
            <a:endParaRPr lang="zh-CN" altLang="en-US" sz="1400">
              <a:solidFill>
                <a:srgbClr val="115082"/>
              </a:solidFill>
              <a:latin typeface="方正正纤黑简体" panose="02000000000000000000" pitchFamily="2" charset="-122"/>
              <a:ea typeface="方正正纤黑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54" name="淘宝网Chenying0907出品 13"/>
          <p:cNvSpPr txBox="1"/>
          <p:nvPr/>
        </p:nvSpPr>
        <p:spPr>
          <a:xfrm>
            <a:off x="5736476" y="2053912"/>
            <a:ext cx="1441173" cy="620463"/>
          </a:xfrm>
          <a:prstGeom prst="rect">
            <a:avLst/>
          </a:prstGeom>
          <a:noFill/>
        </p:spPr>
        <p:txBody>
          <a:bodyPr wrap="square" lIns="65824" tIns="32911" rIns="65824" bIns="32911" rtlCol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1.操作不当:带电作业、 起吊不牢、摆放不牢</a:t>
            </a:r>
            <a:endParaRPr lang="zh-CN" altLang="en-US" sz="800" b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l">
              <a:spcBef>
                <a:spcPct val="50000"/>
              </a:spcBef>
            </a:pPr>
            <a:r>
              <a:rPr lang="zh-CN" altLang="en-US" sz="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2.未能安全作业:、带手套作业、 不带帽作业、 穿高跟鞋</a:t>
            </a:r>
            <a:endParaRPr lang="zh-CN" altLang="en-US" sz="800" b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淘宝网Chenying0907出品 20"/>
          <p:cNvSpPr>
            <a:spLocks noEditPoints="1"/>
          </p:cNvSpPr>
          <p:nvPr/>
        </p:nvSpPr>
        <p:spPr bwMode="auto">
          <a:xfrm>
            <a:off x="4950770" y="2090159"/>
            <a:ext cx="298394" cy="202770"/>
          </a:xfrm>
          <a:custGeom>
            <a:avLst/>
            <a:gdLst>
              <a:gd name="T0" fmla="*/ 135 w 157"/>
              <a:gd name="T1" fmla="*/ 46 h 107"/>
              <a:gd name="T2" fmla="*/ 136 w 157"/>
              <a:gd name="T3" fmla="*/ 37 h 107"/>
              <a:gd name="T4" fmla="*/ 99 w 157"/>
              <a:gd name="T5" fmla="*/ 0 h 107"/>
              <a:gd name="T6" fmla="*/ 73 w 157"/>
              <a:gd name="T7" fmla="*/ 18 h 107"/>
              <a:gd name="T8" fmla="*/ 45 w 157"/>
              <a:gd name="T9" fmla="*/ 8 h 107"/>
              <a:gd name="T10" fmla="*/ 19 w 157"/>
              <a:gd name="T11" fmla="*/ 40 h 107"/>
              <a:gd name="T12" fmla="*/ 20 w 157"/>
              <a:gd name="T13" fmla="*/ 47 h 107"/>
              <a:gd name="T14" fmla="*/ 0 w 157"/>
              <a:gd name="T15" fmla="*/ 76 h 107"/>
              <a:gd name="T16" fmla="*/ 31 w 157"/>
              <a:gd name="T17" fmla="*/ 107 h 107"/>
              <a:gd name="T18" fmla="*/ 126 w 157"/>
              <a:gd name="T19" fmla="*/ 107 h 107"/>
              <a:gd name="T20" fmla="*/ 157 w 157"/>
              <a:gd name="T21" fmla="*/ 76 h 107"/>
              <a:gd name="T22" fmla="*/ 135 w 157"/>
              <a:gd name="T23" fmla="*/ 46 h 107"/>
              <a:gd name="T24" fmla="*/ 120 w 157"/>
              <a:gd name="T25" fmla="*/ 100 h 107"/>
              <a:gd name="T26" fmla="*/ 79 w 157"/>
              <a:gd name="T27" fmla="*/ 100 h 107"/>
              <a:gd name="T28" fmla="*/ 103 w 157"/>
              <a:gd name="T29" fmla="*/ 75 h 107"/>
              <a:gd name="T30" fmla="*/ 102 w 157"/>
              <a:gd name="T31" fmla="*/ 72 h 107"/>
              <a:gd name="T32" fmla="*/ 92 w 157"/>
              <a:gd name="T33" fmla="*/ 72 h 107"/>
              <a:gd name="T34" fmla="*/ 92 w 157"/>
              <a:gd name="T35" fmla="*/ 68 h 107"/>
              <a:gd name="T36" fmla="*/ 92 w 157"/>
              <a:gd name="T37" fmla="*/ 37 h 107"/>
              <a:gd name="T38" fmla="*/ 90 w 157"/>
              <a:gd name="T39" fmla="*/ 36 h 107"/>
              <a:gd name="T40" fmla="*/ 64 w 157"/>
              <a:gd name="T41" fmla="*/ 36 h 107"/>
              <a:gd name="T42" fmla="*/ 62 w 157"/>
              <a:gd name="T43" fmla="*/ 38 h 107"/>
              <a:gd name="T44" fmla="*/ 62 w 157"/>
              <a:gd name="T45" fmla="*/ 68 h 107"/>
              <a:gd name="T46" fmla="*/ 62 w 157"/>
              <a:gd name="T47" fmla="*/ 73 h 107"/>
              <a:gd name="T48" fmla="*/ 51 w 157"/>
              <a:gd name="T49" fmla="*/ 73 h 107"/>
              <a:gd name="T50" fmla="*/ 50 w 157"/>
              <a:gd name="T51" fmla="*/ 76 h 107"/>
              <a:gd name="T52" fmla="*/ 75 w 157"/>
              <a:gd name="T53" fmla="*/ 100 h 107"/>
              <a:gd name="T54" fmla="*/ 38 w 157"/>
              <a:gd name="T55" fmla="*/ 100 h 107"/>
              <a:gd name="T56" fmla="*/ 11 w 157"/>
              <a:gd name="T57" fmla="*/ 74 h 107"/>
              <a:gd name="T58" fmla="*/ 29 w 157"/>
              <a:gd name="T59" fmla="*/ 50 h 107"/>
              <a:gd name="T60" fmla="*/ 28 w 157"/>
              <a:gd name="T61" fmla="*/ 44 h 107"/>
              <a:gd name="T62" fmla="*/ 50 w 157"/>
              <a:gd name="T63" fmla="*/ 17 h 107"/>
              <a:gd name="T64" fmla="*/ 74 w 157"/>
              <a:gd name="T65" fmla="*/ 29 h 107"/>
              <a:gd name="T66" fmla="*/ 97 w 157"/>
              <a:gd name="T67" fmla="*/ 11 h 107"/>
              <a:gd name="T68" fmla="*/ 128 w 157"/>
              <a:gd name="T69" fmla="*/ 42 h 107"/>
              <a:gd name="T70" fmla="*/ 127 w 157"/>
              <a:gd name="T71" fmla="*/ 50 h 107"/>
              <a:gd name="T72" fmla="*/ 147 w 157"/>
              <a:gd name="T73" fmla="*/ 74 h 107"/>
              <a:gd name="T74" fmla="*/ 120 w 157"/>
              <a:gd name="T75" fmla="*/ 10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7" h="107">
                <a:moveTo>
                  <a:pt x="135" y="46"/>
                </a:moveTo>
                <a:cubicBezTo>
                  <a:pt x="136" y="43"/>
                  <a:pt x="136" y="40"/>
                  <a:pt x="136" y="37"/>
                </a:cubicBezTo>
                <a:cubicBezTo>
                  <a:pt x="136" y="17"/>
                  <a:pt x="120" y="0"/>
                  <a:pt x="99" y="0"/>
                </a:cubicBezTo>
                <a:cubicBezTo>
                  <a:pt x="76" y="0"/>
                  <a:pt x="73" y="18"/>
                  <a:pt x="73" y="18"/>
                </a:cubicBezTo>
                <a:cubicBezTo>
                  <a:pt x="73" y="18"/>
                  <a:pt x="63" y="6"/>
                  <a:pt x="45" y="8"/>
                </a:cubicBezTo>
                <a:cubicBezTo>
                  <a:pt x="30" y="11"/>
                  <a:pt x="19" y="25"/>
                  <a:pt x="19" y="40"/>
                </a:cubicBezTo>
                <a:cubicBezTo>
                  <a:pt x="19" y="42"/>
                  <a:pt x="20" y="45"/>
                  <a:pt x="20" y="47"/>
                </a:cubicBezTo>
                <a:cubicBezTo>
                  <a:pt x="9" y="51"/>
                  <a:pt x="0" y="63"/>
                  <a:pt x="0" y="76"/>
                </a:cubicBezTo>
                <a:cubicBezTo>
                  <a:pt x="0" y="93"/>
                  <a:pt x="14" y="107"/>
                  <a:pt x="31" y="107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43" y="107"/>
                  <a:pt x="157" y="93"/>
                  <a:pt x="157" y="76"/>
                </a:cubicBezTo>
                <a:cubicBezTo>
                  <a:pt x="157" y="62"/>
                  <a:pt x="148" y="50"/>
                  <a:pt x="135" y="46"/>
                </a:cubicBezTo>
                <a:close/>
                <a:moveTo>
                  <a:pt x="120" y="100"/>
                </a:moveTo>
                <a:cubicBezTo>
                  <a:pt x="79" y="100"/>
                  <a:pt x="79" y="100"/>
                  <a:pt x="79" y="100"/>
                </a:cubicBezTo>
                <a:cubicBezTo>
                  <a:pt x="82" y="97"/>
                  <a:pt x="103" y="75"/>
                  <a:pt x="103" y="75"/>
                </a:cubicBezTo>
                <a:cubicBezTo>
                  <a:pt x="103" y="75"/>
                  <a:pt x="106" y="72"/>
                  <a:pt x="102" y="72"/>
                </a:cubicBezTo>
                <a:cubicBezTo>
                  <a:pt x="98" y="72"/>
                  <a:pt x="92" y="72"/>
                  <a:pt x="92" y="72"/>
                </a:cubicBezTo>
                <a:cubicBezTo>
                  <a:pt x="92" y="72"/>
                  <a:pt x="92" y="71"/>
                  <a:pt x="92" y="68"/>
                </a:cubicBezTo>
                <a:cubicBezTo>
                  <a:pt x="92" y="60"/>
                  <a:pt x="92" y="43"/>
                  <a:pt x="92" y="37"/>
                </a:cubicBezTo>
                <a:cubicBezTo>
                  <a:pt x="92" y="37"/>
                  <a:pt x="92" y="36"/>
                  <a:pt x="90" y="36"/>
                </a:cubicBezTo>
                <a:cubicBezTo>
                  <a:pt x="88" y="36"/>
                  <a:pt x="67" y="36"/>
                  <a:pt x="64" y="36"/>
                </a:cubicBezTo>
                <a:cubicBezTo>
                  <a:pt x="61" y="36"/>
                  <a:pt x="62" y="38"/>
                  <a:pt x="62" y="38"/>
                </a:cubicBezTo>
                <a:cubicBezTo>
                  <a:pt x="62" y="44"/>
                  <a:pt x="62" y="60"/>
                  <a:pt x="62" y="68"/>
                </a:cubicBezTo>
                <a:cubicBezTo>
                  <a:pt x="62" y="71"/>
                  <a:pt x="62" y="73"/>
                  <a:pt x="62" y="73"/>
                </a:cubicBezTo>
                <a:cubicBezTo>
                  <a:pt x="62" y="73"/>
                  <a:pt x="54" y="73"/>
                  <a:pt x="51" y="73"/>
                </a:cubicBezTo>
                <a:cubicBezTo>
                  <a:pt x="47" y="73"/>
                  <a:pt x="50" y="76"/>
                  <a:pt x="50" y="76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38" y="100"/>
                  <a:pt x="38" y="100"/>
                  <a:pt x="38" y="100"/>
                </a:cubicBezTo>
                <a:cubicBezTo>
                  <a:pt x="23" y="100"/>
                  <a:pt x="11" y="89"/>
                  <a:pt x="11" y="74"/>
                </a:cubicBezTo>
                <a:cubicBezTo>
                  <a:pt x="11" y="63"/>
                  <a:pt x="18" y="54"/>
                  <a:pt x="29" y="50"/>
                </a:cubicBezTo>
                <a:cubicBezTo>
                  <a:pt x="28" y="48"/>
                  <a:pt x="28" y="46"/>
                  <a:pt x="28" y="44"/>
                </a:cubicBezTo>
                <a:cubicBezTo>
                  <a:pt x="28" y="32"/>
                  <a:pt x="37" y="20"/>
                  <a:pt x="50" y="17"/>
                </a:cubicBezTo>
                <a:cubicBezTo>
                  <a:pt x="65" y="15"/>
                  <a:pt x="74" y="29"/>
                  <a:pt x="74" y="29"/>
                </a:cubicBezTo>
                <a:cubicBezTo>
                  <a:pt x="74" y="29"/>
                  <a:pt x="77" y="11"/>
                  <a:pt x="97" y="11"/>
                </a:cubicBezTo>
                <a:cubicBezTo>
                  <a:pt x="115" y="11"/>
                  <a:pt x="128" y="25"/>
                  <a:pt x="128" y="42"/>
                </a:cubicBezTo>
                <a:cubicBezTo>
                  <a:pt x="128" y="45"/>
                  <a:pt x="127" y="47"/>
                  <a:pt x="127" y="50"/>
                </a:cubicBezTo>
                <a:cubicBezTo>
                  <a:pt x="138" y="53"/>
                  <a:pt x="147" y="63"/>
                  <a:pt x="147" y="74"/>
                </a:cubicBezTo>
                <a:cubicBezTo>
                  <a:pt x="147" y="89"/>
                  <a:pt x="135" y="100"/>
                  <a:pt x="120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方正正纤黑简体" panose="02000000000000000000" pitchFamily="2" charset="-122"/>
            </a:endParaRPr>
          </a:p>
        </p:txBody>
      </p:sp>
      <p:sp>
        <p:nvSpPr>
          <p:cNvPr id="58" name="淘宝网Chenying0907出品 3"/>
          <p:cNvSpPr>
            <a:spLocks noChangeArrowheads="1"/>
          </p:cNvSpPr>
          <p:nvPr/>
        </p:nvSpPr>
        <p:spPr bwMode="auto">
          <a:xfrm>
            <a:off x="2049701" y="1911563"/>
            <a:ext cx="856649" cy="28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68582" tIns="34292" rIns="68582" bIns="34292">
            <a:spAutoFit/>
          </a:bodyPr>
          <a:lstStyle/>
          <a:p>
            <a:r>
              <a:rPr lang="zh-CN" altLang="en-US" sz="1400">
                <a:solidFill>
                  <a:srgbClr val="218D8A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sym typeface="Arial" panose="020B0604020202020204" pitchFamily="34" charset="0"/>
              </a:rPr>
              <a:t>设备事故</a:t>
            </a:r>
            <a:endParaRPr lang="zh-CN" altLang="en-US" sz="1400">
              <a:solidFill>
                <a:srgbClr val="218D8A"/>
              </a:solidFill>
              <a:latin typeface="方正正纤黑简体" panose="02000000000000000000" pitchFamily="2" charset="-122"/>
              <a:ea typeface="方正正纤黑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59" name="淘宝网Chenying0907出品 13"/>
          <p:cNvSpPr txBox="1"/>
          <p:nvPr/>
        </p:nvSpPr>
        <p:spPr>
          <a:xfrm>
            <a:off x="-180084" y="2154437"/>
            <a:ext cx="2333658" cy="1112905"/>
          </a:xfrm>
          <a:prstGeom prst="rect">
            <a:avLst/>
          </a:prstGeom>
          <a:noFill/>
        </p:spPr>
        <p:txBody>
          <a:bodyPr wrap="square" lIns="65824" tIns="32911" rIns="65824" bIns="32911" rtlCol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CN" altLang="en-US" sz="80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1.违反操作工艺;</a:t>
            </a:r>
            <a:endParaRPr lang="zh-CN" altLang="en-US" sz="800" b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r">
              <a:spcBef>
                <a:spcPct val="50000"/>
              </a:spcBef>
            </a:pPr>
            <a:r>
              <a:rPr lang="zh-CN" altLang="en-US" sz="80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2.程序错误;</a:t>
            </a:r>
            <a:endParaRPr lang="zh-CN" altLang="en-US" sz="800" b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r">
              <a:spcBef>
                <a:spcPct val="50000"/>
              </a:spcBef>
            </a:pPr>
            <a:r>
              <a:rPr lang="zh-CN" altLang="en-US" sz="80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3.装卡不牢;</a:t>
            </a:r>
            <a:endParaRPr lang="zh-CN" altLang="en-US" sz="800" b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r">
              <a:spcBef>
                <a:spcPct val="50000"/>
              </a:spcBef>
            </a:pPr>
            <a:r>
              <a:rPr lang="zh-CN" altLang="en-US" sz="80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4.电压使用错误;</a:t>
            </a:r>
            <a:endParaRPr lang="zh-CN" altLang="en-US" sz="800" b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r">
              <a:spcBef>
                <a:spcPct val="50000"/>
              </a:spcBef>
            </a:pPr>
            <a:r>
              <a:rPr lang="zh-CN" altLang="en-US" sz="80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5.设备防护不善;</a:t>
            </a:r>
            <a:endParaRPr lang="zh-CN" altLang="en-US" sz="800" b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r">
              <a:spcBef>
                <a:spcPct val="50000"/>
              </a:spcBef>
            </a:pPr>
            <a:r>
              <a:rPr lang="zh-CN" altLang="en-US" sz="80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6.设备保养不妥;</a:t>
            </a:r>
            <a:endParaRPr lang="zh-CN" altLang="en-US" sz="800" b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60" name="Group 20"/>
          <p:cNvGrpSpPr/>
          <p:nvPr/>
        </p:nvGrpSpPr>
        <p:grpSpPr>
          <a:xfrm>
            <a:off x="3418467" y="2587291"/>
            <a:ext cx="309413" cy="214312"/>
            <a:chOff x="7416800" y="1122363"/>
            <a:chExt cx="366713" cy="254000"/>
          </a:xfrm>
          <a:solidFill>
            <a:schemeClr val="bg1"/>
          </a:solidFill>
        </p:grpSpPr>
        <p:sp>
          <p:nvSpPr>
            <p:cNvPr id="61" name="淘宝网Chenying0907出品 48"/>
            <p:cNvSpPr>
              <a:spLocks noEditPoints="1"/>
            </p:cNvSpPr>
            <p:nvPr/>
          </p:nvSpPr>
          <p:spPr bwMode="auto">
            <a:xfrm>
              <a:off x="7416800" y="1122363"/>
              <a:ext cx="260350" cy="254000"/>
            </a:xfrm>
            <a:custGeom>
              <a:avLst/>
              <a:gdLst>
                <a:gd name="T0" fmla="*/ 86 w 99"/>
                <a:gd name="T1" fmla="*/ 59 h 97"/>
                <a:gd name="T2" fmla="*/ 99 w 99"/>
                <a:gd name="T3" fmla="*/ 53 h 97"/>
                <a:gd name="T4" fmla="*/ 99 w 99"/>
                <a:gd name="T5" fmla="*/ 42 h 97"/>
                <a:gd name="T6" fmla="*/ 86 w 99"/>
                <a:gd name="T7" fmla="*/ 37 h 97"/>
                <a:gd name="T8" fmla="*/ 83 w 99"/>
                <a:gd name="T9" fmla="*/ 31 h 97"/>
                <a:gd name="T10" fmla="*/ 89 w 99"/>
                <a:gd name="T11" fmla="*/ 17 h 97"/>
                <a:gd name="T12" fmla="*/ 81 w 99"/>
                <a:gd name="T13" fmla="*/ 10 h 97"/>
                <a:gd name="T14" fmla="*/ 67 w 99"/>
                <a:gd name="T15" fmla="*/ 15 h 97"/>
                <a:gd name="T16" fmla="*/ 61 w 99"/>
                <a:gd name="T17" fmla="*/ 13 h 97"/>
                <a:gd name="T18" fmla="*/ 55 w 99"/>
                <a:gd name="T19" fmla="*/ 0 h 97"/>
                <a:gd name="T20" fmla="*/ 44 w 99"/>
                <a:gd name="T21" fmla="*/ 0 h 97"/>
                <a:gd name="T22" fmla="*/ 39 w 99"/>
                <a:gd name="T23" fmla="*/ 13 h 97"/>
                <a:gd name="T24" fmla="*/ 32 w 99"/>
                <a:gd name="T25" fmla="*/ 15 h 97"/>
                <a:gd name="T26" fmla="*/ 19 w 99"/>
                <a:gd name="T27" fmla="*/ 10 h 97"/>
                <a:gd name="T28" fmla="*/ 11 w 99"/>
                <a:gd name="T29" fmla="*/ 18 h 97"/>
                <a:gd name="T30" fmla="*/ 16 w 99"/>
                <a:gd name="T31" fmla="*/ 31 h 97"/>
                <a:gd name="T32" fmla="*/ 14 w 99"/>
                <a:gd name="T33" fmla="*/ 37 h 97"/>
                <a:gd name="T34" fmla="*/ 0 w 99"/>
                <a:gd name="T35" fmla="*/ 43 h 97"/>
                <a:gd name="T36" fmla="*/ 0 w 99"/>
                <a:gd name="T37" fmla="*/ 54 h 97"/>
                <a:gd name="T38" fmla="*/ 14 w 99"/>
                <a:gd name="T39" fmla="*/ 59 h 97"/>
                <a:gd name="T40" fmla="*/ 16 w 99"/>
                <a:gd name="T41" fmla="*/ 65 h 97"/>
                <a:gd name="T42" fmla="*/ 11 w 99"/>
                <a:gd name="T43" fmla="*/ 79 h 97"/>
                <a:gd name="T44" fmla="*/ 19 w 99"/>
                <a:gd name="T45" fmla="*/ 86 h 97"/>
                <a:gd name="T46" fmla="*/ 33 w 99"/>
                <a:gd name="T47" fmla="*/ 81 h 97"/>
                <a:gd name="T48" fmla="*/ 39 w 99"/>
                <a:gd name="T49" fmla="*/ 83 h 97"/>
                <a:gd name="T50" fmla="*/ 45 w 99"/>
                <a:gd name="T51" fmla="*/ 97 h 97"/>
                <a:gd name="T52" fmla="*/ 56 w 99"/>
                <a:gd name="T53" fmla="*/ 97 h 97"/>
                <a:gd name="T54" fmla="*/ 61 w 99"/>
                <a:gd name="T55" fmla="*/ 83 h 97"/>
                <a:gd name="T56" fmla="*/ 67 w 99"/>
                <a:gd name="T57" fmla="*/ 81 h 97"/>
                <a:gd name="T58" fmla="*/ 81 w 99"/>
                <a:gd name="T59" fmla="*/ 86 h 97"/>
                <a:gd name="T60" fmla="*/ 89 w 99"/>
                <a:gd name="T61" fmla="*/ 78 h 97"/>
                <a:gd name="T62" fmla="*/ 83 w 99"/>
                <a:gd name="T63" fmla="*/ 65 h 97"/>
                <a:gd name="T64" fmla="*/ 86 w 99"/>
                <a:gd name="T65" fmla="*/ 59 h 97"/>
                <a:gd name="T66" fmla="*/ 50 w 99"/>
                <a:gd name="T67" fmla="*/ 64 h 97"/>
                <a:gd name="T68" fmla="*/ 34 w 99"/>
                <a:gd name="T69" fmla="*/ 48 h 97"/>
                <a:gd name="T70" fmla="*/ 50 w 99"/>
                <a:gd name="T71" fmla="*/ 33 h 97"/>
                <a:gd name="T72" fmla="*/ 66 w 99"/>
                <a:gd name="T73" fmla="*/ 48 h 97"/>
                <a:gd name="T74" fmla="*/ 50 w 99"/>
                <a:gd name="T75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9" h="97">
                  <a:moveTo>
                    <a:pt x="86" y="59"/>
                  </a:moveTo>
                  <a:cubicBezTo>
                    <a:pt x="86" y="59"/>
                    <a:pt x="99" y="54"/>
                    <a:pt x="99" y="53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2"/>
                    <a:pt x="86" y="37"/>
                    <a:pt x="86" y="37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83" y="31"/>
                    <a:pt x="89" y="18"/>
                    <a:pt x="89" y="17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0" y="9"/>
                    <a:pt x="67" y="15"/>
                    <a:pt x="67" y="15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1" y="13"/>
                    <a:pt x="56" y="0"/>
                    <a:pt x="5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39" y="13"/>
                    <a:pt x="39" y="13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19" y="10"/>
                    <a:pt x="19" y="10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18"/>
                    <a:pt x="16" y="31"/>
                    <a:pt x="16" y="31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0" y="42"/>
                    <a:pt x="0" y="4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14" y="59"/>
                    <a:pt x="14" y="59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16" y="65"/>
                    <a:pt x="11" y="78"/>
                    <a:pt x="11" y="79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7"/>
                    <a:pt x="33" y="81"/>
                    <a:pt x="33" y="81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9" y="83"/>
                    <a:pt x="44" y="97"/>
                    <a:pt x="45" y="97"/>
                  </a:cubicBezTo>
                  <a:cubicBezTo>
                    <a:pt x="56" y="97"/>
                    <a:pt x="56" y="97"/>
                    <a:pt x="56" y="97"/>
                  </a:cubicBezTo>
                  <a:cubicBezTo>
                    <a:pt x="56" y="97"/>
                    <a:pt x="61" y="83"/>
                    <a:pt x="61" y="83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81"/>
                    <a:pt x="81" y="86"/>
                    <a:pt x="81" y="86"/>
                  </a:cubicBezTo>
                  <a:cubicBezTo>
                    <a:pt x="89" y="78"/>
                    <a:pt x="89" y="78"/>
                    <a:pt x="89" y="78"/>
                  </a:cubicBezTo>
                  <a:cubicBezTo>
                    <a:pt x="89" y="78"/>
                    <a:pt x="83" y="65"/>
                    <a:pt x="83" y="65"/>
                  </a:cubicBezTo>
                  <a:lnTo>
                    <a:pt x="86" y="59"/>
                  </a:lnTo>
                  <a:close/>
                  <a:moveTo>
                    <a:pt x="50" y="64"/>
                  </a:moveTo>
                  <a:cubicBezTo>
                    <a:pt x="41" y="64"/>
                    <a:pt x="34" y="57"/>
                    <a:pt x="34" y="48"/>
                  </a:cubicBezTo>
                  <a:cubicBezTo>
                    <a:pt x="34" y="39"/>
                    <a:pt x="41" y="33"/>
                    <a:pt x="50" y="33"/>
                  </a:cubicBezTo>
                  <a:cubicBezTo>
                    <a:pt x="59" y="33"/>
                    <a:pt x="66" y="39"/>
                    <a:pt x="66" y="48"/>
                  </a:cubicBezTo>
                  <a:cubicBezTo>
                    <a:pt x="66" y="57"/>
                    <a:pt x="59" y="64"/>
                    <a:pt x="50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方正正纤黑简体" panose="02000000000000000000" pitchFamily="2" charset="-122"/>
              </a:endParaRPr>
            </a:p>
          </p:txBody>
        </p:sp>
        <p:sp>
          <p:nvSpPr>
            <p:cNvPr id="65" name="淘宝网Chenying0907出品 49"/>
            <p:cNvSpPr>
              <a:spLocks noEditPoints="1"/>
            </p:cNvSpPr>
            <p:nvPr/>
          </p:nvSpPr>
          <p:spPr bwMode="auto">
            <a:xfrm>
              <a:off x="7661275" y="1247775"/>
              <a:ext cx="122238" cy="123825"/>
            </a:xfrm>
            <a:custGeom>
              <a:avLst/>
              <a:gdLst>
                <a:gd name="T0" fmla="*/ 41 w 47"/>
                <a:gd name="T1" fmla="*/ 22 h 47"/>
                <a:gd name="T2" fmla="*/ 41 w 47"/>
                <a:gd name="T3" fmla="*/ 19 h 47"/>
                <a:gd name="T4" fmla="*/ 45 w 47"/>
                <a:gd name="T5" fmla="*/ 13 h 47"/>
                <a:gd name="T6" fmla="*/ 42 w 47"/>
                <a:gd name="T7" fmla="*/ 9 h 47"/>
                <a:gd name="T8" fmla="*/ 35 w 47"/>
                <a:gd name="T9" fmla="*/ 10 h 47"/>
                <a:gd name="T10" fmla="*/ 33 w 47"/>
                <a:gd name="T11" fmla="*/ 8 h 47"/>
                <a:gd name="T12" fmla="*/ 32 w 47"/>
                <a:gd name="T13" fmla="*/ 1 h 47"/>
                <a:gd name="T14" fmla="*/ 27 w 47"/>
                <a:gd name="T15" fmla="*/ 0 h 47"/>
                <a:gd name="T16" fmla="*/ 22 w 47"/>
                <a:gd name="T17" fmla="*/ 6 h 47"/>
                <a:gd name="T18" fmla="*/ 19 w 47"/>
                <a:gd name="T19" fmla="*/ 6 h 47"/>
                <a:gd name="T20" fmla="*/ 14 w 47"/>
                <a:gd name="T21" fmla="*/ 2 h 47"/>
                <a:gd name="T22" fmla="*/ 9 w 47"/>
                <a:gd name="T23" fmla="*/ 5 h 47"/>
                <a:gd name="T24" fmla="*/ 10 w 47"/>
                <a:gd name="T25" fmla="*/ 12 h 47"/>
                <a:gd name="T26" fmla="*/ 9 w 47"/>
                <a:gd name="T27" fmla="*/ 14 h 47"/>
                <a:gd name="T28" fmla="*/ 2 w 47"/>
                <a:gd name="T29" fmla="*/ 16 h 47"/>
                <a:gd name="T30" fmla="*/ 0 w 47"/>
                <a:gd name="T31" fmla="*/ 21 h 47"/>
                <a:gd name="T32" fmla="*/ 6 w 47"/>
                <a:gd name="T33" fmla="*/ 25 h 47"/>
                <a:gd name="T34" fmla="*/ 6 w 47"/>
                <a:gd name="T35" fmla="*/ 28 h 47"/>
                <a:gd name="T36" fmla="*/ 2 w 47"/>
                <a:gd name="T37" fmla="*/ 34 h 47"/>
                <a:gd name="T38" fmla="*/ 5 w 47"/>
                <a:gd name="T39" fmla="*/ 38 h 47"/>
                <a:gd name="T40" fmla="*/ 12 w 47"/>
                <a:gd name="T41" fmla="*/ 37 h 47"/>
                <a:gd name="T42" fmla="*/ 14 w 47"/>
                <a:gd name="T43" fmla="*/ 39 h 47"/>
                <a:gd name="T44" fmla="*/ 16 w 47"/>
                <a:gd name="T45" fmla="*/ 46 h 47"/>
                <a:gd name="T46" fmla="*/ 20 w 47"/>
                <a:gd name="T47" fmla="*/ 47 h 47"/>
                <a:gd name="T48" fmla="*/ 25 w 47"/>
                <a:gd name="T49" fmla="*/ 42 h 47"/>
                <a:gd name="T50" fmla="*/ 28 w 47"/>
                <a:gd name="T51" fmla="*/ 41 h 47"/>
                <a:gd name="T52" fmla="*/ 33 w 47"/>
                <a:gd name="T53" fmla="*/ 45 h 47"/>
                <a:gd name="T54" fmla="*/ 38 w 47"/>
                <a:gd name="T55" fmla="*/ 42 h 47"/>
                <a:gd name="T56" fmla="*/ 37 w 47"/>
                <a:gd name="T57" fmla="*/ 35 h 47"/>
                <a:gd name="T58" fmla="*/ 39 w 47"/>
                <a:gd name="T59" fmla="*/ 33 h 47"/>
                <a:gd name="T60" fmla="*/ 45 w 47"/>
                <a:gd name="T61" fmla="*/ 32 h 47"/>
                <a:gd name="T62" fmla="*/ 47 w 47"/>
                <a:gd name="T63" fmla="*/ 27 h 47"/>
                <a:gd name="T64" fmla="*/ 41 w 47"/>
                <a:gd name="T65" fmla="*/ 22 h 47"/>
                <a:gd name="T66" fmla="*/ 31 w 47"/>
                <a:gd name="T67" fmla="*/ 25 h 47"/>
                <a:gd name="T68" fmla="*/ 22 w 47"/>
                <a:gd name="T69" fmla="*/ 31 h 47"/>
                <a:gd name="T70" fmla="*/ 16 w 47"/>
                <a:gd name="T71" fmla="*/ 22 h 47"/>
                <a:gd name="T72" fmla="*/ 25 w 47"/>
                <a:gd name="T73" fmla="*/ 16 h 47"/>
                <a:gd name="T74" fmla="*/ 31 w 47"/>
                <a:gd name="T75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" h="47">
                  <a:moveTo>
                    <a:pt x="41" y="22"/>
                  </a:moveTo>
                  <a:cubicBezTo>
                    <a:pt x="41" y="19"/>
                    <a:pt x="41" y="19"/>
                    <a:pt x="41" y="19"/>
                  </a:cubicBezTo>
                  <a:cubicBezTo>
                    <a:pt x="41" y="19"/>
                    <a:pt x="45" y="14"/>
                    <a:pt x="45" y="13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35" y="10"/>
                    <a:pt x="35" y="10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32" y="1"/>
                    <a:pt x="32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2" y="6"/>
                    <a:pt x="22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4" y="2"/>
                    <a:pt x="14" y="2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12"/>
                    <a:pt x="10" y="12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2" y="15"/>
                    <a:pt x="2" y="1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6" y="25"/>
                    <a:pt x="6" y="25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2" y="34"/>
                    <a:pt x="2" y="34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9"/>
                    <a:pt x="12" y="37"/>
                    <a:pt x="12" y="37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5" y="46"/>
                    <a:pt x="16" y="46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1" y="47"/>
                    <a:pt x="25" y="42"/>
                    <a:pt x="25" y="42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33" y="45"/>
                    <a:pt x="33" y="45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7" y="35"/>
                    <a:pt x="37" y="35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45" y="32"/>
                    <a:pt x="45" y="32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6"/>
                    <a:pt x="41" y="22"/>
                    <a:pt x="41" y="22"/>
                  </a:cubicBezTo>
                  <a:close/>
                  <a:moveTo>
                    <a:pt x="31" y="25"/>
                  </a:moveTo>
                  <a:cubicBezTo>
                    <a:pt x="30" y="29"/>
                    <a:pt x="26" y="32"/>
                    <a:pt x="22" y="31"/>
                  </a:cubicBezTo>
                  <a:cubicBezTo>
                    <a:pt x="18" y="30"/>
                    <a:pt x="15" y="26"/>
                    <a:pt x="16" y="22"/>
                  </a:cubicBezTo>
                  <a:cubicBezTo>
                    <a:pt x="17" y="18"/>
                    <a:pt x="21" y="15"/>
                    <a:pt x="25" y="16"/>
                  </a:cubicBezTo>
                  <a:cubicBezTo>
                    <a:pt x="29" y="17"/>
                    <a:pt x="32" y="21"/>
                    <a:pt x="31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方正正纤黑简体" panose="02000000000000000000" pitchFamily="2" charset="-122"/>
              </a:endParaRPr>
            </a:p>
          </p:txBody>
        </p:sp>
      </p:grpSp>
      <p:sp>
        <p:nvSpPr>
          <p:cNvPr id="66" name="淘宝网Chenying0907出品 3"/>
          <p:cNvSpPr>
            <a:spLocks noChangeArrowheads="1"/>
          </p:cNvSpPr>
          <p:nvPr/>
        </p:nvSpPr>
        <p:spPr bwMode="auto">
          <a:xfrm>
            <a:off x="5746409" y="2877344"/>
            <a:ext cx="1036185" cy="28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68582" tIns="34292" rIns="68582" bIns="34292">
            <a:spAutoFit/>
          </a:bodyPr>
          <a:lstStyle/>
          <a:p>
            <a:r>
              <a:rPr lang="zh-CN" altLang="en-US" sz="1400">
                <a:solidFill>
                  <a:srgbClr val="ED7D3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sym typeface="Arial" panose="020B0604020202020204" pitchFamily="34" charset="0"/>
              </a:rPr>
              <a:t>化学品保管</a:t>
            </a:r>
            <a:endParaRPr lang="zh-CN" altLang="en-US" sz="1400">
              <a:solidFill>
                <a:srgbClr val="ED7D31"/>
              </a:solidFill>
              <a:latin typeface="方正正纤黑简体" panose="02000000000000000000" pitchFamily="2" charset="-122"/>
              <a:ea typeface="方正正纤黑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67" name="淘宝网Chenying0907出品 13"/>
          <p:cNvSpPr txBox="1"/>
          <p:nvPr/>
        </p:nvSpPr>
        <p:spPr>
          <a:xfrm>
            <a:off x="5729849" y="3149000"/>
            <a:ext cx="2438400" cy="1112905"/>
          </a:xfrm>
          <a:prstGeom prst="rect">
            <a:avLst/>
          </a:prstGeom>
          <a:noFill/>
        </p:spPr>
        <p:txBody>
          <a:bodyPr wrap="square" lIns="65824" tIns="32911" rIns="65824" bIns="32911" rtlCol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1.现场超量存放;</a:t>
            </a:r>
            <a:endParaRPr lang="zh-CN" altLang="en-US" sz="800" b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l">
              <a:spcBef>
                <a:spcPct val="50000"/>
              </a:spcBef>
            </a:pPr>
            <a:r>
              <a:rPr lang="zh-CN" altLang="en-US" sz="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2.使用不当;</a:t>
            </a:r>
            <a:endParaRPr lang="zh-CN" altLang="en-US" sz="800" b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l">
              <a:spcBef>
                <a:spcPct val="50000"/>
              </a:spcBef>
            </a:pPr>
            <a:r>
              <a:rPr lang="zh-CN" altLang="en-US" sz="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3.化学品库房位置不当;</a:t>
            </a:r>
            <a:endParaRPr lang="zh-CN" altLang="en-US" sz="800" b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l">
              <a:spcBef>
                <a:spcPct val="50000"/>
              </a:spcBef>
            </a:pPr>
            <a:r>
              <a:rPr lang="zh-CN" altLang="en-US" sz="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4.没有消防设施;</a:t>
            </a:r>
            <a:endParaRPr lang="zh-CN" altLang="en-US" sz="800" b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l">
              <a:spcBef>
                <a:spcPct val="50000"/>
              </a:spcBef>
            </a:pPr>
            <a:r>
              <a:rPr lang="zh-CN" altLang="en-US" sz="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5.不懂安全环境恶劣知识;</a:t>
            </a:r>
            <a:endParaRPr lang="zh-CN" altLang="en-US" sz="800" b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l">
              <a:spcBef>
                <a:spcPct val="50000"/>
              </a:spcBef>
            </a:pPr>
            <a:r>
              <a:rPr lang="zh-CN" altLang="en-US" sz="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6.库房通风\避光不良;</a:t>
            </a:r>
            <a:endParaRPr lang="zh-CN" altLang="en-US" sz="800" b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9" name="淘宝网Chenying0907出品 180"/>
          <p:cNvGrpSpPr/>
          <p:nvPr/>
        </p:nvGrpSpPr>
        <p:grpSpPr>
          <a:xfrm>
            <a:off x="4952251" y="3031790"/>
            <a:ext cx="316718" cy="302754"/>
            <a:chOff x="3294063" y="754063"/>
            <a:chExt cx="5600701" cy="5353051"/>
          </a:xfrm>
          <a:solidFill>
            <a:schemeClr val="bg1"/>
          </a:solidFill>
        </p:grpSpPr>
        <p:sp>
          <p:nvSpPr>
            <p:cNvPr id="70" name="淘宝网Chenying0907出品 458"/>
            <p:cNvSpPr/>
            <p:nvPr/>
          </p:nvSpPr>
          <p:spPr bwMode="auto">
            <a:xfrm>
              <a:off x="8235951" y="3122613"/>
              <a:ext cx="658813" cy="307975"/>
            </a:xfrm>
            <a:custGeom>
              <a:avLst/>
              <a:gdLst>
                <a:gd name="T0" fmla="*/ 135 w 175"/>
                <a:gd name="T1" fmla="*/ 0 h 82"/>
                <a:gd name="T2" fmla="*/ 175 w 175"/>
                <a:gd name="T3" fmla="*/ 41 h 82"/>
                <a:gd name="T4" fmla="*/ 135 w 175"/>
                <a:gd name="T5" fmla="*/ 82 h 82"/>
                <a:gd name="T6" fmla="*/ 41 w 175"/>
                <a:gd name="T7" fmla="*/ 82 h 82"/>
                <a:gd name="T8" fmla="*/ 0 w 175"/>
                <a:gd name="T9" fmla="*/ 41 h 82"/>
                <a:gd name="T10" fmla="*/ 12 w 175"/>
                <a:gd name="T11" fmla="*/ 12 h 82"/>
                <a:gd name="T12" fmla="*/ 41 w 175"/>
                <a:gd name="T13" fmla="*/ 0 h 82"/>
                <a:gd name="T14" fmla="*/ 135 w 175"/>
                <a:gd name="T1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82">
                  <a:moveTo>
                    <a:pt x="135" y="0"/>
                  </a:moveTo>
                  <a:cubicBezTo>
                    <a:pt x="157" y="0"/>
                    <a:pt x="175" y="19"/>
                    <a:pt x="175" y="41"/>
                  </a:cubicBezTo>
                  <a:cubicBezTo>
                    <a:pt x="175" y="64"/>
                    <a:pt x="157" y="82"/>
                    <a:pt x="135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19" y="82"/>
                    <a:pt x="0" y="64"/>
                    <a:pt x="0" y="41"/>
                  </a:cubicBezTo>
                  <a:cubicBezTo>
                    <a:pt x="0" y="30"/>
                    <a:pt x="5" y="20"/>
                    <a:pt x="12" y="12"/>
                  </a:cubicBezTo>
                  <a:cubicBezTo>
                    <a:pt x="20" y="5"/>
                    <a:pt x="30" y="0"/>
                    <a:pt x="41" y="0"/>
                  </a:cubicBezTo>
                  <a:lnTo>
                    <a:pt x="1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1" name="淘宝网Chenying0907出品 459"/>
            <p:cNvSpPr/>
            <p:nvPr/>
          </p:nvSpPr>
          <p:spPr bwMode="auto">
            <a:xfrm>
              <a:off x="7646988" y="1539876"/>
              <a:ext cx="571500" cy="587375"/>
            </a:xfrm>
            <a:custGeom>
              <a:avLst/>
              <a:gdLst>
                <a:gd name="T0" fmla="*/ 136 w 152"/>
                <a:gd name="T1" fmla="*/ 16 h 156"/>
                <a:gd name="T2" fmla="*/ 136 w 152"/>
                <a:gd name="T3" fmla="*/ 74 h 156"/>
                <a:gd name="T4" fmla="*/ 70 w 152"/>
                <a:gd name="T5" fmla="*/ 140 h 156"/>
                <a:gd name="T6" fmla="*/ 12 w 152"/>
                <a:gd name="T7" fmla="*/ 140 h 156"/>
                <a:gd name="T8" fmla="*/ 0 w 152"/>
                <a:gd name="T9" fmla="*/ 111 h 156"/>
                <a:gd name="T10" fmla="*/ 12 w 152"/>
                <a:gd name="T11" fmla="*/ 82 h 156"/>
                <a:gd name="T12" fmla="*/ 78 w 152"/>
                <a:gd name="T13" fmla="*/ 16 h 156"/>
                <a:gd name="T14" fmla="*/ 136 w 152"/>
                <a:gd name="T15" fmla="*/ 1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56">
                  <a:moveTo>
                    <a:pt x="136" y="16"/>
                  </a:moveTo>
                  <a:cubicBezTo>
                    <a:pt x="152" y="32"/>
                    <a:pt x="152" y="58"/>
                    <a:pt x="136" y="74"/>
                  </a:cubicBezTo>
                  <a:cubicBezTo>
                    <a:pt x="70" y="140"/>
                    <a:pt x="70" y="140"/>
                    <a:pt x="70" y="140"/>
                  </a:cubicBezTo>
                  <a:cubicBezTo>
                    <a:pt x="54" y="156"/>
                    <a:pt x="28" y="156"/>
                    <a:pt x="12" y="140"/>
                  </a:cubicBezTo>
                  <a:cubicBezTo>
                    <a:pt x="4" y="132"/>
                    <a:pt x="0" y="121"/>
                    <a:pt x="0" y="111"/>
                  </a:cubicBezTo>
                  <a:cubicBezTo>
                    <a:pt x="0" y="100"/>
                    <a:pt x="4" y="90"/>
                    <a:pt x="12" y="82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94" y="0"/>
                    <a:pt x="120" y="0"/>
                    <a:pt x="13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2" name="淘宝网Chenying0907出品 460"/>
            <p:cNvSpPr>
              <a:spLocks noEditPoints="1"/>
            </p:cNvSpPr>
            <p:nvPr/>
          </p:nvSpPr>
          <p:spPr bwMode="auto">
            <a:xfrm>
              <a:off x="4170363" y="1525588"/>
              <a:ext cx="3863975" cy="3567113"/>
            </a:xfrm>
            <a:custGeom>
              <a:avLst/>
              <a:gdLst>
                <a:gd name="T0" fmla="*/ 1028 w 1028"/>
                <a:gd name="T1" fmla="*/ 514 h 949"/>
                <a:gd name="T2" fmla="*/ 787 w 1028"/>
                <a:gd name="T3" fmla="*/ 949 h 949"/>
                <a:gd name="T4" fmla="*/ 241 w 1028"/>
                <a:gd name="T5" fmla="*/ 949 h 949"/>
                <a:gd name="T6" fmla="*/ 0 w 1028"/>
                <a:gd name="T7" fmla="*/ 514 h 949"/>
                <a:gd name="T8" fmla="*/ 514 w 1028"/>
                <a:gd name="T9" fmla="*/ 0 h 949"/>
                <a:gd name="T10" fmla="*/ 1028 w 1028"/>
                <a:gd name="T11" fmla="*/ 514 h 949"/>
                <a:gd name="T12" fmla="*/ 714 w 1028"/>
                <a:gd name="T13" fmla="*/ 345 h 949"/>
                <a:gd name="T14" fmla="*/ 714 w 1028"/>
                <a:gd name="T15" fmla="*/ 251 h 949"/>
                <a:gd name="T16" fmla="*/ 632 w 1028"/>
                <a:gd name="T17" fmla="*/ 187 h 949"/>
                <a:gd name="T18" fmla="*/ 563 w 1028"/>
                <a:gd name="T19" fmla="*/ 187 h 949"/>
                <a:gd name="T20" fmla="*/ 563 w 1028"/>
                <a:gd name="T21" fmla="*/ 153 h 949"/>
                <a:gd name="T22" fmla="*/ 466 w 1028"/>
                <a:gd name="T23" fmla="*/ 153 h 949"/>
                <a:gd name="T24" fmla="*/ 466 w 1028"/>
                <a:gd name="T25" fmla="*/ 187 h 949"/>
                <a:gd name="T26" fmla="*/ 397 w 1028"/>
                <a:gd name="T27" fmla="*/ 187 h 949"/>
                <a:gd name="T28" fmla="*/ 316 w 1028"/>
                <a:gd name="T29" fmla="*/ 251 h 949"/>
                <a:gd name="T30" fmla="*/ 316 w 1028"/>
                <a:gd name="T31" fmla="*/ 438 h 949"/>
                <a:gd name="T32" fmla="*/ 397 w 1028"/>
                <a:gd name="T33" fmla="*/ 503 h 949"/>
                <a:gd name="T34" fmla="*/ 466 w 1028"/>
                <a:gd name="T35" fmla="*/ 503 h 949"/>
                <a:gd name="T36" fmla="*/ 466 w 1028"/>
                <a:gd name="T37" fmla="*/ 701 h 949"/>
                <a:gd name="T38" fmla="*/ 440 w 1028"/>
                <a:gd name="T39" fmla="*/ 701 h 949"/>
                <a:gd name="T40" fmla="*/ 389 w 1028"/>
                <a:gd name="T41" fmla="*/ 661 h 949"/>
                <a:gd name="T42" fmla="*/ 389 w 1028"/>
                <a:gd name="T43" fmla="*/ 602 h 949"/>
                <a:gd name="T44" fmla="*/ 315 w 1028"/>
                <a:gd name="T45" fmla="*/ 602 h 949"/>
                <a:gd name="T46" fmla="*/ 315 w 1028"/>
                <a:gd name="T47" fmla="*/ 696 h 949"/>
                <a:gd name="T48" fmla="*/ 396 w 1028"/>
                <a:gd name="T49" fmla="*/ 760 h 949"/>
                <a:gd name="T50" fmla="*/ 466 w 1028"/>
                <a:gd name="T51" fmla="*/ 760 h 949"/>
                <a:gd name="T52" fmla="*/ 466 w 1028"/>
                <a:gd name="T53" fmla="*/ 796 h 949"/>
                <a:gd name="T54" fmla="*/ 563 w 1028"/>
                <a:gd name="T55" fmla="*/ 796 h 949"/>
                <a:gd name="T56" fmla="*/ 563 w 1028"/>
                <a:gd name="T57" fmla="*/ 760 h 949"/>
                <a:gd name="T58" fmla="*/ 632 w 1028"/>
                <a:gd name="T59" fmla="*/ 760 h 949"/>
                <a:gd name="T60" fmla="*/ 713 w 1028"/>
                <a:gd name="T61" fmla="*/ 696 h 949"/>
                <a:gd name="T62" fmla="*/ 713 w 1028"/>
                <a:gd name="T63" fmla="*/ 509 h 949"/>
                <a:gd name="T64" fmla="*/ 632 w 1028"/>
                <a:gd name="T65" fmla="*/ 444 h 949"/>
                <a:gd name="T66" fmla="*/ 563 w 1028"/>
                <a:gd name="T67" fmla="*/ 444 h 949"/>
                <a:gd name="T68" fmla="*/ 563 w 1028"/>
                <a:gd name="T69" fmla="*/ 246 h 949"/>
                <a:gd name="T70" fmla="*/ 588 w 1028"/>
                <a:gd name="T71" fmla="*/ 246 h 949"/>
                <a:gd name="T72" fmla="*/ 639 w 1028"/>
                <a:gd name="T73" fmla="*/ 286 h 949"/>
                <a:gd name="T74" fmla="*/ 639 w 1028"/>
                <a:gd name="T75" fmla="*/ 345 h 949"/>
                <a:gd name="T76" fmla="*/ 714 w 1028"/>
                <a:gd name="T77" fmla="*/ 345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28" h="949">
                  <a:moveTo>
                    <a:pt x="1028" y="514"/>
                  </a:moveTo>
                  <a:cubicBezTo>
                    <a:pt x="1028" y="697"/>
                    <a:pt x="932" y="858"/>
                    <a:pt x="787" y="949"/>
                  </a:cubicBezTo>
                  <a:cubicBezTo>
                    <a:pt x="241" y="949"/>
                    <a:pt x="241" y="949"/>
                    <a:pt x="241" y="949"/>
                  </a:cubicBezTo>
                  <a:cubicBezTo>
                    <a:pt x="97" y="858"/>
                    <a:pt x="0" y="697"/>
                    <a:pt x="0" y="514"/>
                  </a:cubicBezTo>
                  <a:cubicBezTo>
                    <a:pt x="0" y="230"/>
                    <a:pt x="231" y="0"/>
                    <a:pt x="514" y="0"/>
                  </a:cubicBezTo>
                  <a:cubicBezTo>
                    <a:pt x="798" y="0"/>
                    <a:pt x="1028" y="230"/>
                    <a:pt x="1028" y="514"/>
                  </a:cubicBezTo>
                  <a:close/>
                  <a:moveTo>
                    <a:pt x="714" y="345"/>
                  </a:moveTo>
                  <a:cubicBezTo>
                    <a:pt x="714" y="251"/>
                    <a:pt x="714" y="251"/>
                    <a:pt x="714" y="251"/>
                  </a:cubicBezTo>
                  <a:cubicBezTo>
                    <a:pt x="714" y="216"/>
                    <a:pt x="677" y="187"/>
                    <a:pt x="632" y="187"/>
                  </a:cubicBezTo>
                  <a:cubicBezTo>
                    <a:pt x="563" y="187"/>
                    <a:pt x="563" y="187"/>
                    <a:pt x="563" y="187"/>
                  </a:cubicBezTo>
                  <a:cubicBezTo>
                    <a:pt x="563" y="153"/>
                    <a:pt x="563" y="153"/>
                    <a:pt x="563" y="153"/>
                  </a:cubicBezTo>
                  <a:cubicBezTo>
                    <a:pt x="466" y="153"/>
                    <a:pt x="466" y="153"/>
                    <a:pt x="466" y="153"/>
                  </a:cubicBezTo>
                  <a:cubicBezTo>
                    <a:pt x="466" y="187"/>
                    <a:pt x="466" y="187"/>
                    <a:pt x="466" y="187"/>
                  </a:cubicBezTo>
                  <a:cubicBezTo>
                    <a:pt x="397" y="187"/>
                    <a:pt x="397" y="187"/>
                    <a:pt x="397" y="187"/>
                  </a:cubicBezTo>
                  <a:cubicBezTo>
                    <a:pt x="352" y="187"/>
                    <a:pt x="316" y="216"/>
                    <a:pt x="316" y="251"/>
                  </a:cubicBezTo>
                  <a:cubicBezTo>
                    <a:pt x="316" y="438"/>
                    <a:pt x="316" y="438"/>
                    <a:pt x="316" y="438"/>
                  </a:cubicBezTo>
                  <a:cubicBezTo>
                    <a:pt x="316" y="474"/>
                    <a:pt x="352" y="503"/>
                    <a:pt x="397" y="503"/>
                  </a:cubicBezTo>
                  <a:cubicBezTo>
                    <a:pt x="466" y="503"/>
                    <a:pt x="466" y="503"/>
                    <a:pt x="466" y="503"/>
                  </a:cubicBezTo>
                  <a:cubicBezTo>
                    <a:pt x="466" y="701"/>
                    <a:pt x="466" y="701"/>
                    <a:pt x="466" y="701"/>
                  </a:cubicBezTo>
                  <a:cubicBezTo>
                    <a:pt x="440" y="701"/>
                    <a:pt x="440" y="701"/>
                    <a:pt x="440" y="701"/>
                  </a:cubicBezTo>
                  <a:cubicBezTo>
                    <a:pt x="412" y="701"/>
                    <a:pt x="389" y="683"/>
                    <a:pt x="389" y="661"/>
                  </a:cubicBezTo>
                  <a:cubicBezTo>
                    <a:pt x="389" y="602"/>
                    <a:pt x="389" y="602"/>
                    <a:pt x="389" y="602"/>
                  </a:cubicBezTo>
                  <a:cubicBezTo>
                    <a:pt x="315" y="602"/>
                    <a:pt x="315" y="602"/>
                    <a:pt x="315" y="602"/>
                  </a:cubicBezTo>
                  <a:cubicBezTo>
                    <a:pt x="315" y="696"/>
                    <a:pt x="315" y="696"/>
                    <a:pt x="315" y="696"/>
                  </a:cubicBezTo>
                  <a:cubicBezTo>
                    <a:pt x="315" y="731"/>
                    <a:pt x="351" y="760"/>
                    <a:pt x="396" y="760"/>
                  </a:cubicBezTo>
                  <a:cubicBezTo>
                    <a:pt x="466" y="760"/>
                    <a:pt x="466" y="760"/>
                    <a:pt x="466" y="760"/>
                  </a:cubicBezTo>
                  <a:cubicBezTo>
                    <a:pt x="466" y="796"/>
                    <a:pt x="466" y="796"/>
                    <a:pt x="466" y="796"/>
                  </a:cubicBezTo>
                  <a:cubicBezTo>
                    <a:pt x="563" y="796"/>
                    <a:pt x="563" y="796"/>
                    <a:pt x="563" y="796"/>
                  </a:cubicBezTo>
                  <a:cubicBezTo>
                    <a:pt x="563" y="760"/>
                    <a:pt x="563" y="760"/>
                    <a:pt x="563" y="760"/>
                  </a:cubicBezTo>
                  <a:cubicBezTo>
                    <a:pt x="632" y="760"/>
                    <a:pt x="632" y="760"/>
                    <a:pt x="632" y="760"/>
                  </a:cubicBezTo>
                  <a:cubicBezTo>
                    <a:pt x="677" y="760"/>
                    <a:pt x="713" y="731"/>
                    <a:pt x="713" y="696"/>
                  </a:cubicBezTo>
                  <a:cubicBezTo>
                    <a:pt x="713" y="509"/>
                    <a:pt x="713" y="509"/>
                    <a:pt x="713" y="509"/>
                  </a:cubicBezTo>
                  <a:cubicBezTo>
                    <a:pt x="713" y="473"/>
                    <a:pt x="677" y="444"/>
                    <a:pt x="632" y="444"/>
                  </a:cubicBezTo>
                  <a:cubicBezTo>
                    <a:pt x="563" y="444"/>
                    <a:pt x="563" y="444"/>
                    <a:pt x="563" y="444"/>
                  </a:cubicBezTo>
                  <a:cubicBezTo>
                    <a:pt x="563" y="246"/>
                    <a:pt x="563" y="246"/>
                    <a:pt x="563" y="246"/>
                  </a:cubicBezTo>
                  <a:cubicBezTo>
                    <a:pt x="588" y="246"/>
                    <a:pt x="588" y="246"/>
                    <a:pt x="588" y="246"/>
                  </a:cubicBezTo>
                  <a:cubicBezTo>
                    <a:pt x="617" y="246"/>
                    <a:pt x="639" y="264"/>
                    <a:pt x="639" y="286"/>
                  </a:cubicBezTo>
                  <a:cubicBezTo>
                    <a:pt x="639" y="345"/>
                    <a:pt x="639" y="345"/>
                    <a:pt x="639" y="345"/>
                  </a:cubicBezTo>
                  <a:lnTo>
                    <a:pt x="714" y="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5" name="淘宝网Chenying0907出品 461"/>
            <p:cNvSpPr/>
            <p:nvPr/>
          </p:nvSpPr>
          <p:spPr bwMode="auto">
            <a:xfrm>
              <a:off x="5187951" y="5254626"/>
              <a:ext cx="1827213" cy="209550"/>
            </a:xfrm>
            <a:custGeom>
              <a:avLst/>
              <a:gdLst>
                <a:gd name="T0" fmla="*/ 436 w 486"/>
                <a:gd name="T1" fmla="*/ 0 h 56"/>
                <a:gd name="T2" fmla="*/ 486 w 486"/>
                <a:gd name="T3" fmla="*/ 28 h 56"/>
                <a:gd name="T4" fmla="*/ 436 w 486"/>
                <a:gd name="T5" fmla="*/ 56 h 56"/>
                <a:gd name="T6" fmla="*/ 51 w 486"/>
                <a:gd name="T7" fmla="*/ 56 h 56"/>
                <a:gd name="T8" fmla="*/ 0 w 486"/>
                <a:gd name="T9" fmla="*/ 28 h 56"/>
                <a:gd name="T10" fmla="*/ 15 w 486"/>
                <a:gd name="T11" fmla="*/ 8 h 56"/>
                <a:gd name="T12" fmla="*/ 51 w 486"/>
                <a:gd name="T13" fmla="*/ 0 h 56"/>
                <a:gd name="T14" fmla="*/ 436 w 486"/>
                <a:gd name="T1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6" h="56">
                  <a:moveTo>
                    <a:pt x="436" y="0"/>
                  </a:moveTo>
                  <a:cubicBezTo>
                    <a:pt x="464" y="0"/>
                    <a:pt x="486" y="13"/>
                    <a:pt x="486" y="28"/>
                  </a:cubicBezTo>
                  <a:cubicBezTo>
                    <a:pt x="486" y="44"/>
                    <a:pt x="464" y="56"/>
                    <a:pt x="436" y="56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23" y="56"/>
                    <a:pt x="0" y="44"/>
                    <a:pt x="0" y="28"/>
                  </a:cubicBezTo>
                  <a:cubicBezTo>
                    <a:pt x="0" y="20"/>
                    <a:pt x="6" y="13"/>
                    <a:pt x="15" y="8"/>
                  </a:cubicBezTo>
                  <a:cubicBezTo>
                    <a:pt x="24" y="3"/>
                    <a:pt x="37" y="0"/>
                    <a:pt x="51" y="0"/>
                  </a:cubicBezTo>
                  <a:lnTo>
                    <a:pt x="4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8" name="淘宝网Chenying0907出品 462"/>
            <p:cNvSpPr/>
            <p:nvPr/>
          </p:nvSpPr>
          <p:spPr bwMode="auto">
            <a:xfrm>
              <a:off x="5368926" y="5576888"/>
              <a:ext cx="1470025" cy="211138"/>
            </a:xfrm>
            <a:custGeom>
              <a:avLst/>
              <a:gdLst>
                <a:gd name="T0" fmla="*/ 341 w 391"/>
                <a:gd name="T1" fmla="*/ 0 h 56"/>
                <a:gd name="T2" fmla="*/ 391 w 391"/>
                <a:gd name="T3" fmla="*/ 28 h 56"/>
                <a:gd name="T4" fmla="*/ 341 w 391"/>
                <a:gd name="T5" fmla="*/ 56 h 56"/>
                <a:gd name="T6" fmla="*/ 50 w 391"/>
                <a:gd name="T7" fmla="*/ 56 h 56"/>
                <a:gd name="T8" fmla="*/ 0 w 391"/>
                <a:gd name="T9" fmla="*/ 28 h 56"/>
                <a:gd name="T10" fmla="*/ 14 w 391"/>
                <a:gd name="T11" fmla="*/ 8 h 56"/>
                <a:gd name="T12" fmla="*/ 50 w 391"/>
                <a:gd name="T13" fmla="*/ 0 h 56"/>
                <a:gd name="T14" fmla="*/ 341 w 391"/>
                <a:gd name="T1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1" h="56">
                  <a:moveTo>
                    <a:pt x="341" y="0"/>
                  </a:moveTo>
                  <a:cubicBezTo>
                    <a:pt x="369" y="0"/>
                    <a:pt x="391" y="12"/>
                    <a:pt x="391" y="28"/>
                  </a:cubicBezTo>
                  <a:cubicBezTo>
                    <a:pt x="391" y="43"/>
                    <a:pt x="369" y="56"/>
                    <a:pt x="341" y="56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22" y="56"/>
                    <a:pt x="0" y="43"/>
                    <a:pt x="0" y="28"/>
                  </a:cubicBezTo>
                  <a:cubicBezTo>
                    <a:pt x="0" y="20"/>
                    <a:pt x="5" y="13"/>
                    <a:pt x="14" y="8"/>
                  </a:cubicBezTo>
                  <a:cubicBezTo>
                    <a:pt x="24" y="3"/>
                    <a:pt x="36" y="0"/>
                    <a:pt x="50" y="0"/>
                  </a:cubicBezTo>
                  <a:lnTo>
                    <a:pt x="34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0" name="淘宝网Chenying0907出品 463"/>
            <p:cNvSpPr/>
            <p:nvPr/>
          </p:nvSpPr>
          <p:spPr bwMode="auto">
            <a:xfrm>
              <a:off x="5556251" y="5895976"/>
              <a:ext cx="1090613" cy="211138"/>
            </a:xfrm>
            <a:custGeom>
              <a:avLst/>
              <a:gdLst>
                <a:gd name="T0" fmla="*/ 240 w 290"/>
                <a:gd name="T1" fmla="*/ 0 h 56"/>
                <a:gd name="T2" fmla="*/ 290 w 290"/>
                <a:gd name="T3" fmla="*/ 28 h 56"/>
                <a:gd name="T4" fmla="*/ 240 w 290"/>
                <a:gd name="T5" fmla="*/ 56 h 56"/>
                <a:gd name="T6" fmla="*/ 50 w 290"/>
                <a:gd name="T7" fmla="*/ 56 h 56"/>
                <a:gd name="T8" fmla="*/ 0 w 290"/>
                <a:gd name="T9" fmla="*/ 28 h 56"/>
                <a:gd name="T10" fmla="*/ 15 w 290"/>
                <a:gd name="T11" fmla="*/ 8 h 56"/>
                <a:gd name="T12" fmla="*/ 50 w 290"/>
                <a:gd name="T13" fmla="*/ 0 h 56"/>
                <a:gd name="T14" fmla="*/ 240 w 290"/>
                <a:gd name="T1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0" h="56">
                  <a:moveTo>
                    <a:pt x="240" y="0"/>
                  </a:moveTo>
                  <a:cubicBezTo>
                    <a:pt x="268" y="0"/>
                    <a:pt x="290" y="12"/>
                    <a:pt x="290" y="28"/>
                  </a:cubicBezTo>
                  <a:cubicBezTo>
                    <a:pt x="290" y="43"/>
                    <a:pt x="268" y="56"/>
                    <a:pt x="240" y="56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23" y="56"/>
                    <a:pt x="0" y="43"/>
                    <a:pt x="0" y="28"/>
                  </a:cubicBezTo>
                  <a:cubicBezTo>
                    <a:pt x="0" y="20"/>
                    <a:pt x="6" y="13"/>
                    <a:pt x="15" y="8"/>
                  </a:cubicBezTo>
                  <a:cubicBezTo>
                    <a:pt x="24" y="3"/>
                    <a:pt x="37" y="0"/>
                    <a:pt x="50" y="0"/>
                  </a:cubicBezTo>
                  <a:lnTo>
                    <a:pt x="24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1" name="淘宝网Chenying0907出品 464"/>
            <p:cNvSpPr/>
            <p:nvPr/>
          </p:nvSpPr>
          <p:spPr bwMode="auto">
            <a:xfrm>
              <a:off x="6286501" y="3416301"/>
              <a:ext cx="285750" cy="744538"/>
            </a:xfrm>
            <a:custGeom>
              <a:avLst/>
              <a:gdLst>
                <a:gd name="T0" fmla="*/ 76 w 76"/>
                <a:gd name="T1" fmla="*/ 41 h 198"/>
                <a:gd name="T2" fmla="*/ 76 w 76"/>
                <a:gd name="T3" fmla="*/ 158 h 198"/>
                <a:gd name="T4" fmla="*/ 25 w 76"/>
                <a:gd name="T5" fmla="*/ 198 h 198"/>
                <a:gd name="T6" fmla="*/ 0 w 76"/>
                <a:gd name="T7" fmla="*/ 198 h 198"/>
                <a:gd name="T8" fmla="*/ 0 w 76"/>
                <a:gd name="T9" fmla="*/ 0 h 198"/>
                <a:gd name="T10" fmla="*/ 25 w 76"/>
                <a:gd name="T11" fmla="*/ 0 h 198"/>
                <a:gd name="T12" fmla="*/ 76 w 76"/>
                <a:gd name="T13" fmla="*/ 4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98">
                  <a:moveTo>
                    <a:pt x="76" y="41"/>
                  </a:moveTo>
                  <a:cubicBezTo>
                    <a:pt x="76" y="158"/>
                    <a:pt x="76" y="158"/>
                    <a:pt x="76" y="158"/>
                  </a:cubicBezTo>
                  <a:cubicBezTo>
                    <a:pt x="76" y="180"/>
                    <a:pt x="53" y="198"/>
                    <a:pt x="25" y="198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3" y="0"/>
                    <a:pt x="76" y="18"/>
                    <a:pt x="76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2" name="淘宝网Chenying0907出品 465"/>
            <p:cNvSpPr/>
            <p:nvPr/>
          </p:nvSpPr>
          <p:spPr bwMode="auto">
            <a:xfrm>
              <a:off x="5948363" y="754063"/>
              <a:ext cx="307975" cy="658813"/>
            </a:xfrm>
            <a:custGeom>
              <a:avLst/>
              <a:gdLst>
                <a:gd name="T0" fmla="*/ 82 w 82"/>
                <a:gd name="T1" fmla="*/ 41 h 175"/>
                <a:gd name="T2" fmla="*/ 82 w 82"/>
                <a:gd name="T3" fmla="*/ 134 h 175"/>
                <a:gd name="T4" fmla="*/ 41 w 82"/>
                <a:gd name="T5" fmla="*/ 175 h 175"/>
                <a:gd name="T6" fmla="*/ 12 w 82"/>
                <a:gd name="T7" fmla="*/ 163 h 175"/>
                <a:gd name="T8" fmla="*/ 0 w 82"/>
                <a:gd name="T9" fmla="*/ 134 h 175"/>
                <a:gd name="T10" fmla="*/ 0 w 82"/>
                <a:gd name="T11" fmla="*/ 41 h 175"/>
                <a:gd name="T12" fmla="*/ 41 w 82"/>
                <a:gd name="T13" fmla="*/ 0 h 175"/>
                <a:gd name="T14" fmla="*/ 82 w 82"/>
                <a:gd name="T15" fmla="*/ 4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175">
                  <a:moveTo>
                    <a:pt x="82" y="41"/>
                  </a:moveTo>
                  <a:cubicBezTo>
                    <a:pt x="82" y="134"/>
                    <a:pt x="82" y="134"/>
                    <a:pt x="82" y="134"/>
                  </a:cubicBezTo>
                  <a:cubicBezTo>
                    <a:pt x="82" y="157"/>
                    <a:pt x="64" y="175"/>
                    <a:pt x="41" y="175"/>
                  </a:cubicBezTo>
                  <a:cubicBezTo>
                    <a:pt x="30" y="175"/>
                    <a:pt x="20" y="171"/>
                    <a:pt x="12" y="163"/>
                  </a:cubicBezTo>
                  <a:cubicBezTo>
                    <a:pt x="5" y="156"/>
                    <a:pt x="0" y="146"/>
                    <a:pt x="0" y="134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9" y="0"/>
                    <a:pt x="41" y="0"/>
                  </a:cubicBezTo>
                  <a:cubicBezTo>
                    <a:pt x="64" y="0"/>
                    <a:pt x="82" y="19"/>
                    <a:pt x="8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3" name="淘宝网Chenying0907出品 466"/>
            <p:cNvSpPr/>
            <p:nvPr/>
          </p:nvSpPr>
          <p:spPr bwMode="auto">
            <a:xfrm>
              <a:off x="5635626" y="2449513"/>
              <a:ext cx="285750" cy="744538"/>
            </a:xfrm>
            <a:custGeom>
              <a:avLst/>
              <a:gdLst>
                <a:gd name="T0" fmla="*/ 76 w 76"/>
                <a:gd name="T1" fmla="*/ 0 h 198"/>
                <a:gd name="T2" fmla="*/ 76 w 76"/>
                <a:gd name="T3" fmla="*/ 198 h 198"/>
                <a:gd name="T4" fmla="*/ 51 w 76"/>
                <a:gd name="T5" fmla="*/ 198 h 198"/>
                <a:gd name="T6" fmla="*/ 0 w 76"/>
                <a:gd name="T7" fmla="*/ 157 h 198"/>
                <a:gd name="T8" fmla="*/ 0 w 76"/>
                <a:gd name="T9" fmla="*/ 40 h 198"/>
                <a:gd name="T10" fmla="*/ 51 w 76"/>
                <a:gd name="T11" fmla="*/ 0 h 198"/>
                <a:gd name="T12" fmla="*/ 76 w 76"/>
                <a:gd name="T1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98">
                  <a:moveTo>
                    <a:pt x="76" y="0"/>
                  </a:moveTo>
                  <a:cubicBezTo>
                    <a:pt x="76" y="198"/>
                    <a:pt x="76" y="198"/>
                    <a:pt x="76" y="198"/>
                  </a:cubicBezTo>
                  <a:cubicBezTo>
                    <a:pt x="51" y="198"/>
                    <a:pt x="51" y="198"/>
                    <a:pt x="51" y="198"/>
                  </a:cubicBezTo>
                  <a:cubicBezTo>
                    <a:pt x="23" y="198"/>
                    <a:pt x="0" y="180"/>
                    <a:pt x="0" y="15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23" y="0"/>
                    <a:pt x="51" y="0"/>
                  </a:cubicBezTo>
                  <a:lnTo>
                    <a:pt x="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4" name="淘宝网Chenying0907出品 467"/>
            <p:cNvSpPr/>
            <p:nvPr/>
          </p:nvSpPr>
          <p:spPr bwMode="auto">
            <a:xfrm>
              <a:off x="3951288" y="1539876"/>
              <a:ext cx="571500" cy="587375"/>
            </a:xfrm>
            <a:custGeom>
              <a:avLst/>
              <a:gdLst>
                <a:gd name="T0" fmla="*/ 140 w 152"/>
                <a:gd name="T1" fmla="*/ 82 h 156"/>
                <a:gd name="T2" fmla="*/ 152 w 152"/>
                <a:gd name="T3" fmla="*/ 111 h 156"/>
                <a:gd name="T4" fmla="*/ 140 w 152"/>
                <a:gd name="T5" fmla="*/ 140 h 156"/>
                <a:gd name="T6" fmla="*/ 82 w 152"/>
                <a:gd name="T7" fmla="*/ 140 h 156"/>
                <a:gd name="T8" fmla="*/ 16 w 152"/>
                <a:gd name="T9" fmla="*/ 74 h 156"/>
                <a:gd name="T10" fmla="*/ 16 w 152"/>
                <a:gd name="T11" fmla="*/ 16 h 156"/>
                <a:gd name="T12" fmla="*/ 74 w 152"/>
                <a:gd name="T13" fmla="*/ 16 h 156"/>
                <a:gd name="T14" fmla="*/ 140 w 152"/>
                <a:gd name="T15" fmla="*/ 8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56">
                  <a:moveTo>
                    <a:pt x="140" y="82"/>
                  </a:moveTo>
                  <a:cubicBezTo>
                    <a:pt x="148" y="90"/>
                    <a:pt x="152" y="100"/>
                    <a:pt x="152" y="111"/>
                  </a:cubicBezTo>
                  <a:cubicBezTo>
                    <a:pt x="152" y="121"/>
                    <a:pt x="148" y="132"/>
                    <a:pt x="140" y="140"/>
                  </a:cubicBezTo>
                  <a:cubicBezTo>
                    <a:pt x="124" y="156"/>
                    <a:pt x="98" y="156"/>
                    <a:pt x="82" y="140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0" y="58"/>
                    <a:pt x="0" y="32"/>
                    <a:pt x="16" y="16"/>
                  </a:cubicBezTo>
                  <a:cubicBezTo>
                    <a:pt x="32" y="0"/>
                    <a:pt x="58" y="0"/>
                    <a:pt x="74" y="16"/>
                  </a:cubicBezTo>
                  <a:lnTo>
                    <a:pt x="140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5" name="淘宝网Chenying0907出品 468"/>
            <p:cNvSpPr/>
            <p:nvPr/>
          </p:nvSpPr>
          <p:spPr bwMode="auto">
            <a:xfrm>
              <a:off x="3294063" y="3122613"/>
              <a:ext cx="657225" cy="307975"/>
            </a:xfrm>
            <a:custGeom>
              <a:avLst/>
              <a:gdLst>
                <a:gd name="T0" fmla="*/ 134 w 175"/>
                <a:gd name="T1" fmla="*/ 0 h 82"/>
                <a:gd name="T2" fmla="*/ 175 w 175"/>
                <a:gd name="T3" fmla="*/ 41 h 82"/>
                <a:gd name="T4" fmla="*/ 134 w 175"/>
                <a:gd name="T5" fmla="*/ 82 h 82"/>
                <a:gd name="T6" fmla="*/ 41 w 175"/>
                <a:gd name="T7" fmla="*/ 82 h 82"/>
                <a:gd name="T8" fmla="*/ 0 w 175"/>
                <a:gd name="T9" fmla="*/ 41 h 82"/>
                <a:gd name="T10" fmla="*/ 12 w 175"/>
                <a:gd name="T11" fmla="*/ 12 h 82"/>
                <a:gd name="T12" fmla="*/ 41 w 175"/>
                <a:gd name="T13" fmla="*/ 0 h 82"/>
                <a:gd name="T14" fmla="*/ 134 w 175"/>
                <a:gd name="T1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82">
                  <a:moveTo>
                    <a:pt x="134" y="0"/>
                  </a:moveTo>
                  <a:cubicBezTo>
                    <a:pt x="156" y="0"/>
                    <a:pt x="175" y="19"/>
                    <a:pt x="175" y="41"/>
                  </a:cubicBezTo>
                  <a:cubicBezTo>
                    <a:pt x="175" y="64"/>
                    <a:pt x="156" y="82"/>
                    <a:pt x="134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18" y="82"/>
                    <a:pt x="0" y="64"/>
                    <a:pt x="0" y="41"/>
                  </a:cubicBezTo>
                  <a:cubicBezTo>
                    <a:pt x="0" y="30"/>
                    <a:pt x="4" y="20"/>
                    <a:pt x="12" y="12"/>
                  </a:cubicBezTo>
                  <a:cubicBezTo>
                    <a:pt x="19" y="5"/>
                    <a:pt x="29" y="0"/>
                    <a:pt x="41" y="0"/>
                  </a:cubicBezTo>
                  <a:lnTo>
                    <a:pt x="1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165" eaLnBrk="1" fontAlgn="auto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z="1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86" name="淘宝网Chenying0907出品 3"/>
          <p:cNvSpPr>
            <a:spLocks noChangeArrowheads="1"/>
          </p:cNvSpPr>
          <p:nvPr/>
        </p:nvSpPr>
        <p:spPr bwMode="auto">
          <a:xfrm>
            <a:off x="2083844" y="3539548"/>
            <a:ext cx="856649" cy="28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68582" tIns="34292" rIns="68582" bIns="34292">
            <a:spAutoFit/>
          </a:bodyPr>
          <a:lstStyle/>
          <a:p>
            <a:r>
              <a:rPr lang="zh-CN" altLang="en-US" sz="1400">
                <a:solidFill>
                  <a:srgbClr val="D4413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sym typeface="Arial" panose="020B0604020202020204" pitchFamily="34" charset="0"/>
              </a:rPr>
              <a:t>产品安全</a:t>
            </a:r>
            <a:endParaRPr lang="zh-CN" altLang="en-US" sz="1400">
              <a:solidFill>
                <a:srgbClr val="D44133"/>
              </a:solidFill>
              <a:latin typeface="方正正纤黑简体" panose="02000000000000000000" pitchFamily="2" charset="-122"/>
              <a:ea typeface="方正正纤黑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87" name="淘宝网Chenying0907出品 13"/>
          <p:cNvSpPr txBox="1"/>
          <p:nvPr/>
        </p:nvSpPr>
        <p:spPr>
          <a:xfrm>
            <a:off x="606653" y="3810171"/>
            <a:ext cx="2333658" cy="743573"/>
          </a:xfrm>
          <a:prstGeom prst="rect">
            <a:avLst/>
          </a:prstGeom>
          <a:noFill/>
        </p:spPr>
        <p:txBody>
          <a:bodyPr wrap="square" lIns="65824" tIns="32911" rIns="65824" bIns="32911" rtlCol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CN" altLang="en-US" sz="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1.水泥产品安全认证:</a:t>
            </a:r>
            <a:endParaRPr lang="zh-CN" altLang="en-US" sz="800" b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r">
              <a:spcBef>
                <a:spcPct val="50000"/>
              </a:spcBef>
            </a:pPr>
            <a:r>
              <a:rPr lang="zh-CN" altLang="en-US" sz="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2.原因: 工艺问题;      </a:t>
            </a:r>
            <a:endParaRPr lang="en-US" altLang="zh-CN" sz="800" b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r">
              <a:spcBef>
                <a:spcPct val="50000"/>
              </a:spcBef>
            </a:pPr>
            <a:r>
              <a:rPr lang="zh-CN" altLang="en-US" sz="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3.过程控制问题;</a:t>
            </a:r>
            <a:endParaRPr lang="zh-CN" altLang="en-US" sz="800" b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r">
              <a:spcBef>
                <a:spcPct val="50000"/>
              </a:spcBef>
            </a:pPr>
            <a:r>
              <a:rPr lang="zh-CN" altLang="en-US" sz="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4.产品包装问题;</a:t>
            </a:r>
            <a:endParaRPr lang="zh-CN" altLang="en-US" sz="800" b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8" name="Group 23"/>
          <p:cNvGrpSpPr/>
          <p:nvPr/>
        </p:nvGrpSpPr>
        <p:grpSpPr>
          <a:xfrm>
            <a:off x="3477649" y="3563144"/>
            <a:ext cx="256945" cy="224003"/>
            <a:chOff x="7540014" y="4306907"/>
            <a:chExt cx="389342" cy="339426"/>
          </a:xfrm>
          <a:solidFill>
            <a:schemeClr val="bg1"/>
          </a:solidFill>
        </p:grpSpPr>
        <p:sp>
          <p:nvSpPr>
            <p:cNvPr id="89" name="淘宝网Chenying0907出品 110"/>
            <p:cNvSpPr/>
            <p:nvPr/>
          </p:nvSpPr>
          <p:spPr bwMode="auto">
            <a:xfrm>
              <a:off x="7799575" y="4409234"/>
              <a:ext cx="102328" cy="102328"/>
            </a:xfrm>
            <a:custGeom>
              <a:avLst/>
              <a:gdLst>
                <a:gd name="T0" fmla="*/ 0 w 41"/>
                <a:gd name="T1" fmla="*/ 39 h 41"/>
                <a:gd name="T2" fmla="*/ 3 w 41"/>
                <a:gd name="T3" fmla="*/ 41 h 41"/>
                <a:gd name="T4" fmla="*/ 41 w 41"/>
                <a:gd name="T5" fmla="*/ 3 h 41"/>
                <a:gd name="T6" fmla="*/ 39 w 41"/>
                <a:gd name="T7" fmla="*/ 0 h 41"/>
                <a:gd name="T8" fmla="*/ 0 w 41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方正正纤黑简体" panose="02000000000000000000" pitchFamily="2" charset="-122"/>
              </a:endParaRPr>
            </a:p>
          </p:txBody>
        </p:sp>
        <p:sp>
          <p:nvSpPr>
            <p:cNvPr id="90" name="淘宝网Chenying0907出品 111"/>
            <p:cNvSpPr/>
            <p:nvPr/>
          </p:nvSpPr>
          <p:spPr bwMode="auto">
            <a:xfrm>
              <a:off x="7777112" y="4381780"/>
              <a:ext cx="109814" cy="114806"/>
            </a:xfrm>
            <a:custGeom>
              <a:avLst/>
              <a:gdLst>
                <a:gd name="T0" fmla="*/ 37 w 44"/>
                <a:gd name="T1" fmla="*/ 0 h 46"/>
                <a:gd name="T2" fmla="*/ 0 w 44"/>
                <a:gd name="T3" fmla="*/ 39 h 46"/>
                <a:gd name="T4" fmla="*/ 6 w 44"/>
                <a:gd name="T5" fmla="*/ 46 h 46"/>
                <a:gd name="T6" fmla="*/ 44 w 44"/>
                <a:gd name="T7" fmla="*/ 8 h 46"/>
                <a:gd name="T8" fmla="*/ 37 w 4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方正正纤黑简体" panose="02000000000000000000" pitchFamily="2" charset="-122"/>
              </a:endParaRPr>
            </a:p>
          </p:txBody>
        </p:sp>
        <p:sp>
          <p:nvSpPr>
            <p:cNvPr id="91" name="淘宝网Chenying0907出品 112"/>
            <p:cNvSpPr/>
            <p:nvPr/>
          </p:nvSpPr>
          <p:spPr bwMode="auto">
            <a:xfrm>
              <a:off x="7757146" y="4366805"/>
              <a:ext cx="104823" cy="104823"/>
            </a:xfrm>
            <a:custGeom>
              <a:avLst/>
              <a:gdLst>
                <a:gd name="T0" fmla="*/ 0 w 42"/>
                <a:gd name="T1" fmla="*/ 38 h 42"/>
                <a:gd name="T2" fmla="*/ 4 w 42"/>
                <a:gd name="T3" fmla="*/ 42 h 42"/>
                <a:gd name="T4" fmla="*/ 42 w 42"/>
                <a:gd name="T5" fmla="*/ 4 h 42"/>
                <a:gd name="T6" fmla="*/ 38 w 42"/>
                <a:gd name="T7" fmla="*/ 0 h 42"/>
                <a:gd name="T8" fmla="*/ 0 w 42"/>
                <a:gd name="T9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方正正纤黑简体" panose="02000000000000000000" pitchFamily="2" charset="-122"/>
              </a:endParaRPr>
            </a:p>
          </p:txBody>
        </p:sp>
        <p:sp>
          <p:nvSpPr>
            <p:cNvPr id="92" name="淘宝网Chenying0907出品 113"/>
            <p:cNvSpPr/>
            <p:nvPr/>
          </p:nvSpPr>
          <p:spPr bwMode="auto">
            <a:xfrm>
              <a:off x="7729693" y="4469133"/>
              <a:ext cx="69882" cy="69882"/>
            </a:xfrm>
            <a:custGeom>
              <a:avLst/>
              <a:gdLst>
                <a:gd name="T0" fmla="*/ 28 w 28"/>
                <a:gd name="T1" fmla="*/ 20 h 28"/>
                <a:gd name="T2" fmla="*/ 8 w 28"/>
                <a:gd name="T3" fmla="*/ 0 h 28"/>
                <a:gd name="T4" fmla="*/ 0 w 28"/>
                <a:gd name="T5" fmla="*/ 20 h 28"/>
                <a:gd name="T6" fmla="*/ 9 w 28"/>
                <a:gd name="T7" fmla="*/ 28 h 28"/>
                <a:gd name="T8" fmla="*/ 28 w 28"/>
                <a:gd name="T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方正正纤黑简体" panose="02000000000000000000" pitchFamily="2" charset="-122"/>
              </a:endParaRPr>
            </a:p>
          </p:txBody>
        </p:sp>
        <p:sp>
          <p:nvSpPr>
            <p:cNvPr id="93" name="淘宝网Chenying0907出品 114"/>
            <p:cNvSpPr/>
            <p:nvPr/>
          </p:nvSpPr>
          <p:spPr bwMode="auto">
            <a:xfrm>
              <a:off x="7712222" y="4526535"/>
              <a:ext cx="34941" cy="32446"/>
            </a:xfrm>
            <a:custGeom>
              <a:avLst/>
              <a:gdLst>
                <a:gd name="T0" fmla="*/ 0 w 14"/>
                <a:gd name="T1" fmla="*/ 13 h 13"/>
                <a:gd name="T2" fmla="*/ 14 w 14"/>
                <a:gd name="T3" fmla="*/ 6 h 13"/>
                <a:gd name="T4" fmla="*/ 6 w 14"/>
                <a:gd name="T5" fmla="*/ 0 h 13"/>
                <a:gd name="T6" fmla="*/ 0 w 14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方正正纤黑简体" panose="02000000000000000000" pitchFamily="2" charset="-122"/>
              </a:endParaRPr>
            </a:p>
          </p:txBody>
        </p:sp>
        <p:sp>
          <p:nvSpPr>
            <p:cNvPr id="94" name="淘宝网Chenying0907出品 115"/>
            <p:cNvSpPr/>
            <p:nvPr/>
          </p:nvSpPr>
          <p:spPr bwMode="auto">
            <a:xfrm>
              <a:off x="7859474" y="4341848"/>
              <a:ext cx="69882" cy="69882"/>
            </a:xfrm>
            <a:custGeom>
              <a:avLst/>
              <a:gdLst>
                <a:gd name="T0" fmla="*/ 7 w 28"/>
                <a:gd name="T1" fmla="*/ 0 h 28"/>
                <a:gd name="T2" fmla="*/ 0 w 28"/>
                <a:gd name="T3" fmla="*/ 8 h 28"/>
                <a:gd name="T4" fmla="*/ 20 w 28"/>
                <a:gd name="T5" fmla="*/ 28 h 28"/>
                <a:gd name="T6" fmla="*/ 28 w 28"/>
                <a:gd name="T7" fmla="*/ 20 h 28"/>
                <a:gd name="T8" fmla="*/ 7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方正正纤黑简体" panose="02000000000000000000" pitchFamily="2" charset="-122"/>
              </a:endParaRPr>
            </a:p>
          </p:txBody>
        </p:sp>
        <p:sp>
          <p:nvSpPr>
            <p:cNvPr id="95" name="淘宝网Chenying0907出品 116"/>
            <p:cNvSpPr/>
            <p:nvPr/>
          </p:nvSpPr>
          <p:spPr bwMode="auto">
            <a:xfrm>
              <a:off x="7540014" y="4306907"/>
              <a:ext cx="279527" cy="339426"/>
            </a:xfrm>
            <a:custGeom>
              <a:avLst/>
              <a:gdLst>
                <a:gd name="T0" fmla="*/ 104 w 112"/>
                <a:gd name="T1" fmla="*/ 101 h 136"/>
                <a:gd name="T2" fmla="*/ 83 w 112"/>
                <a:gd name="T3" fmla="*/ 101 h 136"/>
                <a:gd name="T4" fmla="*/ 83 w 112"/>
                <a:gd name="T5" fmla="*/ 129 h 136"/>
                <a:gd name="T6" fmla="*/ 7 w 112"/>
                <a:gd name="T7" fmla="*/ 129 h 136"/>
                <a:gd name="T8" fmla="*/ 7 w 112"/>
                <a:gd name="T9" fmla="*/ 32 h 136"/>
                <a:gd name="T10" fmla="*/ 104 w 112"/>
                <a:gd name="T11" fmla="*/ 32 h 136"/>
                <a:gd name="T12" fmla="*/ 104 w 112"/>
                <a:gd name="T13" fmla="*/ 40 h 136"/>
                <a:gd name="T14" fmla="*/ 112 w 112"/>
                <a:gd name="T15" fmla="*/ 32 h 136"/>
                <a:gd name="T16" fmla="*/ 112 w 112"/>
                <a:gd name="T17" fmla="*/ 6 h 136"/>
                <a:gd name="T18" fmla="*/ 97 w 112"/>
                <a:gd name="T19" fmla="*/ 6 h 136"/>
                <a:gd name="T20" fmla="*/ 97 w 112"/>
                <a:gd name="T21" fmla="*/ 20 h 136"/>
                <a:gd name="T22" fmla="*/ 95 w 112"/>
                <a:gd name="T23" fmla="*/ 20 h 136"/>
                <a:gd name="T24" fmla="*/ 95 w 112"/>
                <a:gd name="T25" fmla="*/ 0 h 136"/>
                <a:gd name="T26" fmla="*/ 89 w 112"/>
                <a:gd name="T27" fmla="*/ 0 h 136"/>
                <a:gd name="T28" fmla="*/ 89 w 112"/>
                <a:gd name="T29" fmla="*/ 20 h 136"/>
                <a:gd name="T30" fmla="*/ 87 w 112"/>
                <a:gd name="T31" fmla="*/ 20 h 136"/>
                <a:gd name="T32" fmla="*/ 87 w 112"/>
                <a:gd name="T33" fmla="*/ 6 h 136"/>
                <a:gd name="T34" fmla="*/ 79 w 112"/>
                <a:gd name="T35" fmla="*/ 6 h 136"/>
                <a:gd name="T36" fmla="*/ 79 w 112"/>
                <a:gd name="T37" fmla="*/ 20 h 136"/>
                <a:gd name="T38" fmla="*/ 76 w 112"/>
                <a:gd name="T39" fmla="*/ 20 h 136"/>
                <a:gd name="T40" fmla="*/ 76 w 112"/>
                <a:gd name="T41" fmla="*/ 0 h 136"/>
                <a:gd name="T42" fmla="*/ 72 w 112"/>
                <a:gd name="T43" fmla="*/ 0 h 136"/>
                <a:gd name="T44" fmla="*/ 72 w 112"/>
                <a:gd name="T45" fmla="*/ 20 h 136"/>
                <a:gd name="T46" fmla="*/ 68 w 112"/>
                <a:gd name="T47" fmla="*/ 20 h 136"/>
                <a:gd name="T48" fmla="*/ 68 w 112"/>
                <a:gd name="T49" fmla="*/ 6 h 136"/>
                <a:gd name="T50" fmla="*/ 60 w 112"/>
                <a:gd name="T51" fmla="*/ 6 h 136"/>
                <a:gd name="T52" fmla="*/ 60 w 112"/>
                <a:gd name="T53" fmla="*/ 20 h 136"/>
                <a:gd name="T54" fmla="*/ 57 w 112"/>
                <a:gd name="T55" fmla="*/ 20 h 136"/>
                <a:gd name="T56" fmla="*/ 57 w 112"/>
                <a:gd name="T57" fmla="*/ 0 h 136"/>
                <a:gd name="T58" fmla="*/ 53 w 112"/>
                <a:gd name="T59" fmla="*/ 0 h 136"/>
                <a:gd name="T60" fmla="*/ 53 w 112"/>
                <a:gd name="T61" fmla="*/ 20 h 136"/>
                <a:gd name="T62" fmla="*/ 51 w 112"/>
                <a:gd name="T63" fmla="*/ 20 h 136"/>
                <a:gd name="T64" fmla="*/ 51 w 112"/>
                <a:gd name="T65" fmla="*/ 6 h 136"/>
                <a:gd name="T66" fmla="*/ 43 w 112"/>
                <a:gd name="T67" fmla="*/ 6 h 136"/>
                <a:gd name="T68" fmla="*/ 43 w 112"/>
                <a:gd name="T69" fmla="*/ 20 h 136"/>
                <a:gd name="T70" fmla="*/ 40 w 112"/>
                <a:gd name="T71" fmla="*/ 20 h 136"/>
                <a:gd name="T72" fmla="*/ 40 w 112"/>
                <a:gd name="T73" fmla="*/ 0 h 136"/>
                <a:gd name="T74" fmla="*/ 35 w 112"/>
                <a:gd name="T75" fmla="*/ 0 h 136"/>
                <a:gd name="T76" fmla="*/ 35 w 112"/>
                <a:gd name="T77" fmla="*/ 20 h 136"/>
                <a:gd name="T78" fmla="*/ 32 w 112"/>
                <a:gd name="T79" fmla="*/ 20 h 136"/>
                <a:gd name="T80" fmla="*/ 32 w 112"/>
                <a:gd name="T81" fmla="*/ 6 h 136"/>
                <a:gd name="T82" fmla="*/ 25 w 112"/>
                <a:gd name="T83" fmla="*/ 6 h 136"/>
                <a:gd name="T84" fmla="*/ 25 w 112"/>
                <a:gd name="T85" fmla="*/ 20 h 136"/>
                <a:gd name="T86" fmla="*/ 23 w 112"/>
                <a:gd name="T87" fmla="*/ 20 h 136"/>
                <a:gd name="T88" fmla="*/ 23 w 112"/>
                <a:gd name="T89" fmla="*/ 0 h 136"/>
                <a:gd name="T90" fmla="*/ 17 w 112"/>
                <a:gd name="T91" fmla="*/ 0 h 136"/>
                <a:gd name="T92" fmla="*/ 17 w 112"/>
                <a:gd name="T93" fmla="*/ 20 h 136"/>
                <a:gd name="T94" fmla="*/ 15 w 112"/>
                <a:gd name="T95" fmla="*/ 20 h 136"/>
                <a:gd name="T96" fmla="*/ 15 w 112"/>
                <a:gd name="T97" fmla="*/ 6 h 136"/>
                <a:gd name="T98" fmla="*/ 0 w 112"/>
                <a:gd name="T99" fmla="*/ 6 h 136"/>
                <a:gd name="T100" fmla="*/ 0 w 112"/>
                <a:gd name="T101" fmla="*/ 24 h 136"/>
                <a:gd name="T102" fmla="*/ 0 w 112"/>
                <a:gd name="T103" fmla="*/ 28 h 136"/>
                <a:gd name="T104" fmla="*/ 0 w 112"/>
                <a:gd name="T105" fmla="*/ 136 h 136"/>
                <a:gd name="T106" fmla="*/ 89 w 112"/>
                <a:gd name="T107" fmla="*/ 136 h 136"/>
                <a:gd name="T108" fmla="*/ 112 w 112"/>
                <a:gd name="T109" fmla="*/ 110 h 136"/>
                <a:gd name="T110" fmla="*/ 112 w 112"/>
                <a:gd name="T111" fmla="*/ 84 h 136"/>
                <a:gd name="T112" fmla="*/ 104 w 112"/>
                <a:gd name="T113" fmla="*/ 92 h 136"/>
                <a:gd name="T114" fmla="*/ 104 w 112"/>
                <a:gd name="T115" fmla="*/ 10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方正正纤黑简体" panose="02000000000000000000" pitchFamily="2" charset="-122"/>
              </a:endParaRPr>
            </a:p>
          </p:txBody>
        </p:sp>
        <p:sp>
          <p:nvSpPr>
            <p:cNvPr id="96" name="淘宝网Chenying0907出品 117"/>
            <p:cNvSpPr>
              <a:spLocks noChangeArrowheads="1"/>
            </p:cNvSpPr>
            <p:nvPr/>
          </p:nvSpPr>
          <p:spPr bwMode="auto">
            <a:xfrm>
              <a:off x="7589930" y="4421713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方正正纤黑简体" panose="02000000000000000000" pitchFamily="2" charset="-122"/>
              </a:endParaRPr>
            </a:p>
          </p:txBody>
        </p:sp>
        <p:sp>
          <p:nvSpPr>
            <p:cNvPr id="97" name="淘宝网Chenying0907出品 118"/>
            <p:cNvSpPr>
              <a:spLocks noChangeArrowheads="1"/>
            </p:cNvSpPr>
            <p:nvPr/>
          </p:nvSpPr>
          <p:spPr bwMode="auto">
            <a:xfrm>
              <a:off x="7589930" y="4461645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方正正纤黑简体" panose="02000000000000000000" pitchFamily="2" charset="-122"/>
              </a:endParaRPr>
            </a:p>
          </p:txBody>
        </p:sp>
        <p:sp>
          <p:nvSpPr>
            <p:cNvPr id="98" name="淘宝网Chenying0907出品 119"/>
            <p:cNvSpPr>
              <a:spLocks noChangeArrowheads="1"/>
            </p:cNvSpPr>
            <p:nvPr/>
          </p:nvSpPr>
          <p:spPr bwMode="auto">
            <a:xfrm>
              <a:off x="7589930" y="4506569"/>
              <a:ext cx="109814" cy="14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方正正纤黑简体" panose="02000000000000000000" pitchFamily="2" charset="-122"/>
              </a:endParaRPr>
            </a:p>
          </p:txBody>
        </p:sp>
        <p:sp>
          <p:nvSpPr>
            <p:cNvPr id="99" name="淘宝网Chenying0907出品 120"/>
            <p:cNvSpPr>
              <a:spLocks noChangeArrowheads="1"/>
            </p:cNvSpPr>
            <p:nvPr/>
          </p:nvSpPr>
          <p:spPr bwMode="auto">
            <a:xfrm>
              <a:off x="7589930" y="4548998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方正正纤黑简体" panose="02000000000000000000" pitchFamily="2" charset="-122"/>
              </a:endParaRPr>
            </a:p>
          </p:txBody>
        </p:sp>
      </p:grpSp>
      <p:sp>
        <p:nvSpPr>
          <p:cNvPr id="100" name="淘宝网Chenying0907出品 3"/>
          <p:cNvSpPr>
            <a:spLocks noChangeArrowheads="1"/>
          </p:cNvSpPr>
          <p:nvPr/>
        </p:nvSpPr>
        <p:spPr bwMode="auto">
          <a:xfrm>
            <a:off x="4890449" y="4322345"/>
            <a:ext cx="856649" cy="28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68582" tIns="34292" rIns="68582" bIns="34292">
            <a:spAutoFit/>
          </a:bodyPr>
          <a:lstStyle/>
          <a:p>
            <a:r>
              <a:rPr lang="zh-CN" altLang="en-US" sz="1400">
                <a:solidFill>
                  <a:srgbClr val="218D8A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sym typeface="Arial" panose="020B0604020202020204" pitchFamily="34" charset="0"/>
              </a:rPr>
              <a:t>保密安全</a:t>
            </a:r>
            <a:endParaRPr lang="zh-CN" altLang="en-US" sz="1400">
              <a:solidFill>
                <a:srgbClr val="218D8A"/>
              </a:solidFill>
              <a:latin typeface="方正正纤黑简体" panose="02000000000000000000" pitchFamily="2" charset="-122"/>
              <a:ea typeface="方正正纤黑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01" name="淘宝网Chenying0907出品 13"/>
          <p:cNvSpPr txBox="1"/>
          <p:nvPr/>
        </p:nvSpPr>
        <p:spPr>
          <a:xfrm>
            <a:off x="5715795" y="4267371"/>
            <a:ext cx="2438400" cy="743573"/>
          </a:xfrm>
          <a:prstGeom prst="rect">
            <a:avLst/>
          </a:prstGeom>
          <a:noFill/>
        </p:spPr>
        <p:txBody>
          <a:bodyPr wrap="square" lIns="65824" tIns="32911" rIns="65824" bIns="32911" rtlCol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1.保密工作分类：</a:t>
            </a:r>
            <a:endParaRPr lang="zh-CN" altLang="en-US" sz="800" b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l">
              <a:spcBef>
                <a:spcPct val="50000"/>
              </a:spcBef>
            </a:pPr>
            <a:r>
              <a:rPr lang="zh-CN" altLang="en-US" sz="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商业机密—客户、成本、投标要点、</a:t>
            </a:r>
            <a:endParaRPr lang="zh-CN" altLang="en-US" sz="800" b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l">
              <a:spcBef>
                <a:spcPct val="50000"/>
              </a:spcBef>
            </a:pPr>
            <a:r>
              <a:rPr lang="zh-CN" altLang="en-US" sz="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产品机密—核心技术、核心工艺、技术诀窍</a:t>
            </a:r>
            <a:endParaRPr lang="zh-CN" altLang="en-US" sz="800" b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l">
              <a:spcBef>
                <a:spcPct val="50000"/>
              </a:spcBef>
            </a:pPr>
            <a:r>
              <a:rPr lang="zh-CN" altLang="en-US" sz="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信息机密—技术情报、竟业动向、采购信息   </a:t>
            </a:r>
            <a:endParaRPr lang="zh-CN" altLang="en-US" sz="800" b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2" name="Group 9"/>
          <p:cNvGrpSpPr/>
          <p:nvPr/>
        </p:nvGrpSpPr>
        <p:grpSpPr>
          <a:xfrm>
            <a:off x="4193937" y="4408421"/>
            <a:ext cx="288608" cy="214010"/>
            <a:chOff x="4572000" y="3414713"/>
            <a:chExt cx="374651" cy="277813"/>
          </a:xfrm>
          <a:solidFill>
            <a:schemeClr val="bg1"/>
          </a:solidFill>
        </p:grpSpPr>
        <p:sp>
          <p:nvSpPr>
            <p:cNvPr id="103" name="淘宝网Chenying0907出品 17"/>
            <p:cNvSpPr/>
            <p:nvPr/>
          </p:nvSpPr>
          <p:spPr bwMode="auto">
            <a:xfrm>
              <a:off x="4713288" y="3481388"/>
              <a:ext cx="233363" cy="211138"/>
            </a:xfrm>
            <a:custGeom>
              <a:avLst/>
              <a:gdLst>
                <a:gd name="T0" fmla="*/ 89 w 89"/>
                <a:gd name="T1" fmla="*/ 33 h 81"/>
                <a:gd name="T2" fmla="*/ 43 w 89"/>
                <a:gd name="T3" fmla="*/ 0 h 81"/>
                <a:gd name="T4" fmla="*/ 40 w 89"/>
                <a:gd name="T5" fmla="*/ 1 h 81"/>
                <a:gd name="T6" fmla="*/ 43 w 89"/>
                <a:gd name="T7" fmla="*/ 11 h 81"/>
                <a:gd name="T8" fmla="*/ 0 w 89"/>
                <a:gd name="T9" fmla="*/ 44 h 81"/>
                <a:gd name="T10" fmla="*/ 0 w 89"/>
                <a:gd name="T11" fmla="*/ 44 h 81"/>
                <a:gd name="T12" fmla="*/ 40 w 89"/>
                <a:gd name="T13" fmla="*/ 65 h 81"/>
                <a:gd name="T14" fmla="*/ 74 w 89"/>
                <a:gd name="T15" fmla="*/ 81 h 81"/>
                <a:gd name="T16" fmla="*/ 64 w 89"/>
                <a:gd name="T17" fmla="*/ 62 h 81"/>
                <a:gd name="T18" fmla="*/ 89 w 89"/>
                <a:gd name="T19" fmla="*/ 3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81">
                  <a:moveTo>
                    <a:pt x="89" y="33"/>
                  </a:moveTo>
                  <a:cubicBezTo>
                    <a:pt x="89" y="15"/>
                    <a:pt x="68" y="0"/>
                    <a:pt x="43" y="0"/>
                  </a:cubicBezTo>
                  <a:cubicBezTo>
                    <a:pt x="42" y="0"/>
                    <a:pt x="41" y="1"/>
                    <a:pt x="40" y="1"/>
                  </a:cubicBezTo>
                  <a:cubicBezTo>
                    <a:pt x="42" y="4"/>
                    <a:pt x="43" y="8"/>
                    <a:pt x="43" y="11"/>
                  </a:cubicBezTo>
                  <a:cubicBezTo>
                    <a:pt x="43" y="29"/>
                    <a:pt x="24" y="43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" y="56"/>
                    <a:pt x="21" y="64"/>
                    <a:pt x="40" y="65"/>
                  </a:cubicBezTo>
                  <a:cubicBezTo>
                    <a:pt x="53" y="75"/>
                    <a:pt x="74" y="81"/>
                    <a:pt x="74" y="81"/>
                  </a:cubicBezTo>
                  <a:cubicBezTo>
                    <a:pt x="64" y="72"/>
                    <a:pt x="63" y="65"/>
                    <a:pt x="64" y="62"/>
                  </a:cubicBezTo>
                  <a:cubicBezTo>
                    <a:pt x="79" y="56"/>
                    <a:pt x="89" y="46"/>
                    <a:pt x="8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方正正纤黑简体" panose="02000000000000000000" pitchFamily="2" charset="-122"/>
              </a:endParaRPr>
            </a:p>
          </p:txBody>
        </p:sp>
        <p:sp>
          <p:nvSpPr>
            <p:cNvPr id="104" name="淘宝网Chenying0907出品 18"/>
            <p:cNvSpPr/>
            <p:nvPr/>
          </p:nvSpPr>
          <p:spPr bwMode="auto">
            <a:xfrm>
              <a:off x="4572000" y="3414713"/>
              <a:ext cx="241300" cy="209550"/>
            </a:xfrm>
            <a:custGeom>
              <a:avLst/>
              <a:gdLst>
                <a:gd name="T0" fmla="*/ 89 w 92"/>
                <a:gd name="T1" fmla="*/ 21 h 80"/>
                <a:gd name="T2" fmla="*/ 46 w 92"/>
                <a:gd name="T3" fmla="*/ 0 h 80"/>
                <a:gd name="T4" fmla="*/ 0 w 92"/>
                <a:gd name="T5" fmla="*/ 32 h 80"/>
                <a:gd name="T6" fmla="*/ 25 w 92"/>
                <a:gd name="T7" fmla="*/ 61 h 80"/>
                <a:gd name="T8" fmla="*/ 14 w 92"/>
                <a:gd name="T9" fmla="*/ 80 h 80"/>
                <a:gd name="T10" fmla="*/ 48 w 92"/>
                <a:gd name="T11" fmla="*/ 65 h 80"/>
                <a:gd name="T12" fmla="*/ 49 w 92"/>
                <a:gd name="T13" fmla="*/ 64 h 80"/>
                <a:gd name="T14" fmla="*/ 92 w 92"/>
                <a:gd name="T15" fmla="*/ 32 h 80"/>
                <a:gd name="T16" fmla="*/ 89 w 92"/>
                <a:gd name="T17" fmla="*/ 2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80">
                  <a:moveTo>
                    <a:pt x="89" y="21"/>
                  </a:moveTo>
                  <a:cubicBezTo>
                    <a:pt x="83" y="9"/>
                    <a:pt x="66" y="0"/>
                    <a:pt x="46" y="0"/>
                  </a:cubicBezTo>
                  <a:cubicBezTo>
                    <a:pt x="20" y="0"/>
                    <a:pt x="0" y="14"/>
                    <a:pt x="0" y="32"/>
                  </a:cubicBezTo>
                  <a:cubicBezTo>
                    <a:pt x="0" y="45"/>
                    <a:pt x="10" y="56"/>
                    <a:pt x="25" y="61"/>
                  </a:cubicBezTo>
                  <a:cubicBezTo>
                    <a:pt x="26" y="65"/>
                    <a:pt x="25" y="71"/>
                    <a:pt x="14" y="80"/>
                  </a:cubicBezTo>
                  <a:cubicBezTo>
                    <a:pt x="14" y="80"/>
                    <a:pt x="36" y="75"/>
                    <a:pt x="48" y="65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73" y="63"/>
                    <a:pt x="92" y="49"/>
                    <a:pt x="92" y="32"/>
                  </a:cubicBezTo>
                  <a:cubicBezTo>
                    <a:pt x="92" y="28"/>
                    <a:pt x="91" y="25"/>
                    <a:pt x="8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方正正纤黑简体" panose="02000000000000000000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6919397" y="595571"/>
            <a:ext cx="129426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800" b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sym typeface="宋体" panose="02010600030101010101" pitchFamily="2" charset="-122"/>
              </a:rPr>
              <a:t>7.易燃品保管不当;</a:t>
            </a:r>
            <a:endParaRPr lang="zh-CN" altLang="en-US" sz="800" b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sym typeface="宋体" panose="02010600030101010101" pitchFamily="2" charset="-122"/>
            </a:endParaRPr>
          </a:p>
          <a:p>
            <a:pPr algn="l">
              <a:spcBef>
                <a:spcPct val="50000"/>
              </a:spcBef>
            </a:pPr>
            <a:r>
              <a:rPr lang="zh-CN" altLang="en-US" sz="800" b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sym typeface="宋体" panose="02010600030101010101" pitchFamily="2" charset="-122"/>
              </a:rPr>
              <a:t>8.避雷设施失效;</a:t>
            </a:r>
            <a:endParaRPr lang="zh-CN" altLang="en-US" sz="800" b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sym typeface="宋体" panose="02010600030101010101" pitchFamily="2" charset="-122"/>
            </a:endParaRPr>
          </a:p>
          <a:p>
            <a:pPr algn="l">
              <a:spcBef>
                <a:spcPct val="50000"/>
              </a:spcBef>
            </a:pPr>
            <a:r>
              <a:rPr lang="zh-CN" altLang="en-US" sz="800" b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sym typeface="宋体" panose="02010600030101010101" pitchFamily="2" charset="-122"/>
              </a:rPr>
              <a:t>9.消防设备无效;</a:t>
            </a:r>
            <a:endParaRPr lang="zh-CN" altLang="en-US" sz="800" b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sym typeface="宋体" panose="02010600030101010101" pitchFamily="2" charset="-122"/>
            </a:endParaRPr>
          </a:p>
          <a:p>
            <a:pPr algn="l">
              <a:spcBef>
                <a:spcPct val="50000"/>
              </a:spcBef>
            </a:pPr>
            <a:r>
              <a:rPr lang="zh-CN" altLang="en-US" sz="800" b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sym typeface="宋体" panose="02010600030101010101" pitchFamily="2" charset="-122"/>
              </a:rPr>
              <a:t>10.产品安全设施不当;</a:t>
            </a:r>
            <a:endParaRPr lang="zh-CN" altLang="en-US" sz="800" b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sym typeface="宋体" panose="02010600030101010101" pitchFamily="2" charset="-122"/>
            </a:endParaRPr>
          </a:p>
          <a:p>
            <a:pPr algn="l">
              <a:spcBef>
                <a:spcPct val="50000"/>
              </a:spcBef>
            </a:pPr>
            <a:r>
              <a:rPr lang="zh-CN" altLang="en-US" sz="800" b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sym typeface="宋体" panose="02010600030101010101" pitchFamily="2" charset="-122"/>
              </a:rPr>
              <a:t>11.危险品处铁器击火;</a:t>
            </a:r>
            <a:endParaRPr lang="zh-CN" altLang="en-US" sz="800" b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sym typeface="宋体" panose="02010600030101010101" pitchFamily="2" charset="-122"/>
            </a:endParaRPr>
          </a:p>
          <a:p>
            <a:pPr algn="l">
              <a:spcBef>
                <a:spcPct val="50000"/>
              </a:spcBef>
            </a:pPr>
            <a:r>
              <a:rPr lang="zh-CN" altLang="en-US" sz="800" b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sym typeface="宋体" panose="02010600030101010101" pitchFamily="2" charset="-122"/>
              </a:rPr>
              <a:t>12.人为破坏;</a:t>
            </a:r>
            <a:endParaRPr lang="zh-CN" altLang="en-US" sz="800" b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160055" y="2027656"/>
            <a:ext cx="14953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80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3.机械碰伤:通道不畅、铁器毛刺货物周转碰撞</a:t>
            </a:r>
            <a:endParaRPr lang="zh-CN" altLang="en-US" sz="800" b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l">
              <a:spcBef>
                <a:spcPct val="50000"/>
              </a:spcBef>
            </a:pPr>
            <a:r>
              <a:rPr lang="zh-CN" altLang="en-US" sz="80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4.化学损伤;    </a:t>
            </a:r>
            <a:endParaRPr lang="zh-CN" altLang="en-US" sz="800" b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l">
              <a:spcBef>
                <a:spcPct val="50000"/>
              </a:spcBef>
            </a:pPr>
            <a:r>
              <a:rPr lang="zh-CN" altLang="en-US" sz="80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5.电器击伤;</a:t>
            </a:r>
            <a:endParaRPr lang="zh-CN" altLang="en-US" sz="800" b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l">
              <a:spcBef>
                <a:spcPct val="50000"/>
              </a:spcBef>
            </a:pPr>
            <a:r>
              <a:rPr lang="zh-CN" altLang="en-US" sz="80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6.食物中毒;</a:t>
            </a:r>
            <a:endParaRPr lang="zh-CN" altLang="en-US" sz="800" b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l">
              <a:spcBef>
                <a:spcPct val="50000"/>
              </a:spcBef>
            </a:pPr>
            <a:r>
              <a:rPr lang="zh-CN" altLang="en-US" sz="80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7.劳保不当;</a:t>
            </a:r>
            <a:endParaRPr lang="zh-CN" altLang="en-US" sz="800" b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38591" y="2154437"/>
            <a:ext cx="123400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CN" altLang="en-US" sz="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7.设备带病工作;</a:t>
            </a:r>
            <a:endParaRPr lang="zh-CN" altLang="en-US" sz="800" b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r">
              <a:spcBef>
                <a:spcPct val="50000"/>
              </a:spcBef>
            </a:pPr>
            <a:r>
              <a:rPr lang="zh-CN" altLang="en-US" sz="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8.超负荷使用;</a:t>
            </a:r>
            <a:endParaRPr lang="zh-CN" altLang="en-US" sz="800" b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r">
              <a:spcBef>
                <a:spcPct val="50000"/>
              </a:spcBef>
            </a:pPr>
            <a:r>
              <a:rPr lang="zh-CN" altLang="en-US" sz="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9.乱放重物;</a:t>
            </a:r>
            <a:endParaRPr lang="zh-CN" altLang="en-US" sz="800" b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r">
              <a:spcBef>
                <a:spcPct val="50000"/>
              </a:spcBef>
            </a:pPr>
            <a:r>
              <a:rPr lang="zh-CN" altLang="en-US" sz="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10.仪表失灵;</a:t>
            </a:r>
            <a:endParaRPr lang="zh-CN" altLang="en-US" sz="800" b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r">
              <a:spcBef>
                <a:spcPct val="50000"/>
              </a:spcBef>
            </a:pPr>
            <a:r>
              <a:rPr lang="zh-CN" altLang="en-US" sz="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11.环境恶劣;</a:t>
            </a:r>
            <a:endParaRPr lang="zh-CN" altLang="en-US" sz="800" b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r">
              <a:spcBef>
                <a:spcPct val="50000"/>
              </a:spcBef>
            </a:pPr>
            <a:r>
              <a:rPr lang="zh-CN" altLang="en-US" sz="8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12.人为破坏;</a:t>
            </a:r>
            <a:endParaRPr lang="zh-CN" altLang="en-US" sz="800" b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67480" y="3064605"/>
            <a:ext cx="123563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800" b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7.库房避雷设施失灵;</a:t>
            </a:r>
            <a:endParaRPr lang="zh-CN" altLang="en-US" sz="800" b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l">
              <a:spcBef>
                <a:spcPct val="50000"/>
              </a:spcBef>
            </a:pPr>
            <a:r>
              <a:rPr lang="zh-CN" altLang="en-US" sz="800" b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8.没有分类放置;</a:t>
            </a:r>
            <a:endParaRPr lang="zh-CN" altLang="en-US" sz="800" b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l">
              <a:spcBef>
                <a:spcPct val="50000"/>
              </a:spcBef>
            </a:pPr>
            <a:r>
              <a:rPr lang="zh-CN" altLang="en-US" sz="800" b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9.化学品摆放不牢;</a:t>
            </a:r>
            <a:endParaRPr lang="zh-CN" altLang="en-US" sz="800" b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l">
              <a:spcBef>
                <a:spcPct val="50000"/>
              </a:spcBef>
            </a:pPr>
            <a:r>
              <a:rPr lang="zh-CN" altLang="en-US" sz="800" b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10.表示错误;</a:t>
            </a:r>
            <a:endParaRPr lang="zh-CN" altLang="en-US" sz="800" b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l">
              <a:spcBef>
                <a:spcPct val="50000"/>
              </a:spcBef>
            </a:pPr>
            <a:r>
              <a:rPr lang="zh-CN" altLang="en-US" sz="800" b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11.运输不当;</a:t>
            </a:r>
            <a:endParaRPr lang="zh-CN" altLang="en-US" sz="800" b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algn="l">
              <a:spcBef>
                <a:spcPct val="50000"/>
              </a:spcBef>
            </a:pPr>
            <a:r>
              <a:rPr lang="zh-CN" altLang="en-US" sz="800" b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12.人为破坏;</a:t>
            </a:r>
            <a:endParaRPr lang="zh-CN" altLang="en-US" sz="800" b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drap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36" fill="hold" nodeType="after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36" fill="hold" nodeType="withEffect"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36" fill="hold" nodeType="withEffect"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36" fill="hold" nodeType="withEffect"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36" fill="hold" nodeType="withEffect"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36" fill="hold" nodeType="withEffect"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31" presetClass="entr" presetSubtype="0" fill="hold" nodeType="afterEffect"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grpId="1" nodeType="afterEffect"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2" nodeType="withEffect"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1" presetClass="entr" presetSubtype="0" fill="hold" grpId="5" nodeType="afterEffect"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2" presetClass="entr" presetSubtype="8" fill="hold" grpId="3" nodeType="afterEffect"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grpId="4" nodeType="withEffect"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31" presetClass="entr" presetSubtype="0" fill="hold" nodeType="afterEffect"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22" presetClass="entr" presetSubtype="8" fill="hold" grpId="6" nodeType="afterEffect"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2" fill="hold" grpId="7" nodeType="withEffect"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31" presetClass="entr" presetSubtype="0" fill="hold" nodeType="afterEffect"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500"/>
                            </p:stCondLst>
                            <p:childTnLst>
                              <p:par>
                                <p:cTn id="101" presetID="22" presetClass="entr" presetSubtype="8" fill="hold" grpId="8" nodeType="afterEffect"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2" fill="hold" grpId="9" nodeType="withEffect"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0"/>
                            </p:stCondLst>
                            <p:childTnLst>
                              <p:par>
                                <p:cTn id="108" presetID="31" presetClass="entr" presetSubtype="0" fill="hold" nodeType="afterEffect"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22" presetClass="entr" presetSubtype="8" fill="hold" grpId="10" nodeType="afterEffect"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2" fill="hold" grpId="11" nodeType="withEffect"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2" presetID="31" presetClass="entr" presetSubtype="0" fill="hold" nodeType="afterEffect"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500"/>
                            </p:stCondLst>
                            <p:childTnLst>
                              <p:par>
                                <p:cTn id="129" presetID="22" presetClass="entr" presetSubtype="8" fill="hold" grpId="12" nodeType="afterEffect"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2" fill="hold" grpId="13" nodeType="withEffect"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7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7000"/>
                            </p:stCondLst>
                            <p:childTnLst>
                              <p:par>
                                <p:cTn id="136" presetID="16" presetClass="entr" presetSubtype="21" fill="hold" grpId="14" nodeType="afterEffect"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7500"/>
                            </p:stCondLst>
                            <p:childTnLst>
                              <p:par>
                                <p:cTn id="140" presetID="16" presetClass="entr" presetSubtype="21" fill="hold" grpId="15" nodeType="afterEffect"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4" presetID="16" presetClass="entr" presetSubtype="21" fill="hold" grpId="16" nodeType="afterEffect"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500"/>
                            </p:stCondLst>
                            <p:childTnLst>
                              <p:par>
                                <p:cTn id="148" presetID="16" presetClass="entr" presetSubtype="21" fill="hold" grpId="17" nodeType="afterEffect"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0" grpId="1"/>
      <p:bldP spid="51" grpId="2"/>
      <p:bldP spid="53" grpId="3"/>
      <p:bldP spid="54" grpId="4"/>
      <p:bldP spid="56" grpId="5"/>
      <p:bldP spid="58" grpId="6"/>
      <p:bldP spid="59" grpId="7"/>
      <p:bldP spid="66" grpId="8"/>
      <p:bldP spid="67" grpId="9"/>
      <p:bldP spid="86" grpId="10"/>
      <p:bldP spid="87" grpId="11"/>
      <p:bldP spid="100" grpId="12"/>
      <p:bldP spid="101" grpId="13"/>
      <p:bldP spid="3" grpId="14"/>
      <p:bldP spid="4" grpId="15"/>
      <p:bldP spid="5" grpId="16"/>
      <p:bldP spid="6" grpId="17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62357" y="328990"/>
            <a:ext cx="22365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1" hangingPunct="1"/>
            <a:r>
              <a:rPr lang="zh-CN" altLang="en-US" sz="1600">
                <a:solidFill>
                  <a:srgbClr val="11508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推进现场安全管理方法</a:t>
            </a:r>
            <a:endParaRPr lang="zh-CN" altLang="en-US" sz="1600">
              <a:solidFill>
                <a:srgbClr val="11508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ootlight MT Light" panose="0204060206030A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29394" y="1429544"/>
            <a:ext cx="8412488" cy="2947469"/>
            <a:chOff x="349717" y="1725329"/>
            <a:chExt cx="11492565" cy="4026631"/>
          </a:xfrm>
        </p:grpSpPr>
        <p:sp>
          <p:nvSpPr>
            <p:cNvPr id="13" name="Freeform 245"/>
            <p:cNvSpPr>
              <a:spLocks noEditPoints="1"/>
            </p:cNvSpPr>
            <p:nvPr/>
          </p:nvSpPr>
          <p:spPr bwMode="auto">
            <a:xfrm>
              <a:off x="2020073" y="4267202"/>
              <a:ext cx="404813" cy="268288"/>
            </a:xfrm>
            <a:custGeom>
              <a:avLst/>
              <a:gdLst>
                <a:gd name="T0" fmla="*/ 10 w 115"/>
                <a:gd name="T1" fmla="*/ 0 h 76"/>
                <a:gd name="T2" fmla="*/ 14 w 115"/>
                <a:gd name="T3" fmla="*/ 42 h 76"/>
                <a:gd name="T4" fmla="*/ 24 w 115"/>
                <a:gd name="T5" fmla="*/ 43 h 76"/>
                <a:gd name="T6" fmla="*/ 54 w 115"/>
                <a:gd name="T7" fmla="*/ 24 h 76"/>
                <a:gd name="T8" fmla="*/ 71 w 115"/>
                <a:gd name="T9" fmla="*/ 28 h 76"/>
                <a:gd name="T10" fmla="*/ 42 w 115"/>
                <a:gd name="T11" fmla="*/ 12 h 76"/>
                <a:gd name="T12" fmla="*/ 26 w 115"/>
                <a:gd name="T13" fmla="*/ 13 h 76"/>
                <a:gd name="T14" fmla="*/ 20 w 115"/>
                <a:gd name="T15" fmla="*/ 22 h 76"/>
                <a:gd name="T16" fmla="*/ 25 w 115"/>
                <a:gd name="T17" fmla="*/ 5 h 76"/>
                <a:gd name="T18" fmla="*/ 115 w 115"/>
                <a:gd name="T19" fmla="*/ 32 h 76"/>
                <a:gd name="T20" fmla="*/ 100 w 115"/>
                <a:gd name="T21" fmla="*/ 38 h 76"/>
                <a:gd name="T22" fmla="*/ 84 w 115"/>
                <a:gd name="T23" fmla="*/ 46 h 76"/>
                <a:gd name="T24" fmla="*/ 74 w 115"/>
                <a:gd name="T25" fmla="*/ 69 h 76"/>
                <a:gd name="T26" fmla="*/ 67 w 115"/>
                <a:gd name="T27" fmla="*/ 76 h 76"/>
                <a:gd name="T28" fmla="*/ 64 w 115"/>
                <a:gd name="T29" fmla="*/ 64 h 76"/>
                <a:gd name="T30" fmla="*/ 53 w 115"/>
                <a:gd name="T31" fmla="*/ 73 h 76"/>
                <a:gd name="T32" fmla="*/ 53 w 115"/>
                <a:gd name="T33" fmla="*/ 59 h 76"/>
                <a:gd name="T34" fmla="*/ 40 w 115"/>
                <a:gd name="T35" fmla="*/ 68 h 76"/>
                <a:gd name="T36" fmla="*/ 48 w 115"/>
                <a:gd name="T37" fmla="*/ 48 h 76"/>
                <a:gd name="T38" fmla="*/ 31 w 115"/>
                <a:gd name="T39" fmla="*/ 59 h 76"/>
                <a:gd name="T40" fmla="*/ 50 w 115"/>
                <a:gd name="T41" fmla="*/ 30 h 76"/>
                <a:gd name="T42" fmla="*/ 69 w 115"/>
                <a:gd name="T43" fmla="*/ 37 h 76"/>
                <a:gd name="T44" fmla="*/ 69 w 115"/>
                <a:gd name="T45" fmla="*/ 19 h 76"/>
                <a:gd name="T46" fmla="*/ 89 w 115"/>
                <a:gd name="T47" fmla="*/ 27 h 76"/>
                <a:gd name="T48" fmla="*/ 81 w 115"/>
                <a:gd name="T49" fmla="*/ 14 h 76"/>
                <a:gd name="T50" fmla="*/ 79 w 115"/>
                <a:gd name="T51" fmla="*/ 12 h 76"/>
                <a:gd name="T52" fmla="*/ 97 w 115"/>
                <a:gd name="T53" fmla="*/ 52 h 76"/>
                <a:gd name="T54" fmla="*/ 85 w 115"/>
                <a:gd name="T55" fmla="*/ 53 h 76"/>
                <a:gd name="T56" fmla="*/ 97 w 115"/>
                <a:gd name="T57" fmla="*/ 52 h 76"/>
                <a:gd name="T58" fmla="*/ 86 w 115"/>
                <a:gd name="T59" fmla="*/ 67 h 76"/>
                <a:gd name="T60" fmla="*/ 76 w 115"/>
                <a:gd name="T61" fmla="*/ 63 h 76"/>
                <a:gd name="T62" fmla="*/ 87 w 115"/>
                <a:gd name="T63" fmla="*/ 65 h 76"/>
                <a:gd name="T64" fmla="*/ 81 w 115"/>
                <a:gd name="T65" fmla="*/ 54 h 76"/>
                <a:gd name="T66" fmla="*/ 87 w 115"/>
                <a:gd name="T67" fmla="*/ 6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5" h="76">
                  <a:moveTo>
                    <a:pt x="25" y="5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5" y="5"/>
                    <a:pt x="25" y="5"/>
                    <a:pt x="25" y="5"/>
                  </a:cubicBezTo>
                  <a:close/>
                  <a:moveTo>
                    <a:pt x="91" y="2"/>
                  </a:moveTo>
                  <a:cubicBezTo>
                    <a:pt x="115" y="32"/>
                    <a:pt x="115" y="32"/>
                    <a:pt x="115" y="3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84" y="46"/>
                    <a:pt x="84" y="46"/>
                    <a:pt x="84" y="46"/>
                  </a:cubicBezTo>
                  <a:cubicBezTo>
                    <a:pt x="78" y="49"/>
                    <a:pt x="71" y="55"/>
                    <a:pt x="70" y="62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71" y="73"/>
                    <a:pt x="69" y="74"/>
                    <a:pt x="67" y="76"/>
                  </a:cubicBezTo>
                  <a:cubicBezTo>
                    <a:pt x="65" y="75"/>
                    <a:pt x="63" y="73"/>
                    <a:pt x="61" y="72"/>
                  </a:cubicBezTo>
                  <a:cubicBezTo>
                    <a:pt x="61" y="69"/>
                    <a:pt x="64" y="65"/>
                    <a:pt x="64" y="64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1" y="66"/>
                    <a:pt x="55" y="71"/>
                    <a:pt x="53" y="73"/>
                  </a:cubicBezTo>
                  <a:cubicBezTo>
                    <a:pt x="51" y="72"/>
                    <a:pt x="49" y="71"/>
                    <a:pt x="46" y="69"/>
                  </a:cubicBezTo>
                  <a:cubicBezTo>
                    <a:pt x="47" y="67"/>
                    <a:pt x="52" y="61"/>
                    <a:pt x="53" y="59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48" y="63"/>
                    <a:pt x="43" y="67"/>
                    <a:pt x="40" y="68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7" y="57"/>
                    <a:pt x="43" y="52"/>
                    <a:pt x="48" y="48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3" y="49"/>
                    <a:pt x="35" y="56"/>
                    <a:pt x="31" y="59"/>
                  </a:cubicBezTo>
                  <a:cubicBezTo>
                    <a:pt x="27" y="58"/>
                    <a:pt x="25" y="56"/>
                    <a:pt x="24" y="52"/>
                  </a:cubicBezTo>
                  <a:cubicBezTo>
                    <a:pt x="32" y="45"/>
                    <a:pt x="41" y="37"/>
                    <a:pt x="50" y="30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2" y="17"/>
                    <a:pt x="74" y="16"/>
                    <a:pt x="76" y="15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91" y="2"/>
                    <a:pt x="91" y="2"/>
                    <a:pt x="91" y="2"/>
                  </a:cubicBezTo>
                  <a:close/>
                  <a:moveTo>
                    <a:pt x="97" y="52"/>
                  </a:moveTo>
                  <a:cubicBezTo>
                    <a:pt x="87" y="50"/>
                    <a:pt x="87" y="50"/>
                    <a:pt x="87" y="50"/>
                  </a:cubicBezTo>
                  <a:cubicBezTo>
                    <a:pt x="85" y="53"/>
                    <a:pt x="85" y="53"/>
                    <a:pt x="85" y="53"/>
                  </a:cubicBezTo>
                  <a:cubicBezTo>
                    <a:pt x="93" y="58"/>
                    <a:pt x="93" y="58"/>
                    <a:pt x="93" y="58"/>
                  </a:cubicBezTo>
                  <a:cubicBezTo>
                    <a:pt x="94" y="56"/>
                    <a:pt x="95" y="54"/>
                    <a:pt x="97" y="52"/>
                  </a:cubicBezTo>
                  <a:close/>
                  <a:moveTo>
                    <a:pt x="80" y="71"/>
                  </a:moveTo>
                  <a:cubicBezTo>
                    <a:pt x="82" y="70"/>
                    <a:pt x="84" y="68"/>
                    <a:pt x="86" y="67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80" y="71"/>
                    <a:pt x="80" y="71"/>
                    <a:pt x="80" y="71"/>
                  </a:cubicBezTo>
                  <a:close/>
                  <a:moveTo>
                    <a:pt x="87" y="65"/>
                  </a:moveTo>
                  <a:cubicBezTo>
                    <a:pt x="89" y="64"/>
                    <a:pt x="90" y="62"/>
                    <a:pt x="91" y="60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87" y="65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91"/>
            <p:cNvSpPr>
              <a:spLocks noEditPoints="1"/>
            </p:cNvSpPr>
            <p:nvPr/>
          </p:nvSpPr>
          <p:spPr bwMode="auto">
            <a:xfrm>
              <a:off x="5930515" y="2041622"/>
              <a:ext cx="363538" cy="366713"/>
            </a:xfrm>
            <a:custGeom>
              <a:avLst/>
              <a:gdLst>
                <a:gd name="T0" fmla="*/ 35 w 103"/>
                <a:gd name="T1" fmla="*/ 39 h 104"/>
                <a:gd name="T2" fmla="*/ 37 w 103"/>
                <a:gd name="T3" fmla="*/ 19 h 104"/>
                <a:gd name="T4" fmla="*/ 68 w 103"/>
                <a:gd name="T5" fmla="*/ 20 h 104"/>
                <a:gd name="T6" fmla="*/ 69 w 103"/>
                <a:gd name="T7" fmla="*/ 39 h 104"/>
                <a:gd name="T8" fmla="*/ 72 w 103"/>
                <a:gd name="T9" fmla="*/ 10 h 104"/>
                <a:gd name="T10" fmla="*/ 33 w 103"/>
                <a:gd name="T11" fmla="*/ 8 h 104"/>
                <a:gd name="T12" fmla="*/ 35 w 103"/>
                <a:gd name="T13" fmla="*/ 39 h 104"/>
                <a:gd name="T14" fmla="*/ 5 w 103"/>
                <a:gd name="T15" fmla="*/ 67 h 104"/>
                <a:gd name="T16" fmla="*/ 28 w 103"/>
                <a:gd name="T17" fmla="*/ 59 h 104"/>
                <a:gd name="T18" fmla="*/ 27 w 103"/>
                <a:gd name="T19" fmla="*/ 76 h 104"/>
                <a:gd name="T20" fmla="*/ 31 w 103"/>
                <a:gd name="T21" fmla="*/ 75 h 104"/>
                <a:gd name="T22" fmla="*/ 28 w 103"/>
                <a:gd name="T23" fmla="*/ 78 h 104"/>
                <a:gd name="T24" fmla="*/ 28 w 103"/>
                <a:gd name="T25" fmla="*/ 79 h 104"/>
                <a:gd name="T26" fmla="*/ 40 w 103"/>
                <a:gd name="T27" fmla="*/ 100 h 104"/>
                <a:gd name="T28" fmla="*/ 43 w 103"/>
                <a:gd name="T29" fmla="*/ 102 h 104"/>
                <a:gd name="T30" fmla="*/ 30 w 103"/>
                <a:gd name="T31" fmla="*/ 79 h 104"/>
                <a:gd name="T32" fmla="*/ 35 w 103"/>
                <a:gd name="T33" fmla="*/ 74 h 104"/>
                <a:gd name="T34" fmla="*/ 34 w 103"/>
                <a:gd name="T35" fmla="*/ 73 h 104"/>
                <a:gd name="T36" fmla="*/ 29 w 103"/>
                <a:gd name="T37" fmla="*/ 73 h 104"/>
                <a:gd name="T38" fmla="*/ 29 w 103"/>
                <a:gd name="T39" fmla="*/ 59 h 104"/>
                <a:gd name="T40" fmla="*/ 39 w 103"/>
                <a:gd name="T41" fmla="*/ 53 h 104"/>
                <a:gd name="T42" fmla="*/ 40 w 103"/>
                <a:gd name="T43" fmla="*/ 53 h 104"/>
                <a:gd name="T44" fmla="*/ 40 w 103"/>
                <a:gd name="T45" fmla="*/ 67 h 104"/>
                <a:gd name="T46" fmla="*/ 46 w 103"/>
                <a:gd name="T47" fmla="*/ 83 h 104"/>
                <a:gd name="T48" fmla="*/ 50 w 103"/>
                <a:gd name="T49" fmla="*/ 67 h 104"/>
                <a:gd name="T50" fmla="*/ 48 w 103"/>
                <a:gd name="T51" fmla="*/ 64 h 104"/>
                <a:gd name="T52" fmla="*/ 49 w 103"/>
                <a:gd name="T53" fmla="*/ 60 h 104"/>
                <a:gd name="T54" fmla="*/ 56 w 103"/>
                <a:gd name="T55" fmla="*/ 60 h 104"/>
                <a:gd name="T56" fmla="*/ 58 w 103"/>
                <a:gd name="T57" fmla="*/ 64 h 104"/>
                <a:gd name="T58" fmla="*/ 56 w 103"/>
                <a:gd name="T59" fmla="*/ 67 h 104"/>
                <a:gd name="T60" fmla="*/ 59 w 103"/>
                <a:gd name="T61" fmla="*/ 83 h 104"/>
                <a:gd name="T62" fmla="*/ 65 w 103"/>
                <a:gd name="T63" fmla="*/ 68 h 104"/>
                <a:gd name="T64" fmla="*/ 66 w 103"/>
                <a:gd name="T65" fmla="*/ 54 h 104"/>
                <a:gd name="T66" fmla="*/ 74 w 103"/>
                <a:gd name="T67" fmla="*/ 59 h 104"/>
                <a:gd name="T68" fmla="*/ 75 w 103"/>
                <a:gd name="T69" fmla="*/ 73 h 104"/>
                <a:gd name="T70" fmla="*/ 70 w 103"/>
                <a:gd name="T71" fmla="*/ 73 h 104"/>
                <a:gd name="T72" fmla="*/ 69 w 103"/>
                <a:gd name="T73" fmla="*/ 74 h 104"/>
                <a:gd name="T74" fmla="*/ 74 w 103"/>
                <a:gd name="T75" fmla="*/ 79 h 104"/>
                <a:gd name="T76" fmla="*/ 63 w 103"/>
                <a:gd name="T77" fmla="*/ 98 h 104"/>
                <a:gd name="T78" fmla="*/ 63 w 103"/>
                <a:gd name="T79" fmla="*/ 98 h 104"/>
                <a:gd name="T80" fmla="*/ 63 w 103"/>
                <a:gd name="T81" fmla="*/ 98 h 104"/>
                <a:gd name="T82" fmla="*/ 61 w 103"/>
                <a:gd name="T83" fmla="*/ 102 h 104"/>
                <a:gd name="T84" fmla="*/ 63 w 103"/>
                <a:gd name="T85" fmla="*/ 100 h 104"/>
                <a:gd name="T86" fmla="*/ 76 w 103"/>
                <a:gd name="T87" fmla="*/ 79 h 104"/>
                <a:gd name="T88" fmla="*/ 76 w 103"/>
                <a:gd name="T89" fmla="*/ 78 h 104"/>
                <a:gd name="T90" fmla="*/ 72 w 103"/>
                <a:gd name="T91" fmla="*/ 75 h 104"/>
                <a:gd name="T92" fmla="*/ 77 w 103"/>
                <a:gd name="T93" fmla="*/ 76 h 104"/>
                <a:gd name="T94" fmla="*/ 75 w 103"/>
                <a:gd name="T95" fmla="*/ 59 h 104"/>
                <a:gd name="T96" fmla="*/ 98 w 103"/>
                <a:gd name="T97" fmla="*/ 67 h 104"/>
                <a:gd name="T98" fmla="*/ 103 w 103"/>
                <a:gd name="T99" fmla="*/ 104 h 104"/>
                <a:gd name="T100" fmla="*/ 85 w 103"/>
                <a:gd name="T101" fmla="*/ 104 h 104"/>
                <a:gd name="T102" fmla="*/ 85 w 103"/>
                <a:gd name="T103" fmla="*/ 91 h 104"/>
                <a:gd name="T104" fmla="*/ 84 w 103"/>
                <a:gd name="T105" fmla="*/ 92 h 104"/>
                <a:gd name="T106" fmla="*/ 80 w 103"/>
                <a:gd name="T107" fmla="*/ 104 h 104"/>
                <a:gd name="T108" fmla="*/ 56 w 103"/>
                <a:gd name="T109" fmla="*/ 104 h 104"/>
                <a:gd name="T110" fmla="*/ 50 w 103"/>
                <a:gd name="T111" fmla="*/ 104 h 104"/>
                <a:gd name="T112" fmla="*/ 25 w 103"/>
                <a:gd name="T113" fmla="*/ 104 h 104"/>
                <a:gd name="T114" fmla="*/ 21 w 103"/>
                <a:gd name="T115" fmla="*/ 92 h 104"/>
                <a:gd name="T116" fmla="*/ 20 w 103"/>
                <a:gd name="T117" fmla="*/ 91 h 104"/>
                <a:gd name="T118" fmla="*/ 20 w 103"/>
                <a:gd name="T119" fmla="*/ 104 h 104"/>
                <a:gd name="T120" fmla="*/ 0 w 103"/>
                <a:gd name="T121" fmla="*/ 104 h 104"/>
                <a:gd name="T122" fmla="*/ 5 w 103"/>
                <a:gd name="T123" fmla="*/ 6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3" h="104">
                  <a:moveTo>
                    <a:pt x="35" y="39"/>
                  </a:moveTo>
                  <a:cubicBezTo>
                    <a:pt x="35" y="32"/>
                    <a:pt x="34" y="27"/>
                    <a:pt x="37" y="19"/>
                  </a:cubicBezTo>
                  <a:cubicBezTo>
                    <a:pt x="45" y="31"/>
                    <a:pt x="58" y="23"/>
                    <a:pt x="68" y="20"/>
                  </a:cubicBezTo>
                  <a:cubicBezTo>
                    <a:pt x="69" y="26"/>
                    <a:pt x="69" y="31"/>
                    <a:pt x="69" y="39"/>
                  </a:cubicBezTo>
                  <a:cubicBezTo>
                    <a:pt x="76" y="33"/>
                    <a:pt x="76" y="16"/>
                    <a:pt x="72" y="10"/>
                  </a:cubicBezTo>
                  <a:cubicBezTo>
                    <a:pt x="65" y="0"/>
                    <a:pt x="40" y="0"/>
                    <a:pt x="33" y="8"/>
                  </a:cubicBezTo>
                  <a:cubicBezTo>
                    <a:pt x="30" y="12"/>
                    <a:pt x="26" y="34"/>
                    <a:pt x="35" y="39"/>
                  </a:cubicBezTo>
                  <a:close/>
                  <a:moveTo>
                    <a:pt x="5" y="67"/>
                  </a:moveTo>
                  <a:cubicBezTo>
                    <a:pt x="13" y="64"/>
                    <a:pt x="20" y="62"/>
                    <a:pt x="28" y="59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31" y="75"/>
                    <a:pt x="31" y="75"/>
                    <a:pt x="31" y="75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28" y="79"/>
                    <a:pt x="35" y="92"/>
                    <a:pt x="40" y="100"/>
                  </a:cubicBezTo>
                  <a:cubicBezTo>
                    <a:pt x="41" y="101"/>
                    <a:pt x="42" y="101"/>
                    <a:pt x="43" y="102"/>
                  </a:cubicBezTo>
                  <a:cubicBezTo>
                    <a:pt x="39" y="95"/>
                    <a:pt x="32" y="82"/>
                    <a:pt x="30" y="79"/>
                  </a:cubicBezTo>
                  <a:cubicBezTo>
                    <a:pt x="35" y="74"/>
                    <a:pt x="35" y="74"/>
                    <a:pt x="35" y="74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29" y="73"/>
                    <a:pt x="29" y="73"/>
                    <a:pt x="29" y="73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32" y="57"/>
                    <a:pt x="37" y="55"/>
                    <a:pt x="39" y="53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50" y="67"/>
                    <a:pt x="50" y="67"/>
                    <a:pt x="50" y="67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69" y="56"/>
                    <a:pt x="72" y="58"/>
                    <a:pt x="74" y="59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69" y="74"/>
                    <a:pt x="69" y="74"/>
                    <a:pt x="69" y="74"/>
                  </a:cubicBezTo>
                  <a:cubicBezTo>
                    <a:pt x="74" y="79"/>
                    <a:pt x="74" y="79"/>
                    <a:pt x="74" y="79"/>
                  </a:cubicBezTo>
                  <a:cubicBezTo>
                    <a:pt x="72" y="81"/>
                    <a:pt x="67" y="91"/>
                    <a:pt x="63" y="98"/>
                  </a:cubicBezTo>
                  <a:cubicBezTo>
                    <a:pt x="63" y="98"/>
                    <a:pt x="63" y="98"/>
                    <a:pt x="63" y="98"/>
                  </a:cubicBezTo>
                  <a:cubicBezTo>
                    <a:pt x="63" y="98"/>
                    <a:pt x="63" y="98"/>
                    <a:pt x="63" y="98"/>
                  </a:cubicBezTo>
                  <a:cubicBezTo>
                    <a:pt x="62" y="100"/>
                    <a:pt x="62" y="101"/>
                    <a:pt x="61" y="102"/>
                  </a:cubicBezTo>
                  <a:cubicBezTo>
                    <a:pt x="62" y="101"/>
                    <a:pt x="63" y="101"/>
                    <a:pt x="63" y="100"/>
                  </a:cubicBezTo>
                  <a:cubicBezTo>
                    <a:pt x="69" y="92"/>
                    <a:pt x="75" y="79"/>
                    <a:pt x="76" y="79"/>
                  </a:cubicBezTo>
                  <a:cubicBezTo>
                    <a:pt x="76" y="78"/>
                    <a:pt x="76" y="78"/>
                    <a:pt x="76" y="78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5" y="59"/>
                    <a:pt x="75" y="59"/>
                    <a:pt x="75" y="59"/>
                  </a:cubicBezTo>
                  <a:cubicBezTo>
                    <a:pt x="98" y="67"/>
                    <a:pt x="98" y="67"/>
                    <a:pt x="98" y="67"/>
                  </a:cubicBezTo>
                  <a:cubicBezTo>
                    <a:pt x="103" y="77"/>
                    <a:pt x="103" y="90"/>
                    <a:pt x="103" y="104"/>
                  </a:cubicBezTo>
                  <a:cubicBezTo>
                    <a:pt x="85" y="104"/>
                    <a:pt x="85" y="104"/>
                    <a:pt x="85" y="104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84" y="92"/>
                    <a:pt x="84" y="92"/>
                    <a:pt x="84" y="92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25" y="104"/>
                    <a:pt x="25" y="104"/>
                    <a:pt x="25" y="104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86"/>
                    <a:pt x="1" y="74"/>
                    <a:pt x="5" y="67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30"/>
            <p:cNvSpPr>
              <a:spLocks noEditPoints="1"/>
            </p:cNvSpPr>
            <p:nvPr/>
          </p:nvSpPr>
          <p:spPr bwMode="auto">
            <a:xfrm>
              <a:off x="9831730" y="4230421"/>
              <a:ext cx="260104" cy="341850"/>
            </a:xfrm>
            <a:custGeom>
              <a:avLst/>
              <a:gdLst>
                <a:gd name="T0" fmla="*/ 60 w 74"/>
                <a:gd name="T1" fmla="*/ 0 h 97"/>
                <a:gd name="T2" fmla="*/ 72 w 74"/>
                <a:gd name="T3" fmla="*/ 11 h 97"/>
                <a:gd name="T4" fmla="*/ 70 w 74"/>
                <a:gd name="T5" fmla="*/ 52 h 97"/>
                <a:gd name="T6" fmla="*/ 63 w 74"/>
                <a:gd name="T7" fmla="*/ 11 h 97"/>
                <a:gd name="T8" fmla="*/ 60 w 74"/>
                <a:gd name="T9" fmla="*/ 8 h 97"/>
                <a:gd name="T10" fmla="*/ 26 w 74"/>
                <a:gd name="T11" fmla="*/ 11 h 97"/>
                <a:gd name="T12" fmla="*/ 26 w 74"/>
                <a:gd name="T13" fmla="*/ 18 h 97"/>
                <a:gd name="T14" fmla="*/ 19 w 74"/>
                <a:gd name="T15" fmla="*/ 24 h 97"/>
                <a:gd name="T16" fmla="*/ 12 w 74"/>
                <a:gd name="T17" fmla="*/ 24 h 97"/>
                <a:gd name="T18" fmla="*/ 8 w 74"/>
                <a:gd name="T19" fmla="*/ 79 h 97"/>
                <a:gd name="T20" fmla="*/ 9 w 74"/>
                <a:gd name="T21" fmla="*/ 81 h 97"/>
                <a:gd name="T22" fmla="*/ 28 w 74"/>
                <a:gd name="T23" fmla="*/ 82 h 97"/>
                <a:gd name="T24" fmla="*/ 37 w 74"/>
                <a:gd name="T25" fmla="*/ 90 h 97"/>
                <a:gd name="T26" fmla="*/ 3 w 74"/>
                <a:gd name="T27" fmla="*/ 87 h 97"/>
                <a:gd name="T28" fmla="*/ 3 w 74"/>
                <a:gd name="T29" fmla="*/ 87 h 97"/>
                <a:gd name="T30" fmla="*/ 0 w 74"/>
                <a:gd name="T31" fmla="*/ 20 h 97"/>
                <a:gd name="T32" fmla="*/ 1 w 74"/>
                <a:gd name="T33" fmla="*/ 17 h 97"/>
                <a:gd name="T34" fmla="*/ 19 w 74"/>
                <a:gd name="T35" fmla="*/ 0 h 97"/>
                <a:gd name="T36" fmla="*/ 17 w 74"/>
                <a:gd name="T37" fmla="*/ 52 h 97"/>
                <a:gd name="T38" fmla="*/ 27 w 74"/>
                <a:gd name="T39" fmla="*/ 56 h 97"/>
                <a:gd name="T40" fmla="*/ 17 w 74"/>
                <a:gd name="T41" fmla="*/ 52 h 97"/>
                <a:gd name="T42" fmla="*/ 17 w 74"/>
                <a:gd name="T43" fmla="*/ 44 h 97"/>
                <a:gd name="T44" fmla="*/ 56 w 74"/>
                <a:gd name="T45" fmla="*/ 40 h 97"/>
                <a:gd name="T46" fmla="*/ 17 w 74"/>
                <a:gd name="T47" fmla="*/ 28 h 97"/>
                <a:gd name="T48" fmla="*/ 56 w 74"/>
                <a:gd name="T49" fmla="*/ 33 h 97"/>
                <a:gd name="T50" fmla="*/ 17 w 74"/>
                <a:gd name="T51" fmla="*/ 28 h 97"/>
                <a:gd name="T52" fmla="*/ 34 w 74"/>
                <a:gd name="T53" fmla="*/ 22 h 97"/>
                <a:gd name="T54" fmla="*/ 56 w 74"/>
                <a:gd name="T55" fmla="*/ 17 h 97"/>
                <a:gd name="T56" fmla="*/ 41 w 74"/>
                <a:gd name="T57" fmla="*/ 69 h 97"/>
                <a:gd name="T58" fmla="*/ 41 w 74"/>
                <a:gd name="T59" fmla="*/ 69 h 97"/>
                <a:gd name="T60" fmla="*/ 31 w 74"/>
                <a:gd name="T61" fmla="*/ 66 h 97"/>
                <a:gd name="T62" fmla="*/ 47 w 74"/>
                <a:gd name="T63" fmla="*/ 86 h 97"/>
                <a:gd name="T64" fmla="*/ 59 w 74"/>
                <a:gd name="T65" fmla="*/ 87 h 97"/>
                <a:gd name="T66" fmla="*/ 71 w 74"/>
                <a:gd name="T67" fmla="*/ 96 h 97"/>
                <a:gd name="T68" fmla="*/ 72 w 74"/>
                <a:gd name="T69" fmla="*/ 90 h 97"/>
                <a:gd name="T70" fmla="*/ 63 w 74"/>
                <a:gd name="T71" fmla="*/ 80 h 97"/>
                <a:gd name="T72" fmla="*/ 64 w 74"/>
                <a:gd name="T73" fmla="*/ 57 h 97"/>
                <a:gd name="T74" fmla="*/ 38 w 74"/>
                <a:gd name="T75" fmla="*/ 54 h 97"/>
                <a:gd name="T76" fmla="*/ 42 w 74"/>
                <a:gd name="T77" fmla="*/ 58 h 97"/>
                <a:gd name="T78" fmla="*/ 40 w 74"/>
                <a:gd name="T79" fmla="*/ 76 h 97"/>
                <a:gd name="T80" fmla="*/ 57 w 74"/>
                <a:gd name="T81" fmla="*/ 78 h 97"/>
                <a:gd name="T82" fmla="*/ 59 w 74"/>
                <a:gd name="T83" fmla="*/ 61 h 97"/>
                <a:gd name="T84" fmla="*/ 21 w 74"/>
                <a:gd name="T85" fmla="*/ 9 h 97"/>
                <a:gd name="T86" fmla="*/ 13 w 74"/>
                <a:gd name="T87" fmla="*/ 19 h 97"/>
                <a:gd name="T88" fmla="*/ 17 w 74"/>
                <a:gd name="T89" fmla="*/ 20 h 97"/>
                <a:gd name="T90" fmla="*/ 18 w 74"/>
                <a:gd name="T91" fmla="*/ 20 h 97"/>
                <a:gd name="T92" fmla="*/ 22 w 74"/>
                <a:gd name="T93" fmla="*/ 17 h 97"/>
                <a:gd name="T94" fmla="*/ 22 w 74"/>
                <a:gd name="T95" fmla="*/ 15 h 97"/>
                <a:gd name="T96" fmla="*/ 21 w 74"/>
                <a:gd name="T97" fmla="*/ 1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4" h="97">
                  <a:moveTo>
                    <a:pt x="21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6" y="1"/>
                    <a:pt x="68" y="3"/>
                  </a:cubicBezTo>
                  <a:cubicBezTo>
                    <a:pt x="70" y="5"/>
                    <a:pt x="72" y="8"/>
                    <a:pt x="72" y="11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1" y="55"/>
                    <a:pt x="70" y="53"/>
                    <a:pt x="70" y="52"/>
                  </a:cubicBezTo>
                  <a:cubicBezTo>
                    <a:pt x="68" y="50"/>
                    <a:pt x="66" y="48"/>
                    <a:pt x="63" y="47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0"/>
                    <a:pt x="63" y="9"/>
                    <a:pt x="62" y="9"/>
                  </a:cubicBezTo>
                  <a:cubicBezTo>
                    <a:pt x="62" y="8"/>
                    <a:pt x="61" y="8"/>
                    <a:pt x="6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6"/>
                    <a:pt x="26" y="17"/>
                    <a:pt x="26" y="18"/>
                  </a:cubicBezTo>
                  <a:cubicBezTo>
                    <a:pt x="26" y="19"/>
                    <a:pt x="25" y="21"/>
                    <a:pt x="23" y="22"/>
                  </a:cubicBezTo>
                  <a:cubicBezTo>
                    <a:pt x="22" y="23"/>
                    <a:pt x="21" y="24"/>
                    <a:pt x="19" y="24"/>
                  </a:cubicBezTo>
                  <a:cubicBezTo>
                    <a:pt x="18" y="24"/>
                    <a:pt x="17" y="24"/>
                    <a:pt x="16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80"/>
                    <a:pt x="9" y="80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10" y="81"/>
                    <a:pt x="10" y="82"/>
                    <a:pt x="11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82"/>
                    <a:pt x="29" y="83"/>
                    <a:pt x="29" y="84"/>
                  </a:cubicBezTo>
                  <a:cubicBezTo>
                    <a:pt x="31" y="86"/>
                    <a:pt x="34" y="88"/>
                    <a:pt x="37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8" y="90"/>
                    <a:pt x="5" y="89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1" y="85"/>
                    <a:pt x="0" y="82"/>
                    <a:pt x="0" y="7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lose/>
                  <a:moveTo>
                    <a:pt x="17" y="52"/>
                  </a:moveTo>
                  <a:cubicBezTo>
                    <a:pt x="17" y="56"/>
                    <a:pt x="17" y="56"/>
                    <a:pt x="1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17" y="52"/>
                    <a:pt x="17" y="52"/>
                    <a:pt x="17" y="52"/>
                  </a:cubicBezTo>
                  <a:close/>
                  <a:moveTo>
                    <a:pt x="17" y="40"/>
                  </a:moveTo>
                  <a:cubicBezTo>
                    <a:pt x="17" y="44"/>
                    <a:pt x="17" y="44"/>
                    <a:pt x="17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17" y="40"/>
                    <a:pt x="17" y="40"/>
                    <a:pt x="17" y="40"/>
                  </a:cubicBezTo>
                  <a:close/>
                  <a:moveTo>
                    <a:pt x="17" y="28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17" y="28"/>
                    <a:pt x="17" y="28"/>
                    <a:pt x="17" y="28"/>
                  </a:cubicBezTo>
                  <a:close/>
                  <a:moveTo>
                    <a:pt x="34" y="17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34" y="17"/>
                    <a:pt x="34" y="17"/>
                    <a:pt x="34" y="17"/>
                  </a:cubicBezTo>
                  <a:close/>
                  <a:moveTo>
                    <a:pt x="41" y="69"/>
                  </a:moveTo>
                  <a:cubicBezTo>
                    <a:pt x="43" y="64"/>
                    <a:pt x="48" y="61"/>
                    <a:pt x="55" y="60"/>
                  </a:cubicBezTo>
                  <a:cubicBezTo>
                    <a:pt x="48" y="56"/>
                    <a:pt x="39" y="62"/>
                    <a:pt x="41" y="69"/>
                  </a:cubicBezTo>
                  <a:close/>
                  <a:moveTo>
                    <a:pt x="38" y="54"/>
                  </a:moveTo>
                  <a:cubicBezTo>
                    <a:pt x="34" y="57"/>
                    <a:pt x="32" y="61"/>
                    <a:pt x="31" y="66"/>
                  </a:cubicBezTo>
                  <a:cubicBezTo>
                    <a:pt x="31" y="70"/>
                    <a:pt x="32" y="75"/>
                    <a:pt x="35" y="79"/>
                  </a:cubicBezTo>
                  <a:cubicBezTo>
                    <a:pt x="38" y="83"/>
                    <a:pt x="43" y="86"/>
                    <a:pt x="47" y="86"/>
                  </a:cubicBezTo>
                  <a:cubicBezTo>
                    <a:pt x="51" y="87"/>
                    <a:pt x="55" y="86"/>
                    <a:pt x="58" y="84"/>
                  </a:cubicBezTo>
                  <a:cubicBezTo>
                    <a:pt x="58" y="85"/>
                    <a:pt x="58" y="86"/>
                    <a:pt x="59" y="87"/>
                  </a:cubicBezTo>
                  <a:cubicBezTo>
                    <a:pt x="65" y="95"/>
                    <a:pt x="65" y="95"/>
                    <a:pt x="65" y="95"/>
                  </a:cubicBezTo>
                  <a:cubicBezTo>
                    <a:pt x="67" y="97"/>
                    <a:pt x="69" y="97"/>
                    <a:pt x="71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3" y="94"/>
                    <a:pt x="74" y="91"/>
                    <a:pt x="72" y="90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5" y="81"/>
                    <a:pt x="64" y="80"/>
                    <a:pt x="63" y="80"/>
                  </a:cubicBezTo>
                  <a:cubicBezTo>
                    <a:pt x="66" y="77"/>
                    <a:pt x="67" y="74"/>
                    <a:pt x="68" y="70"/>
                  </a:cubicBezTo>
                  <a:cubicBezTo>
                    <a:pt x="68" y="66"/>
                    <a:pt x="67" y="61"/>
                    <a:pt x="64" y="57"/>
                  </a:cubicBezTo>
                  <a:cubicBezTo>
                    <a:pt x="61" y="53"/>
                    <a:pt x="56" y="50"/>
                    <a:pt x="52" y="50"/>
                  </a:cubicBezTo>
                  <a:cubicBezTo>
                    <a:pt x="47" y="49"/>
                    <a:pt x="42" y="50"/>
                    <a:pt x="38" y="54"/>
                  </a:cubicBezTo>
                  <a:close/>
                  <a:moveTo>
                    <a:pt x="51" y="56"/>
                  </a:moveTo>
                  <a:cubicBezTo>
                    <a:pt x="48" y="56"/>
                    <a:pt x="45" y="56"/>
                    <a:pt x="42" y="58"/>
                  </a:cubicBezTo>
                  <a:cubicBezTo>
                    <a:pt x="39" y="61"/>
                    <a:pt x="38" y="63"/>
                    <a:pt x="37" y="67"/>
                  </a:cubicBezTo>
                  <a:cubicBezTo>
                    <a:pt x="37" y="70"/>
                    <a:pt x="38" y="73"/>
                    <a:pt x="40" y="76"/>
                  </a:cubicBezTo>
                  <a:cubicBezTo>
                    <a:pt x="42" y="78"/>
                    <a:pt x="45" y="80"/>
                    <a:pt x="48" y="80"/>
                  </a:cubicBezTo>
                  <a:cubicBezTo>
                    <a:pt x="51" y="80"/>
                    <a:pt x="54" y="80"/>
                    <a:pt x="57" y="78"/>
                  </a:cubicBezTo>
                  <a:cubicBezTo>
                    <a:pt x="60" y="76"/>
                    <a:pt x="61" y="73"/>
                    <a:pt x="61" y="69"/>
                  </a:cubicBezTo>
                  <a:cubicBezTo>
                    <a:pt x="62" y="66"/>
                    <a:pt x="61" y="63"/>
                    <a:pt x="59" y="61"/>
                  </a:cubicBezTo>
                  <a:cubicBezTo>
                    <a:pt x="57" y="58"/>
                    <a:pt x="54" y="56"/>
                    <a:pt x="51" y="56"/>
                  </a:cubicBezTo>
                  <a:close/>
                  <a:moveTo>
                    <a:pt x="21" y="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19" y="20"/>
                    <a:pt x="20" y="19"/>
                    <a:pt x="21" y="19"/>
                  </a:cubicBezTo>
                  <a:cubicBezTo>
                    <a:pt x="21" y="18"/>
                    <a:pt x="22" y="17"/>
                    <a:pt x="22" y="17"/>
                  </a:cubicBezTo>
                  <a:cubicBezTo>
                    <a:pt x="22" y="16"/>
                    <a:pt x="22" y="16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1"/>
                    <a:pt x="21" y="11"/>
                    <a:pt x="21" y="11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349717" y="1725329"/>
              <a:ext cx="3830855" cy="2011680"/>
              <a:chOff x="349717" y="1725329"/>
              <a:chExt cx="3830855" cy="2011680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349717" y="1725329"/>
                <a:ext cx="3830855" cy="2011680"/>
              </a:xfrm>
              <a:prstGeom prst="rect">
                <a:avLst/>
              </a:prstGeom>
              <a:solidFill>
                <a:srgbClr val="D441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Freeform 19"/>
              <p:cNvSpPr>
                <a:spLocks noEditPoints="1"/>
              </p:cNvSpPr>
              <p:nvPr/>
            </p:nvSpPr>
            <p:spPr bwMode="auto">
              <a:xfrm>
                <a:off x="2020073" y="2109587"/>
                <a:ext cx="298748" cy="298748"/>
              </a:xfrm>
              <a:custGeom>
                <a:avLst/>
                <a:gdLst>
                  <a:gd name="T0" fmla="*/ 80 w 85"/>
                  <a:gd name="T1" fmla="*/ 53 h 85"/>
                  <a:gd name="T2" fmla="*/ 80 w 85"/>
                  <a:gd name="T3" fmla="*/ 80 h 85"/>
                  <a:gd name="T4" fmla="*/ 74 w 85"/>
                  <a:gd name="T5" fmla="*/ 85 h 85"/>
                  <a:gd name="T6" fmla="*/ 10 w 85"/>
                  <a:gd name="T7" fmla="*/ 85 h 85"/>
                  <a:gd name="T8" fmla="*/ 5 w 85"/>
                  <a:gd name="T9" fmla="*/ 80 h 85"/>
                  <a:gd name="T10" fmla="*/ 5 w 85"/>
                  <a:gd name="T11" fmla="*/ 53 h 85"/>
                  <a:gd name="T12" fmla="*/ 17 w 85"/>
                  <a:gd name="T13" fmla="*/ 56 h 85"/>
                  <a:gd name="T14" fmla="*/ 17 w 85"/>
                  <a:gd name="T15" fmla="*/ 60 h 85"/>
                  <a:gd name="T16" fmla="*/ 20 w 85"/>
                  <a:gd name="T17" fmla="*/ 60 h 85"/>
                  <a:gd name="T18" fmla="*/ 20 w 85"/>
                  <a:gd name="T19" fmla="*/ 68 h 85"/>
                  <a:gd name="T20" fmla="*/ 27 w 85"/>
                  <a:gd name="T21" fmla="*/ 68 h 85"/>
                  <a:gd name="T22" fmla="*/ 27 w 85"/>
                  <a:gd name="T23" fmla="*/ 60 h 85"/>
                  <a:gd name="T24" fmla="*/ 30 w 85"/>
                  <a:gd name="T25" fmla="*/ 60 h 85"/>
                  <a:gd name="T26" fmla="*/ 30 w 85"/>
                  <a:gd name="T27" fmla="*/ 57 h 85"/>
                  <a:gd name="T28" fmla="*/ 54 w 85"/>
                  <a:gd name="T29" fmla="*/ 57 h 85"/>
                  <a:gd name="T30" fmla="*/ 54 w 85"/>
                  <a:gd name="T31" fmla="*/ 60 h 85"/>
                  <a:gd name="T32" fmla="*/ 57 w 85"/>
                  <a:gd name="T33" fmla="*/ 60 h 85"/>
                  <a:gd name="T34" fmla="*/ 57 w 85"/>
                  <a:gd name="T35" fmla="*/ 68 h 85"/>
                  <a:gd name="T36" fmla="*/ 63 w 85"/>
                  <a:gd name="T37" fmla="*/ 68 h 85"/>
                  <a:gd name="T38" fmla="*/ 63 w 85"/>
                  <a:gd name="T39" fmla="*/ 60 h 85"/>
                  <a:gd name="T40" fmla="*/ 66 w 85"/>
                  <a:gd name="T41" fmla="*/ 60 h 85"/>
                  <a:gd name="T42" fmla="*/ 66 w 85"/>
                  <a:gd name="T43" fmla="*/ 56 h 85"/>
                  <a:gd name="T44" fmla="*/ 80 w 85"/>
                  <a:gd name="T45" fmla="*/ 53 h 85"/>
                  <a:gd name="T46" fmla="*/ 31 w 85"/>
                  <a:gd name="T47" fmla="*/ 0 h 85"/>
                  <a:gd name="T48" fmla="*/ 54 w 85"/>
                  <a:gd name="T49" fmla="*/ 0 h 85"/>
                  <a:gd name="T50" fmla="*/ 61 w 85"/>
                  <a:gd name="T51" fmla="*/ 7 h 85"/>
                  <a:gd name="T52" fmla="*/ 61 w 85"/>
                  <a:gd name="T53" fmla="*/ 16 h 85"/>
                  <a:gd name="T54" fmla="*/ 53 w 85"/>
                  <a:gd name="T55" fmla="*/ 16 h 85"/>
                  <a:gd name="T56" fmla="*/ 53 w 85"/>
                  <a:gd name="T57" fmla="*/ 8 h 85"/>
                  <a:gd name="T58" fmla="*/ 32 w 85"/>
                  <a:gd name="T59" fmla="*/ 8 h 85"/>
                  <a:gd name="T60" fmla="*/ 32 w 85"/>
                  <a:gd name="T61" fmla="*/ 16 h 85"/>
                  <a:gd name="T62" fmla="*/ 24 w 85"/>
                  <a:gd name="T63" fmla="*/ 16 h 85"/>
                  <a:gd name="T64" fmla="*/ 24 w 85"/>
                  <a:gd name="T65" fmla="*/ 7 h 85"/>
                  <a:gd name="T66" fmla="*/ 31 w 85"/>
                  <a:gd name="T67" fmla="*/ 0 h 85"/>
                  <a:gd name="T68" fmla="*/ 0 w 85"/>
                  <a:gd name="T69" fmla="*/ 20 h 85"/>
                  <a:gd name="T70" fmla="*/ 0 w 85"/>
                  <a:gd name="T71" fmla="*/ 48 h 85"/>
                  <a:gd name="T72" fmla="*/ 85 w 85"/>
                  <a:gd name="T73" fmla="*/ 48 h 85"/>
                  <a:gd name="T74" fmla="*/ 85 w 85"/>
                  <a:gd name="T75" fmla="*/ 20 h 85"/>
                  <a:gd name="T76" fmla="*/ 0 w 85"/>
                  <a:gd name="T77" fmla="*/ 2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5" h="85">
                    <a:moveTo>
                      <a:pt x="80" y="53"/>
                    </a:moveTo>
                    <a:cubicBezTo>
                      <a:pt x="80" y="80"/>
                      <a:pt x="80" y="80"/>
                      <a:pt x="80" y="80"/>
                    </a:cubicBezTo>
                    <a:cubicBezTo>
                      <a:pt x="80" y="83"/>
                      <a:pt x="78" y="85"/>
                      <a:pt x="74" y="85"/>
                    </a:cubicBezTo>
                    <a:cubicBezTo>
                      <a:pt x="10" y="85"/>
                      <a:pt x="10" y="85"/>
                      <a:pt x="10" y="85"/>
                    </a:cubicBezTo>
                    <a:cubicBezTo>
                      <a:pt x="7" y="85"/>
                      <a:pt x="5" y="83"/>
                      <a:pt x="5" y="80"/>
                    </a:cubicBezTo>
                    <a:cubicBezTo>
                      <a:pt x="5" y="53"/>
                      <a:pt x="5" y="53"/>
                      <a:pt x="5" y="53"/>
                    </a:cubicBezTo>
                    <a:cubicBezTo>
                      <a:pt x="9" y="54"/>
                      <a:pt x="13" y="55"/>
                      <a:pt x="17" y="56"/>
                    </a:cubicBezTo>
                    <a:cubicBezTo>
                      <a:pt x="17" y="60"/>
                      <a:pt x="17" y="60"/>
                      <a:pt x="17" y="60"/>
                    </a:cubicBezTo>
                    <a:cubicBezTo>
                      <a:pt x="20" y="60"/>
                      <a:pt x="20" y="60"/>
                      <a:pt x="20" y="60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27" y="60"/>
                      <a:pt x="27" y="60"/>
                      <a:pt x="27" y="60"/>
                    </a:cubicBezTo>
                    <a:cubicBezTo>
                      <a:pt x="30" y="60"/>
                      <a:pt x="30" y="60"/>
                      <a:pt x="30" y="60"/>
                    </a:cubicBezTo>
                    <a:cubicBezTo>
                      <a:pt x="30" y="57"/>
                      <a:pt x="30" y="57"/>
                      <a:pt x="30" y="57"/>
                    </a:cubicBezTo>
                    <a:cubicBezTo>
                      <a:pt x="38" y="58"/>
                      <a:pt x="46" y="58"/>
                      <a:pt x="54" y="57"/>
                    </a:cubicBezTo>
                    <a:cubicBezTo>
                      <a:pt x="54" y="60"/>
                      <a:pt x="54" y="60"/>
                      <a:pt x="54" y="60"/>
                    </a:cubicBezTo>
                    <a:cubicBezTo>
                      <a:pt x="57" y="60"/>
                      <a:pt x="57" y="60"/>
                      <a:pt x="57" y="60"/>
                    </a:cubicBezTo>
                    <a:cubicBezTo>
                      <a:pt x="57" y="68"/>
                      <a:pt x="57" y="68"/>
                      <a:pt x="57" y="68"/>
                    </a:cubicBezTo>
                    <a:cubicBezTo>
                      <a:pt x="63" y="68"/>
                      <a:pt x="63" y="68"/>
                      <a:pt x="63" y="68"/>
                    </a:cubicBezTo>
                    <a:cubicBezTo>
                      <a:pt x="63" y="60"/>
                      <a:pt x="63" y="60"/>
                      <a:pt x="63" y="60"/>
                    </a:cubicBezTo>
                    <a:cubicBezTo>
                      <a:pt x="66" y="60"/>
                      <a:pt x="66" y="60"/>
                      <a:pt x="66" y="60"/>
                    </a:cubicBezTo>
                    <a:cubicBezTo>
                      <a:pt x="66" y="56"/>
                      <a:pt x="66" y="56"/>
                      <a:pt x="66" y="56"/>
                    </a:cubicBezTo>
                    <a:cubicBezTo>
                      <a:pt x="71" y="55"/>
                      <a:pt x="75" y="54"/>
                      <a:pt x="80" y="53"/>
                    </a:cubicBezTo>
                    <a:close/>
                    <a:moveTo>
                      <a:pt x="31" y="0"/>
                    </a:moveTo>
                    <a:cubicBezTo>
                      <a:pt x="54" y="0"/>
                      <a:pt x="54" y="0"/>
                      <a:pt x="54" y="0"/>
                    </a:cubicBezTo>
                    <a:cubicBezTo>
                      <a:pt x="58" y="0"/>
                      <a:pt x="61" y="3"/>
                      <a:pt x="61" y="7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3"/>
                      <a:pt x="27" y="0"/>
                      <a:pt x="31" y="0"/>
                    </a:cubicBezTo>
                    <a:close/>
                    <a:moveTo>
                      <a:pt x="0" y="20"/>
                    </a:moveTo>
                    <a:cubicBezTo>
                      <a:pt x="0" y="48"/>
                      <a:pt x="0" y="48"/>
                      <a:pt x="0" y="48"/>
                    </a:cubicBezTo>
                    <a:cubicBezTo>
                      <a:pt x="27" y="55"/>
                      <a:pt x="56" y="55"/>
                      <a:pt x="85" y="48"/>
                    </a:cubicBezTo>
                    <a:cubicBezTo>
                      <a:pt x="85" y="20"/>
                      <a:pt x="85" y="20"/>
                      <a:pt x="85" y="20"/>
                    </a:cubicBezTo>
                    <a:lnTo>
                      <a:pt x="0" y="2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715149" y="2558123"/>
                <a:ext cx="2968133" cy="8619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400">
                    <a:solidFill>
                      <a:schemeClr val="bg1"/>
                    </a:solidFill>
                    <a:latin typeface="Tahoma" panose="020B0604030504040204" pitchFamily="34" charset="0"/>
                    <a:sym typeface="宋体" panose="02010600030101010101" pitchFamily="2" charset="-122"/>
                  </a:rPr>
                  <a:t>1.制定现场安全作业基准;</a:t>
                </a:r>
                <a:endParaRPr lang="zh-CN" altLang="en-US" sz="1400">
                  <a:solidFill>
                    <a:schemeClr val="bg1"/>
                  </a:solidFill>
                  <a:latin typeface="Tahoma" panose="020B0604030504040204" pitchFamily="34" charset="0"/>
                  <a:sym typeface="宋体" panose="02010600030101010101" pitchFamily="2" charset="-122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zh-CN" altLang="en-US" sz="1400">
                    <a:solidFill>
                      <a:schemeClr val="bg1"/>
                    </a:solidFill>
                    <a:latin typeface="Tahoma" panose="020B0604030504040204" pitchFamily="34" charset="0"/>
                    <a:sym typeface="宋体" panose="02010600030101010101" pitchFamily="2" charset="-122"/>
                  </a:rPr>
                  <a:t>2.规定员工着装要求;</a:t>
                </a:r>
                <a:endParaRPr lang="zh-CN" altLang="en-US" sz="1400">
                  <a:solidFill>
                    <a:schemeClr val="bg1"/>
                  </a:solidFill>
                  <a:latin typeface="Agency FB" panose="020B0503020202020204" pitchFamily="34" charset="0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4180572" y="3737009"/>
              <a:ext cx="3830855" cy="2011680"/>
              <a:chOff x="4180572" y="3737009"/>
              <a:chExt cx="3830855" cy="2011680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4180572" y="3737009"/>
                <a:ext cx="3830855" cy="2011680"/>
              </a:xfrm>
              <a:prstGeom prst="rect">
                <a:avLst/>
              </a:prstGeom>
              <a:solidFill>
                <a:srgbClr val="218D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Freeform 41"/>
              <p:cNvSpPr>
                <a:spLocks noEditPoints="1"/>
              </p:cNvSpPr>
              <p:nvPr/>
            </p:nvSpPr>
            <p:spPr bwMode="auto">
              <a:xfrm>
                <a:off x="5964396" y="4219714"/>
                <a:ext cx="295775" cy="337392"/>
              </a:xfrm>
              <a:custGeom>
                <a:avLst/>
                <a:gdLst>
                  <a:gd name="T0" fmla="*/ 50 w 84"/>
                  <a:gd name="T1" fmla="*/ 92 h 96"/>
                  <a:gd name="T2" fmla="*/ 57 w 84"/>
                  <a:gd name="T3" fmla="*/ 81 h 96"/>
                  <a:gd name="T4" fmla="*/ 56 w 84"/>
                  <a:gd name="T5" fmla="*/ 75 h 96"/>
                  <a:gd name="T6" fmla="*/ 43 w 84"/>
                  <a:gd name="T7" fmla="*/ 63 h 96"/>
                  <a:gd name="T8" fmla="*/ 38 w 84"/>
                  <a:gd name="T9" fmla="*/ 62 h 96"/>
                  <a:gd name="T10" fmla="*/ 30 w 84"/>
                  <a:gd name="T11" fmla="*/ 67 h 96"/>
                  <a:gd name="T12" fmla="*/ 17 w 84"/>
                  <a:gd name="T13" fmla="*/ 35 h 96"/>
                  <a:gd name="T14" fmla="*/ 26 w 84"/>
                  <a:gd name="T15" fmla="*/ 31 h 96"/>
                  <a:gd name="T16" fmla="*/ 27 w 84"/>
                  <a:gd name="T17" fmla="*/ 25 h 96"/>
                  <a:gd name="T18" fmla="*/ 22 w 84"/>
                  <a:gd name="T19" fmla="*/ 8 h 96"/>
                  <a:gd name="T20" fmla="*/ 18 w 84"/>
                  <a:gd name="T21" fmla="*/ 4 h 96"/>
                  <a:gd name="T22" fmla="*/ 4 w 84"/>
                  <a:gd name="T23" fmla="*/ 6 h 96"/>
                  <a:gd name="T24" fmla="*/ 0 w 84"/>
                  <a:gd name="T25" fmla="*/ 10 h 96"/>
                  <a:gd name="T26" fmla="*/ 43 w 84"/>
                  <a:gd name="T27" fmla="*/ 94 h 96"/>
                  <a:gd name="T28" fmla="*/ 50 w 84"/>
                  <a:gd name="T29" fmla="*/ 92 h 96"/>
                  <a:gd name="T30" fmla="*/ 45 w 84"/>
                  <a:gd name="T31" fmla="*/ 53 h 96"/>
                  <a:gd name="T32" fmla="*/ 32 w 84"/>
                  <a:gd name="T33" fmla="*/ 53 h 96"/>
                  <a:gd name="T34" fmla="*/ 32 w 84"/>
                  <a:gd name="T35" fmla="*/ 50 h 96"/>
                  <a:gd name="T36" fmla="*/ 40 w 84"/>
                  <a:gd name="T37" fmla="*/ 38 h 96"/>
                  <a:gd name="T38" fmla="*/ 42 w 84"/>
                  <a:gd name="T39" fmla="*/ 32 h 96"/>
                  <a:gd name="T40" fmla="*/ 41 w 84"/>
                  <a:gd name="T41" fmla="*/ 30 h 96"/>
                  <a:gd name="T42" fmla="*/ 40 w 84"/>
                  <a:gd name="T43" fmla="*/ 31 h 96"/>
                  <a:gd name="T44" fmla="*/ 39 w 84"/>
                  <a:gd name="T45" fmla="*/ 36 h 96"/>
                  <a:gd name="T46" fmla="*/ 34 w 84"/>
                  <a:gd name="T47" fmla="*/ 36 h 96"/>
                  <a:gd name="T48" fmla="*/ 34 w 84"/>
                  <a:gd name="T49" fmla="*/ 31 h 96"/>
                  <a:gd name="T50" fmla="*/ 42 w 84"/>
                  <a:gd name="T51" fmla="*/ 26 h 96"/>
                  <a:gd name="T52" fmla="*/ 47 w 84"/>
                  <a:gd name="T53" fmla="*/ 28 h 96"/>
                  <a:gd name="T54" fmla="*/ 47 w 84"/>
                  <a:gd name="T55" fmla="*/ 34 h 96"/>
                  <a:gd name="T56" fmla="*/ 47 w 84"/>
                  <a:gd name="T57" fmla="*/ 37 h 96"/>
                  <a:gd name="T58" fmla="*/ 38 w 84"/>
                  <a:gd name="T59" fmla="*/ 50 h 96"/>
                  <a:gd name="T60" fmla="*/ 46 w 84"/>
                  <a:gd name="T61" fmla="*/ 50 h 96"/>
                  <a:gd name="T62" fmla="*/ 45 w 84"/>
                  <a:gd name="T63" fmla="*/ 53 h 96"/>
                  <a:gd name="T64" fmla="*/ 63 w 84"/>
                  <a:gd name="T65" fmla="*/ 50 h 96"/>
                  <a:gd name="T66" fmla="*/ 60 w 84"/>
                  <a:gd name="T67" fmla="*/ 50 h 96"/>
                  <a:gd name="T68" fmla="*/ 60 w 84"/>
                  <a:gd name="T69" fmla="*/ 53 h 96"/>
                  <a:gd name="T70" fmla="*/ 54 w 84"/>
                  <a:gd name="T71" fmla="*/ 53 h 96"/>
                  <a:gd name="T72" fmla="*/ 54 w 84"/>
                  <a:gd name="T73" fmla="*/ 50 h 96"/>
                  <a:gd name="T74" fmla="*/ 46 w 84"/>
                  <a:gd name="T75" fmla="*/ 50 h 96"/>
                  <a:gd name="T76" fmla="*/ 47 w 84"/>
                  <a:gd name="T77" fmla="*/ 46 h 96"/>
                  <a:gd name="T78" fmla="*/ 55 w 84"/>
                  <a:gd name="T79" fmla="*/ 26 h 96"/>
                  <a:gd name="T80" fmla="*/ 63 w 84"/>
                  <a:gd name="T81" fmla="*/ 26 h 96"/>
                  <a:gd name="T82" fmla="*/ 61 w 84"/>
                  <a:gd name="T83" fmla="*/ 46 h 96"/>
                  <a:gd name="T84" fmla="*/ 63 w 84"/>
                  <a:gd name="T85" fmla="*/ 46 h 96"/>
                  <a:gd name="T86" fmla="*/ 63 w 84"/>
                  <a:gd name="T87" fmla="*/ 50 h 96"/>
                  <a:gd name="T88" fmla="*/ 55 w 84"/>
                  <a:gd name="T89" fmla="*/ 46 h 96"/>
                  <a:gd name="T90" fmla="*/ 52 w 84"/>
                  <a:gd name="T91" fmla="*/ 46 h 96"/>
                  <a:gd name="T92" fmla="*/ 56 w 84"/>
                  <a:gd name="T93" fmla="*/ 35 h 96"/>
                  <a:gd name="T94" fmla="*/ 55 w 84"/>
                  <a:gd name="T95" fmla="*/ 46 h 96"/>
                  <a:gd name="T96" fmla="*/ 43 w 84"/>
                  <a:gd name="T97" fmla="*/ 0 h 96"/>
                  <a:gd name="T98" fmla="*/ 72 w 84"/>
                  <a:gd name="T99" fmla="*/ 12 h 96"/>
                  <a:gd name="T100" fmla="*/ 84 w 84"/>
                  <a:gd name="T101" fmla="*/ 41 h 96"/>
                  <a:gd name="T102" fmla="*/ 72 w 84"/>
                  <a:gd name="T103" fmla="*/ 71 h 96"/>
                  <a:gd name="T104" fmla="*/ 65 w 84"/>
                  <a:gd name="T105" fmla="*/ 76 h 96"/>
                  <a:gd name="T106" fmla="*/ 63 w 84"/>
                  <a:gd name="T107" fmla="*/ 73 h 96"/>
                  <a:gd name="T108" fmla="*/ 59 w 84"/>
                  <a:gd name="T109" fmla="*/ 69 h 96"/>
                  <a:gd name="T110" fmla="*/ 66 w 84"/>
                  <a:gd name="T111" fmla="*/ 64 h 96"/>
                  <a:gd name="T112" fmla="*/ 75 w 84"/>
                  <a:gd name="T113" fmla="*/ 41 h 96"/>
                  <a:gd name="T114" fmla="*/ 66 w 84"/>
                  <a:gd name="T115" fmla="*/ 19 h 96"/>
                  <a:gd name="T116" fmla="*/ 43 w 84"/>
                  <a:gd name="T117" fmla="*/ 10 h 96"/>
                  <a:gd name="T118" fmla="*/ 31 w 84"/>
                  <a:gd name="T119" fmla="*/ 12 h 96"/>
                  <a:gd name="T120" fmla="*/ 29 w 84"/>
                  <a:gd name="T121" fmla="*/ 6 h 96"/>
                  <a:gd name="T122" fmla="*/ 28 w 84"/>
                  <a:gd name="T123" fmla="*/ 3 h 96"/>
                  <a:gd name="T124" fmla="*/ 43 w 84"/>
                  <a:gd name="T12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4" h="96">
                    <a:moveTo>
                      <a:pt x="50" y="92"/>
                    </a:moveTo>
                    <a:cubicBezTo>
                      <a:pt x="52" y="88"/>
                      <a:pt x="55" y="84"/>
                      <a:pt x="57" y="81"/>
                    </a:cubicBezTo>
                    <a:cubicBezTo>
                      <a:pt x="58" y="79"/>
                      <a:pt x="58" y="77"/>
                      <a:pt x="56" y="75"/>
                    </a:cubicBezTo>
                    <a:cubicBezTo>
                      <a:pt x="52" y="71"/>
                      <a:pt x="48" y="67"/>
                      <a:pt x="43" y="63"/>
                    </a:cubicBezTo>
                    <a:cubicBezTo>
                      <a:pt x="41" y="61"/>
                      <a:pt x="40" y="61"/>
                      <a:pt x="38" y="62"/>
                    </a:cubicBezTo>
                    <a:cubicBezTo>
                      <a:pt x="35" y="63"/>
                      <a:pt x="33" y="65"/>
                      <a:pt x="30" y="67"/>
                    </a:cubicBezTo>
                    <a:cubicBezTo>
                      <a:pt x="21" y="53"/>
                      <a:pt x="19" y="45"/>
                      <a:pt x="17" y="35"/>
                    </a:cubicBezTo>
                    <a:cubicBezTo>
                      <a:pt x="20" y="34"/>
                      <a:pt x="23" y="32"/>
                      <a:pt x="26" y="31"/>
                    </a:cubicBezTo>
                    <a:cubicBezTo>
                      <a:pt x="27" y="30"/>
                      <a:pt x="28" y="28"/>
                      <a:pt x="27" y="25"/>
                    </a:cubicBezTo>
                    <a:cubicBezTo>
                      <a:pt x="26" y="20"/>
                      <a:pt x="24" y="14"/>
                      <a:pt x="22" y="8"/>
                    </a:cubicBezTo>
                    <a:cubicBezTo>
                      <a:pt x="22" y="6"/>
                      <a:pt x="20" y="4"/>
                      <a:pt x="18" y="4"/>
                    </a:cubicBezTo>
                    <a:cubicBezTo>
                      <a:pt x="14" y="5"/>
                      <a:pt x="9" y="5"/>
                      <a:pt x="4" y="6"/>
                    </a:cubicBezTo>
                    <a:cubicBezTo>
                      <a:pt x="0" y="6"/>
                      <a:pt x="0" y="7"/>
                      <a:pt x="0" y="10"/>
                    </a:cubicBezTo>
                    <a:cubicBezTo>
                      <a:pt x="1" y="46"/>
                      <a:pt x="15" y="78"/>
                      <a:pt x="43" y="94"/>
                    </a:cubicBezTo>
                    <a:cubicBezTo>
                      <a:pt x="46" y="96"/>
                      <a:pt x="47" y="96"/>
                      <a:pt x="50" y="92"/>
                    </a:cubicBezTo>
                    <a:close/>
                    <a:moveTo>
                      <a:pt x="45" y="53"/>
                    </a:move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41" y="36"/>
                      <a:pt x="42" y="34"/>
                      <a:pt x="42" y="32"/>
                    </a:cubicBezTo>
                    <a:cubicBezTo>
                      <a:pt x="42" y="31"/>
                      <a:pt x="42" y="30"/>
                      <a:pt x="41" y="30"/>
                    </a:cubicBezTo>
                    <a:cubicBezTo>
                      <a:pt x="40" y="30"/>
                      <a:pt x="40" y="31"/>
                      <a:pt x="40" y="31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5" y="28"/>
                      <a:pt x="37" y="26"/>
                      <a:pt x="42" y="26"/>
                    </a:cubicBezTo>
                    <a:cubicBezTo>
                      <a:pt x="44" y="26"/>
                      <a:pt x="46" y="27"/>
                      <a:pt x="47" y="28"/>
                    </a:cubicBezTo>
                    <a:cubicBezTo>
                      <a:pt x="48" y="29"/>
                      <a:pt x="48" y="31"/>
                      <a:pt x="47" y="34"/>
                    </a:cubicBezTo>
                    <a:cubicBezTo>
                      <a:pt x="47" y="35"/>
                      <a:pt x="47" y="36"/>
                      <a:pt x="47" y="37"/>
                    </a:cubicBezTo>
                    <a:cubicBezTo>
                      <a:pt x="38" y="50"/>
                      <a:pt x="38" y="50"/>
                      <a:pt x="38" y="50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45" y="53"/>
                      <a:pt x="45" y="53"/>
                      <a:pt x="45" y="53"/>
                    </a:cubicBezTo>
                    <a:close/>
                    <a:moveTo>
                      <a:pt x="63" y="50"/>
                    </a:moveTo>
                    <a:cubicBezTo>
                      <a:pt x="60" y="50"/>
                      <a:pt x="60" y="50"/>
                      <a:pt x="60" y="50"/>
                    </a:cubicBezTo>
                    <a:cubicBezTo>
                      <a:pt x="60" y="53"/>
                      <a:pt x="60" y="53"/>
                      <a:pt x="60" y="53"/>
                    </a:cubicBezTo>
                    <a:cubicBezTo>
                      <a:pt x="54" y="53"/>
                      <a:pt x="54" y="53"/>
                      <a:pt x="54" y="53"/>
                    </a:cubicBezTo>
                    <a:cubicBezTo>
                      <a:pt x="54" y="50"/>
                      <a:pt x="54" y="50"/>
                      <a:pt x="54" y="50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47" y="46"/>
                      <a:pt x="47" y="46"/>
                      <a:pt x="47" y="46"/>
                    </a:cubicBezTo>
                    <a:cubicBezTo>
                      <a:pt x="55" y="26"/>
                      <a:pt x="55" y="26"/>
                      <a:pt x="55" y="26"/>
                    </a:cubicBezTo>
                    <a:cubicBezTo>
                      <a:pt x="63" y="26"/>
                      <a:pt x="63" y="26"/>
                      <a:pt x="63" y="26"/>
                    </a:cubicBezTo>
                    <a:cubicBezTo>
                      <a:pt x="61" y="46"/>
                      <a:pt x="61" y="46"/>
                      <a:pt x="61" y="46"/>
                    </a:cubicBezTo>
                    <a:cubicBezTo>
                      <a:pt x="63" y="46"/>
                      <a:pt x="63" y="46"/>
                      <a:pt x="63" y="46"/>
                    </a:cubicBezTo>
                    <a:cubicBezTo>
                      <a:pt x="63" y="50"/>
                      <a:pt x="63" y="50"/>
                      <a:pt x="63" y="50"/>
                    </a:cubicBezTo>
                    <a:close/>
                    <a:moveTo>
                      <a:pt x="55" y="46"/>
                    </a:moveTo>
                    <a:cubicBezTo>
                      <a:pt x="52" y="46"/>
                      <a:pt x="52" y="46"/>
                      <a:pt x="52" y="46"/>
                    </a:cubicBezTo>
                    <a:cubicBezTo>
                      <a:pt x="56" y="35"/>
                      <a:pt x="56" y="35"/>
                      <a:pt x="56" y="35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  <a:moveTo>
                      <a:pt x="43" y="0"/>
                    </a:moveTo>
                    <a:cubicBezTo>
                      <a:pt x="54" y="0"/>
                      <a:pt x="65" y="5"/>
                      <a:pt x="72" y="12"/>
                    </a:cubicBezTo>
                    <a:cubicBezTo>
                      <a:pt x="80" y="20"/>
                      <a:pt x="84" y="30"/>
                      <a:pt x="84" y="41"/>
                    </a:cubicBezTo>
                    <a:cubicBezTo>
                      <a:pt x="84" y="53"/>
                      <a:pt x="80" y="63"/>
                      <a:pt x="72" y="71"/>
                    </a:cubicBezTo>
                    <a:cubicBezTo>
                      <a:pt x="70" y="73"/>
                      <a:pt x="68" y="75"/>
                      <a:pt x="65" y="76"/>
                    </a:cubicBezTo>
                    <a:cubicBezTo>
                      <a:pt x="65" y="75"/>
                      <a:pt x="64" y="74"/>
                      <a:pt x="63" y="73"/>
                    </a:cubicBezTo>
                    <a:cubicBezTo>
                      <a:pt x="59" y="69"/>
                      <a:pt x="59" y="69"/>
                      <a:pt x="59" y="69"/>
                    </a:cubicBezTo>
                    <a:cubicBezTo>
                      <a:pt x="61" y="68"/>
                      <a:pt x="64" y="66"/>
                      <a:pt x="66" y="64"/>
                    </a:cubicBezTo>
                    <a:cubicBezTo>
                      <a:pt x="71" y="58"/>
                      <a:pt x="75" y="50"/>
                      <a:pt x="75" y="41"/>
                    </a:cubicBezTo>
                    <a:cubicBezTo>
                      <a:pt x="75" y="33"/>
                      <a:pt x="71" y="25"/>
                      <a:pt x="66" y="19"/>
                    </a:cubicBezTo>
                    <a:cubicBezTo>
                      <a:pt x="60" y="13"/>
                      <a:pt x="52" y="10"/>
                      <a:pt x="43" y="10"/>
                    </a:cubicBezTo>
                    <a:cubicBezTo>
                      <a:pt x="39" y="10"/>
                      <a:pt x="35" y="11"/>
                      <a:pt x="31" y="12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5"/>
                      <a:pt x="28" y="4"/>
                      <a:pt x="28" y="3"/>
                    </a:cubicBezTo>
                    <a:cubicBezTo>
                      <a:pt x="33" y="1"/>
                      <a:pt x="38" y="0"/>
                      <a:pt x="4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4611932" y="4628922"/>
                <a:ext cx="2968133" cy="10091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zh-CN" altLang="en-US" sz="1400">
                    <a:solidFill>
                      <a:schemeClr val="bg1"/>
                    </a:solidFill>
                    <a:latin typeface="Tahoma" panose="020B0604030504040204" pitchFamily="34" charset="0"/>
                    <a:sym typeface="宋体" panose="02010600030101010101" pitchFamily="2" charset="-122"/>
                  </a:rPr>
                  <a:t>9.保障安全设施;</a:t>
                </a:r>
                <a:endParaRPr lang="zh-CN" altLang="en-US" sz="1400">
                  <a:solidFill>
                    <a:schemeClr val="bg1"/>
                  </a:solidFill>
                  <a:latin typeface="Tahoma" panose="020B0604030504040204" pitchFamily="34" charset="0"/>
                  <a:sym typeface="宋体" panose="02010600030101010101" pitchFamily="2" charset="-122"/>
                </a:endParaRPr>
              </a:p>
              <a:p>
                <a:pPr>
                  <a:spcBef>
                    <a:spcPct val="0"/>
                  </a:spcBef>
                </a:pPr>
                <a:r>
                  <a:rPr lang="zh-CN" altLang="en-US" sz="1400">
                    <a:solidFill>
                      <a:schemeClr val="bg1"/>
                    </a:solidFill>
                    <a:latin typeface="Tahoma" panose="020B0604030504040204" pitchFamily="34" charset="0"/>
                    <a:sym typeface="宋体" panose="02010600030101010101" pitchFamily="2" charset="-122"/>
                  </a:rPr>
                  <a:t>10.加强敬业教育,实行人文管理;</a:t>
                </a:r>
                <a:endParaRPr lang="zh-CN" altLang="en-US" sz="1400">
                  <a:solidFill>
                    <a:schemeClr val="bg1"/>
                  </a:solidFill>
                  <a:latin typeface="Tahoma" panose="020B0604030504040204" pitchFamily="34" charset="0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8011427" y="1725329"/>
              <a:ext cx="3830855" cy="2011680"/>
              <a:chOff x="8011427" y="1725329"/>
              <a:chExt cx="3830855" cy="2011680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8011427" y="1725329"/>
                <a:ext cx="3830855" cy="2011680"/>
              </a:xfrm>
              <a:prstGeom prst="rect">
                <a:avLst/>
              </a:prstGeom>
              <a:solidFill>
                <a:srgbClr val="115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Freeform 33"/>
              <p:cNvSpPr>
                <a:spLocks noEditPoints="1"/>
              </p:cNvSpPr>
              <p:nvPr/>
            </p:nvSpPr>
            <p:spPr bwMode="auto">
              <a:xfrm>
                <a:off x="9761874" y="2176242"/>
                <a:ext cx="329960" cy="214028"/>
              </a:xfrm>
              <a:custGeom>
                <a:avLst/>
                <a:gdLst>
                  <a:gd name="T0" fmla="*/ 13 w 94"/>
                  <a:gd name="T1" fmla="*/ 0 h 61"/>
                  <a:gd name="T2" fmla="*/ 82 w 94"/>
                  <a:gd name="T3" fmla="*/ 0 h 61"/>
                  <a:gd name="T4" fmla="*/ 89 w 94"/>
                  <a:gd name="T5" fmla="*/ 2 h 61"/>
                  <a:gd name="T6" fmla="*/ 47 w 94"/>
                  <a:gd name="T7" fmla="*/ 33 h 61"/>
                  <a:gd name="T8" fmla="*/ 6 w 94"/>
                  <a:gd name="T9" fmla="*/ 2 h 61"/>
                  <a:gd name="T10" fmla="*/ 13 w 94"/>
                  <a:gd name="T11" fmla="*/ 0 h 61"/>
                  <a:gd name="T12" fmla="*/ 94 w 94"/>
                  <a:gd name="T13" fmla="*/ 9 h 61"/>
                  <a:gd name="T14" fmla="*/ 67 w 94"/>
                  <a:gd name="T15" fmla="*/ 29 h 61"/>
                  <a:gd name="T16" fmla="*/ 93 w 94"/>
                  <a:gd name="T17" fmla="*/ 53 h 61"/>
                  <a:gd name="T18" fmla="*/ 94 w 94"/>
                  <a:gd name="T19" fmla="*/ 48 h 61"/>
                  <a:gd name="T20" fmla="*/ 94 w 94"/>
                  <a:gd name="T21" fmla="*/ 12 h 61"/>
                  <a:gd name="T22" fmla="*/ 94 w 94"/>
                  <a:gd name="T23" fmla="*/ 9 h 61"/>
                  <a:gd name="T24" fmla="*/ 87 w 94"/>
                  <a:gd name="T25" fmla="*/ 60 h 61"/>
                  <a:gd name="T26" fmla="*/ 82 w 94"/>
                  <a:gd name="T27" fmla="*/ 61 h 61"/>
                  <a:gd name="T28" fmla="*/ 13 w 94"/>
                  <a:gd name="T29" fmla="*/ 61 h 61"/>
                  <a:gd name="T30" fmla="*/ 6 w 94"/>
                  <a:gd name="T31" fmla="*/ 59 h 61"/>
                  <a:gd name="T32" fmla="*/ 34 w 94"/>
                  <a:gd name="T33" fmla="*/ 34 h 61"/>
                  <a:gd name="T34" fmla="*/ 44 w 94"/>
                  <a:gd name="T35" fmla="*/ 42 h 61"/>
                  <a:gd name="T36" fmla="*/ 47 w 94"/>
                  <a:gd name="T37" fmla="*/ 44 h 61"/>
                  <a:gd name="T38" fmla="*/ 50 w 94"/>
                  <a:gd name="T39" fmla="*/ 42 h 61"/>
                  <a:gd name="T40" fmla="*/ 60 w 94"/>
                  <a:gd name="T41" fmla="*/ 35 h 61"/>
                  <a:gd name="T42" fmla="*/ 87 w 94"/>
                  <a:gd name="T43" fmla="*/ 60 h 61"/>
                  <a:gd name="T44" fmla="*/ 1 w 94"/>
                  <a:gd name="T45" fmla="*/ 52 h 61"/>
                  <a:gd name="T46" fmla="*/ 27 w 94"/>
                  <a:gd name="T47" fmla="*/ 29 h 61"/>
                  <a:gd name="T48" fmla="*/ 1 w 94"/>
                  <a:gd name="T49" fmla="*/ 9 h 61"/>
                  <a:gd name="T50" fmla="*/ 0 w 94"/>
                  <a:gd name="T51" fmla="*/ 12 h 61"/>
                  <a:gd name="T52" fmla="*/ 0 w 94"/>
                  <a:gd name="T53" fmla="*/ 48 h 61"/>
                  <a:gd name="T54" fmla="*/ 1 w 94"/>
                  <a:gd name="T55" fmla="*/ 5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4" h="61">
                    <a:moveTo>
                      <a:pt x="13" y="0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84" y="0"/>
                      <a:pt x="87" y="1"/>
                      <a:pt x="89" y="2"/>
                    </a:cubicBezTo>
                    <a:cubicBezTo>
                      <a:pt x="47" y="33"/>
                      <a:pt x="47" y="33"/>
                      <a:pt x="47" y="3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8" y="1"/>
                      <a:pt x="10" y="0"/>
                      <a:pt x="13" y="0"/>
                    </a:cubicBezTo>
                    <a:close/>
                    <a:moveTo>
                      <a:pt x="94" y="9"/>
                    </a:moveTo>
                    <a:cubicBezTo>
                      <a:pt x="67" y="29"/>
                      <a:pt x="67" y="29"/>
                      <a:pt x="67" y="29"/>
                    </a:cubicBezTo>
                    <a:cubicBezTo>
                      <a:pt x="93" y="53"/>
                      <a:pt x="93" y="53"/>
                      <a:pt x="93" y="53"/>
                    </a:cubicBezTo>
                    <a:cubicBezTo>
                      <a:pt x="94" y="52"/>
                      <a:pt x="94" y="50"/>
                      <a:pt x="94" y="48"/>
                    </a:cubicBezTo>
                    <a:cubicBezTo>
                      <a:pt x="94" y="12"/>
                      <a:pt x="94" y="12"/>
                      <a:pt x="94" y="12"/>
                    </a:cubicBezTo>
                    <a:cubicBezTo>
                      <a:pt x="94" y="11"/>
                      <a:pt x="94" y="10"/>
                      <a:pt x="94" y="9"/>
                    </a:cubicBezTo>
                    <a:close/>
                    <a:moveTo>
                      <a:pt x="87" y="60"/>
                    </a:moveTo>
                    <a:cubicBezTo>
                      <a:pt x="85" y="60"/>
                      <a:pt x="84" y="61"/>
                      <a:pt x="82" y="61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10" y="61"/>
                      <a:pt x="8" y="60"/>
                      <a:pt x="6" y="59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60" y="35"/>
                      <a:pt x="60" y="35"/>
                      <a:pt x="60" y="35"/>
                    </a:cubicBezTo>
                    <a:cubicBezTo>
                      <a:pt x="87" y="60"/>
                      <a:pt x="87" y="60"/>
                      <a:pt x="87" y="60"/>
                    </a:cubicBezTo>
                    <a:close/>
                    <a:moveTo>
                      <a:pt x="1" y="52"/>
                    </a:moveTo>
                    <a:cubicBezTo>
                      <a:pt x="27" y="29"/>
                      <a:pt x="27" y="29"/>
                      <a:pt x="27" y="2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10"/>
                      <a:pt x="0" y="11"/>
                      <a:pt x="0" y="12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9"/>
                      <a:pt x="0" y="51"/>
                      <a:pt x="1" y="5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8442787" y="2558123"/>
                <a:ext cx="2968133" cy="8619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400">
                    <a:solidFill>
                      <a:schemeClr val="bg1"/>
                    </a:solidFill>
                    <a:latin typeface="黑体" panose="02010609060101010101" pitchFamily="49" charset="-122"/>
                    <a:sym typeface="宋体" panose="02010600030101010101" pitchFamily="2" charset="-122"/>
                  </a:rPr>
                  <a:t>5.完善应急予案;</a:t>
                </a:r>
                <a:endParaRPr lang="zh-CN" altLang="en-US" sz="1400">
                  <a:solidFill>
                    <a:schemeClr val="bg1"/>
                  </a:solidFill>
                  <a:latin typeface="黑体" panose="02010609060101010101" pitchFamily="49" charset="-122"/>
                  <a:sym typeface="宋体" panose="02010600030101010101" pitchFamily="2" charset="-122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zh-CN" altLang="en-US" sz="1400">
                    <a:solidFill>
                      <a:schemeClr val="bg1"/>
                    </a:solidFill>
                    <a:latin typeface="黑体" panose="02010609060101010101" pitchFamily="49" charset="-122"/>
                    <a:sym typeface="宋体" panose="02010600030101010101" pitchFamily="2" charset="-122"/>
                  </a:rPr>
                  <a:t>6.培训员工,实战演习;</a:t>
                </a:r>
                <a:endParaRPr lang="zh-CN" altLang="en-US" sz="1400">
                  <a:solidFill>
                    <a:schemeClr val="bg1"/>
                  </a:solidFill>
                  <a:latin typeface="黑体" panose="02010609060101010101" pitchFamily="49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32" name="矩形 31"/>
            <p:cNvSpPr/>
            <p:nvPr/>
          </p:nvSpPr>
          <p:spPr>
            <a:xfrm>
              <a:off x="715149" y="4640107"/>
              <a:ext cx="2968132" cy="10091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anose="02010609060101010101" pitchFamily="49" charset="-122"/>
                  <a:sym typeface="宋体" panose="02010600030101010101" pitchFamily="2" charset="-122"/>
                </a:rPr>
                <a:t>7.日常作业管理,日常检查,突击检查;</a:t>
              </a:r>
              <a:endPara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sym typeface="宋体" panose="02010600030101010101" pitchFamily="2" charset="-122"/>
              </a:endParaRPr>
            </a:p>
            <a:p>
              <a:pPr>
                <a:spcBef>
                  <a:spcPct val="0"/>
                </a:spcBef>
              </a:pPr>
              <a:r>
                <a:rPr lang="en-US" altLang="zh-CN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anose="02010609060101010101" pitchFamily="49" charset="-122"/>
                  <a:sym typeface="宋体" panose="02010600030101010101" pitchFamily="2" charset="-122"/>
                </a:rPr>
                <a:t>8.</a:t>
              </a:r>
              <a:r>
                <a: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anose="02010609060101010101" pitchFamily="49" charset="-122"/>
                  <a:sym typeface="宋体" panose="02010600030101010101" pitchFamily="2" charset="-122"/>
                </a:rPr>
                <a:t>健全组织机构;</a:t>
              </a:r>
              <a:endPara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8336120" y="4742848"/>
              <a:ext cx="3181466" cy="10091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sym typeface="宋体" panose="02010600030101010101" pitchFamily="2" charset="-122"/>
                </a:rPr>
                <a:t>11.奖惩并举;</a:t>
              </a:r>
              <a:endPara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sym typeface="宋体" panose="02010600030101010101" pitchFamily="2" charset="-122"/>
              </a:endParaRPr>
            </a:p>
            <a:p>
              <a:pPr>
                <a:spcBef>
                  <a:spcPct val="0"/>
                </a:spcBef>
              </a:pPr>
              <a:r>
                <a: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sym typeface="宋体" panose="02010600030101010101" pitchFamily="2" charset="-122"/>
                </a:rPr>
                <a:t>12.防微杜渐,不能因小失大;</a:t>
              </a:r>
              <a:endPara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sym typeface="宋体" panose="02010600030101010101" pitchFamily="2" charset="-122"/>
              </a:endParaRPr>
            </a:p>
            <a:p>
              <a:pPr>
                <a:spcBef>
                  <a:spcPct val="0"/>
                </a:spcBef>
              </a:pPr>
              <a:r>
                <a: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sym typeface="宋体" panose="02010600030101010101" pitchFamily="2" charset="-122"/>
                </a:rPr>
                <a:t>13.目视化管理;</a:t>
              </a:r>
              <a:endPara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4439506" y="2593000"/>
              <a:ext cx="3399493" cy="8619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sym typeface="宋体" panose="02010600030101010101" pitchFamily="2" charset="-122"/>
                </a:rPr>
                <a:t>3.推进6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sym typeface="Goudy Old Style" panose="02020502050305020303" pitchFamily="18" charset="0"/>
                </a:rPr>
                <a:t>S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sym typeface="宋体" panose="02010600030101010101" pitchFamily="2" charset="-122"/>
                </a:rPr>
                <a:t>管理;</a:t>
              </a: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sym typeface="宋体" panose="02010600030101010101" pitchFamily="2" charset="-122"/>
              </a:endParaRPr>
            </a:p>
            <a:p>
              <a:pPr>
                <a:spcBef>
                  <a:spcPct val="50000"/>
                </a:spcBef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sym typeface="宋体" panose="02010600030101010101" pitchFamily="2" charset="-122"/>
                </a:rPr>
                <a:t>4.建立预防火灾,防盗制度;</a:t>
              </a: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drap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7276" y="-679171"/>
            <a:ext cx="8353590" cy="6025406"/>
            <a:chOff x="569602" y="-905868"/>
            <a:chExt cx="11136187" cy="8032481"/>
          </a:xfrm>
        </p:grpSpPr>
        <p:sp>
          <p:nvSpPr>
            <p:cNvPr id="18" name="椭圆 17"/>
            <p:cNvSpPr/>
            <p:nvPr/>
          </p:nvSpPr>
          <p:spPr>
            <a:xfrm>
              <a:off x="9812799" y="4632432"/>
              <a:ext cx="1892990" cy="1892990"/>
            </a:xfrm>
            <a:prstGeom prst="ellipse">
              <a:avLst/>
            </a:prstGeom>
            <a:solidFill>
              <a:srgbClr val="9BD4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1244894" y="-690592"/>
              <a:ext cx="3643086" cy="3643086"/>
            </a:xfrm>
            <a:prstGeom prst="ellipse">
              <a:avLst/>
            </a:prstGeom>
            <a:solidFill>
              <a:srgbClr val="115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4805503" y="-905868"/>
              <a:ext cx="5631538" cy="5631537"/>
            </a:xfrm>
            <a:prstGeom prst="ellipse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3294732" y="816421"/>
              <a:ext cx="5631538" cy="5631538"/>
            </a:xfrm>
            <a:prstGeom prst="ellipse">
              <a:avLst/>
            </a:prstGeom>
            <a:solidFill>
              <a:srgbClr val="218D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4926705" y="3008173"/>
              <a:ext cx="4118442" cy="4118440"/>
            </a:xfrm>
            <a:prstGeom prst="ellipse">
              <a:avLst/>
            </a:prstGeom>
            <a:solidFill>
              <a:srgbClr val="D44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1164752" y="353767"/>
              <a:ext cx="925308" cy="925308"/>
            </a:xfrm>
            <a:prstGeom prst="ellipse">
              <a:avLst/>
            </a:prstGeom>
            <a:solidFill>
              <a:srgbClr val="9BD4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569602" y="4020458"/>
              <a:ext cx="2340514" cy="2340514"/>
            </a:xfrm>
            <a:prstGeom prst="ellipse">
              <a:avLst/>
            </a:prstGeom>
            <a:pattFill prst="wdUpDiag">
              <a:fgClr>
                <a:srgbClr val="9BD4CC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矩形 5"/>
          <p:cNvSpPr/>
          <p:nvPr/>
        </p:nvSpPr>
        <p:spPr>
          <a:xfrm>
            <a:off x="0" y="1110884"/>
            <a:ext cx="9145588" cy="2923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68300" sx="106000" sy="106000" algn="ctr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569500" y="2175530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>
                <a:solidFill>
                  <a:srgbClr val="11508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隶书" panose="02010509060101010101" pitchFamily="49" charset="-122"/>
              </a:rPr>
              <a:t>感谢观看</a:t>
            </a:r>
            <a:endParaRPr lang="zh-CN" altLang="en-US" sz="4400">
              <a:solidFill>
                <a:srgbClr val="1150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667794" y="2944971"/>
            <a:ext cx="4294606" cy="334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1200" b="0"/>
              <a:t>THANK YOU FOR WATCHING.</a:t>
            </a:r>
            <a:endParaRPr lang="en-US" altLang="zh-CN" sz="1200">
              <a:solidFill>
                <a:schemeClr val="bg2">
                  <a:lumMod val="10000"/>
                </a:schemeClr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6" name="TextBox 60"/>
          <p:cNvSpPr txBox="1"/>
          <p:nvPr/>
        </p:nvSpPr>
        <p:spPr>
          <a:xfrm>
            <a:off x="1523365" y="1272540"/>
            <a:ext cx="3132455" cy="200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685800"/>
            <a:r>
              <a:rPr lang="en-US" sz="12450" spc="113">
                <a:solidFill>
                  <a:srgbClr val="D44133"/>
                </a:solidFill>
                <a:latin typeface="Agency FB" panose="020B0503020202020204" pitchFamily="34" charset="0"/>
                <a:cs typeface="+mn-ea"/>
                <a:sym typeface="+mn-lt"/>
              </a:rPr>
              <a:t>202x</a:t>
            </a:r>
            <a:endParaRPr lang="en-US" sz="14925" spc="113">
              <a:solidFill>
                <a:srgbClr val="D44133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189261" y="3406716"/>
            <a:ext cx="2818874" cy="274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solidFill>
                  <a:srgbClr val="D44133"/>
                </a:solidFill>
                <a:latin typeface="经典宋体简" panose="02010609000101010101" pitchFamily="49" charset="-122"/>
                <a:ea typeface="经典宋体简" panose="02010609000101010101" pitchFamily="49" charset="-122"/>
                <a:cs typeface="经典宋体简" panose="02010609000101010101" pitchFamily="49" charset="-122"/>
                <a:sym typeface="隶书" panose="02010509060101010101" pitchFamily="49" charset="-122"/>
              </a:rPr>
              <a:t>培训人：小XXX</a:t>
            </a:r>
            <a:endParaRPr lang="zh-CN" altLang="en-US" sz="1200">
              <a:solidFill>
                <a:srgbClr val="D44133"/>
              </a:solidFill>
              <a:latin typeface="经典宋体简" panose="02010609000101010101" pitchFamily="49" charset="-122"/>
              <a:ea typeface="经典宋体简" panose="02010609000101010101" pitchFamily="49" charset="-122"/>
              <a:cs typeface="经典宋体简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drap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5" presetClass="entr" presetSubtype="0" fill="hold" grpId="3" nodeType="afterEffect"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5" presetClass="entr" presetSubtype="0" fill="hold" grpId="1" nodeType="afterEffect"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2" presetClass="entr" presetSubtype="1" fill="hold" grpId="2" nodeType="afterEffect"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2" presetClass="entr" presetSubtype="1" fill="hold" grpId="4" nodeType="afterEffect"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1"/>
      <p:bldP spid="15" grpId="2"/>
      <p:bldP spid="16" grpId="3"/>
      <p:bldP spid="17" grpId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>
            <a:off x="7466334" y="867339"/>
            <a:ext cx="1419989" cy="1419989"/>
          </a:xfrm>
          <a:prstGeom prst="ellipse">
            <a:avLst/>
          </a:prstGeom>
          <a:solidFill>
            <a:srgbClr val="9BD4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3396510" y="739371"/>
            <a:ext cx="2750822" cy="2735903"/>
            <a:chOff x="2699658" y="-921225"/>
            <a:chExt cx="8091720" cy="8047838"/>
          </a:xfrm>
        </p:grpSpPr>
        <p:sp>
          <p:nvSpPr>
            <p:cNvPr id="5" name="椭圆 4"/>
            <p:cNvSpPr/>
            <p:nvPr/>
          </p:nvSpPr>
          <p:spPr>
            <a:xfrm>
              <a:off x="2699658" y="-725714"/>
              <a:ext cx="3643086" cy="3643086"/>
            </a:xfrm>
            <a:prstGeom prst="ellipse">
              <a:avLst/>
            </a:prstGeom>
            <a:solidFill>
              <a:srgbClr val="9BD4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5159840" y="-921225"/>
              <a:ext cx="5631538" cy="5631538"/>
            </a:xfrm>
            <a:prstGeom prst="ellipse">
              <a:avLst/>
            </a:prstGeom>
            <a:solidFill>
              <a:srgbClr val="115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3294732" y="816421"/>
              <a:ext cx="5631538" cy="5631538"/>
            </a:xfrm>
            <a:prstGeom prst="ellipse">
              <a:avLst/>
            </a:prstGeom>
            <a:solidFill>
              <a:srgbClr val="218D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15082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4926705" y="3008173"/>
              <a:ext cx="4118442" cy="4118440"/>
            </a:xfrm>
            <a:prstGeom prst="ellipse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椭圆 11"/>
          <p:cNvSpPr/>
          <p:nvPr/>
        </p:nvSpPr>
        <p:spPr>
          <a:xfrm>
            <a:off x="1647437" y="1180836"/>
            <a:ext cx="694101" cy="694101"/>
          </a:xfrm>
          <a:prstGeom prst="ellipse">
            <a:avLst/>
          </a:prstGeom>
          <a:solidFill>
            <a:srgbClr val="9BD4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27276" y="3016215"/>
            <a:ext cx="1755690" cy="1755690"/>
          </a:xfrm>
          <a:prstGeom prst="ellipse">
            <a:avLst/>
          </a:prstGeom>
          <a:pattFill prst="wdUpDiag">
            <a:fgClr>
              <a:srgbClr val="9BD4CC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4304336" y="1437900"/>
            <a:ext cx="1003800" cy="1685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0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5"/>
          <p:cNvSpPr>
            <a:spLocks noChangeArrowheads="1"/>
          </p:cNvSpPr>
          <p:nvPr/>
        </p:nvSpPr>
        <p:spPr bwMode="auto">
          <a:xfrm>
            <a:off x="3459187" y="3415786"/>
            <a:ext cx="2788923" cy="6297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51444" tIns="25722" rIns="51444" bIns="25722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整理（</a:t>
            </a:r>
            <a:r>
              <a:rPr lang="en-US" altLang="zh-CN" sz="3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SEIRI）</a:t>
            </a:r>
            <a:endParaRPr lang="zh-CN" altLang="en-US" sz="3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18"/>
          <p:cNvSpPr>
            <a:spLocks noChangeArrowheads="1"/>
          </p:cNvSpPr>
          <p:nvPr/>
        </p:nvSpPr>
        <p:spPr bwMode="auto">
          <a:xfrm>
            <a:off x="3012813" y="4088591"/>
            <a:ext cx="3478619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defTabSz="683895">
              <a:lnSpc>
                <a:spcPct val="120000"/>
              </a:lnSpc>
              <a:spcBef>
                <a:spcPct val="20000"/>
              </a:spcBef>
            </a:pPr>
            <a:r>
              <a:rPr lang="zh-CN" altLang="en-US" sz="75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75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7404032" y="3210746"/>
            <a:ext cx="877845" cy="877845"/>
          </a:xfrm>
          <a:prstGeom prst="ellipse">
            <a:avLst/>
          </a:prstGeom>
          <a:pattFill prst="wdDnDiag">
            <a:fgClr>
              <a:srgbClr val="9BD4CC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drap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1" nodeType="after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2" nodeType="after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6" nodeType="afterEffect"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3" nodeType="afterEffect"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6" presetClass="entr" presetSubtype="37" fill="hold" grpId="4" nodeType="afterEffect"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6" presetClass="entr" presetSubtype="37" fill="hold" grpId="5" nodeType="afterEffect"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1"/>
      <p:bldP spid="13" grpId="2"/>
      <p:bldP spid="19" grpId="3"/>
      <p:bldP spid="20" grpId="4"/>
      <p:bldP spid="21" grpId="5"/>
      <p:bldP spid="22" grpId="6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658394" y="286544"/>
            <a:ext cx="18117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1" hangingPunct="1"/>
            <a:r>
              <a:rPr lang="zh-CN" altLang="en-US">
                <a:solidFill>
                  <a:srgbClr val="11508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ootlight MT Light" panose="0204060206030A020304" pitchFamily="18" charset="0"/>
              </a:rPr>
              <a:t>整理的实施要领</a:t>
            </a:r>
            <a:endParaRPr lang="zh-CN" altLang="en-US" sz="2000">
              <a:solidFill>
                <a:srgbClr val="11508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ootlight MT Light" panose="0204060206030A020304" pitchFamily="18" charset="0"/>
            </a:endParaRPr>
          </a:p>
        </p:txBody>
      </p:sp>
      <p:grpSp>
        <p:nvGrpSpPr>
          <p:cNvPr id="3" name="淘宝网Chenying0907出品 1"/>
          <p:cNvGrpSpPr/>
          <p:nvPr/>
        </p:nvGrpSpPr>
        <p:grpSpPr>
          <a:xfrm>
            <a:off x="3651640" y="2460493"/>
            <a:ext cx="1592242" cy="1810951"/>
            <a:chOff x="4409340" y="2851198"/>
            <a:chExt cx="2829306" cy="3428085"/>
          </a:xfrm>
          <a:solidFill>
            <a:srgbClr val="A6A6A6"/>
          </a:solidFill>
        </p:grpSpPr>
        <p:sp>
          <p:nvSpPr>
            <p:cNvPr id="4" name="淘宝网Chenying0907出品 2"/>
            <p:cNvSpPr/>
            <p:nvPr/>
          </p:nvSpPr>
          <p:spPr>
            <a:xfrm>
              <a:off x="5654903" y="2851198"/>
              <a:ext cx="308446" cy="34280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淘宝网Chenying0907出品 3"/>
            <p:cNvSpPr/>
            <p:nvPr/>
          </p:nvSpPr>
          <p:spPr>
            <a:xfrm rot="3628266">
              <a:off x="6344896" y="3307680"/>
              <a:ext cx="240375" cy="15002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淘宝网Chenying0907出品 4"/>
            <p:cNvSpPr/>
            <p:nvPr/>
          </p:nvSpPr>
          <p:spPr>
            <a:xfrm rot="4371424">
              <a:off x="6430008" y="4569540"/>
              <a:ext cx="117001" cy="15002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淘宝网Chenying0907出品 5"/>
            <p:cNvSpPr/>
            <p:nvPr/>
          </p:nvSpPr>
          <p:spPr>
            <a:xfrm rot="18144688" flipH="1">
              <a:off x="5094796" y="2855932"/>
              <a:ext cx="152149" cy="15002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淘宝网Chenying0907出品 6"/>
            <p:cNvSpPr/>
            <p:nvPr/>
          </p:nvSpPr>
          <p:spPr>
            <a:xfrm rot="17063628" flipH="1">
              <a:off x="5067740" y="4212752"/>
              <a:ext cx="183475" cy="15002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淘宝网Chenying0907出品 55"/>
          <p:cNvGrpSpPr/>
          <p:nvPr/>
        </p:nvGrpSpPr>
        <p:grpSpPr>
          <a:xfrm>
            <a:off x="3920321" y="1455388"/>
            <a:ext cx="1027143" cy="1016401"/>
            <a:chOff x="4710563" y="795050"/>
            <a:chExt cx="2248026" cy="2248026"/>
          </a:xfrm>
        </p:grpSpPr>
        <p:grpSp>
          <p:nvGrpSpPr>
            <p:cNvPr id="10" name="淘宝网Chenying0907出品 8"/>
            <p:cNvGrpSpPr/>
            <p:nvPr/>
          </p:nvGrpSpPr>
          <p:grpSpPr>
            <a:xfrm>
              <a:off x="4710563" y="795050"/>
              <a:ext cx="2248026" cy="2248026"/>
              <a:chOff x="1200760" y="3842074"/>
              <a:chExt cx="1784148" cy="1784148"/>
            </a:xfrm>
          </p:grpSpPr>
          <p:sp>
            <p:nvSpPr>
              <p:cNvPr id="12" name="淘宝网Chenying0907出品 9"/>
              <p:cNvSpPr/>
              <p:nvPr/>
            </p:nvSpPr>
            <p:spPr>
              <a:xfrm>
                <a:off x="1200760" y="3842074"/>
                <a:ext cx="1784148" cy="1784148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</a:gradFill>
              <a:ln w="31750">
                <a:noFill/>
              </a:ln>
              <a:effectLst>
                <a:outerShdw blurRad="1270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淘宝网Chenying0907出品 10"/>
              <p:cNvSpPr/>
              <p:nvPr/>
            </p:nvSpPr>
            <p:spPr>
              <a:xfrm>
                <a:off x="1475770" y="4117085"/>
                <a:ext cx="1234127" cy="1234127"/>
              </a:xfrm>
              <a:prstGeom prst="ellipse">
                <a:avLst/>
              </a:prstGeom>
              <a:solidFill>
                <a:srgbClr val="ED7D31"/>
              </a:solidFill>
              <a:ln>
                <a:noFill/>
              </a:ln>
              <a:effectLst>
                <a:innerShdw blurRad="1016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1" name="淘宝网Chenying0907出品 987"/>
            <p:cNvSpPr>
              <a:spLocks noEditPoints="1"/>
            </p:cNvSpPr>
            <p:nvPr/>
          </p:nvSpPr>
          <p:spPr bwMode="auto">
            <a:xfrm>
              <a:off x="5564060" y="1377589"/>
              <a:ext cx="540619" cy="869615"/>
            </a:xfrm>
            <a:custGeom>
              <a:avLst/>
              <a:gdLst>
                <a:gd name="T0" fmla="*/ 133 w 205"/>
                <a:gd name="T1" fmla="*/ 170 h 331"/>
                <a:gd name="T2" fmla="*/ 148 w 205"/>
                <a:gd name="T3" fmla="*/ 126 h 331"/>
                <a:gd name="T4" fmla="*/ 148 w 205"/>
                <a:gd name="T5" fmla="*/ 110 h 331"/>
                <a:gd name="T6" fmla="*/ 48 w 205"/>
                <a:gd name="T7" fmla="*/ 118 h 331"/>
                <a:gd name="T8" fmla="*/ 71 w 205"/>
                <a:gd name="T9" fmla="*/ 126 h 331"/>
                <a:gd name="T10" fmla="*/ 39 w 205"/>
                <a:gd name="T11" fmla="*/ 224 h 331"/>
                <a:gd name="T12" fmla="*/ 44 w 205"/>
                <a:gd name="T13" fmla="*/ 331 h 331"/>
                <a:gd name="T14" fmla="*/ 205 w 205"/>
                <a:gd name="T15" fmla="*/ 298 h 331"/>
                <a:gd name="T16" fmla="*/ 161 w 205"/>
                <a:gd name="T17" fmla="*/ 315 h 331"/>
                <a:gd name="T18" fmla="*/ 16 w 205"/>
                <a:gd name="T19" fmla="*/ 298 h 331"/>
                <a:gd name="T20" fmla="*/ 87 w 205"/>
                <a:gd name="T21" fmla="*/ 170 h 331"/>
                <a:gd name="T22" fmla="*/ 117 w 205"/>
                <a:gd name="T23" fmla="*/ 126 h 331"/>
                <a:gd name="T24" fmla="*/ 153 w 205"/>
                <a:gd name="T25" fmla="*/ 234 h 331"/>
                <a:gd name="T26" fmla="*/ 161 w 205"/>
                <a:gd name="T27" fmla="*/ 315 h 331"/>
                <a:gd name="T28" fmla="*/ 121 w 205"/>
                <a:gd name="T29" fmla="*/ 262 h 331"/>
                <a:gd name="T30" fmla="*/ 101 w 205"/>
                <a:gd name="T31" fmla="*/ 258 h 331"/>
                <a:gd name="T32" fmla="*/ 63 w 205"/>
                <a:gd name="T33" fmla="*/ 263 h 331"/>
                <a:gd name="T34" fmla="*/ 48 w 205"/>
                <a:gd name="T35" fmla="*/ 259 h 331"/>
                <a:gd name="T36" fmla="*/ 24 w 205"/>
                <a:gd name="T37" fmla="*/ 298 h 331"/>
                <a:gd name="T38" fmla="*/ 161 w 205"/>
                <a:gd name="T39" fmla="*/ 307 h 331"/>
                <a:gd name="T40" fmla="*/ 167 w 205"/>
                <a:gd name="T41" fmla="*/ 266 h 331"/>
                <a:gd name="T42" fmla="*/ 165 w 205"/>
                <a:gd name="T43" fmla="*/ 264 h 331"/>
                <a:gd name="T44" fmla="*/ 144 w 205"/>
                <a:gd name="T45" fmla="*/ 248 h 331"/>
                <a:gd name="T46" fmla="*/ 124 w 205"/>
                <a:gd name="T47" fmla="*/ 23 h 331"/>
                <a:gd name="T48" fmla="*/ 124 w 205"/>
                <a:gd name="T49" fmla="*/ 0 h 331"/>
                <a:gd name="T50" fmla="*/ 124 w 205"/>
                <a:gd name="T51" fmla="*/ 23 h 331"/>
                <a:gd name="T52" fmla="*/ 91 w 205"/>
                <a:gd name="T53" fmla="*/ 49 h 331"/>
                <a:gd name="T54" fmla="*/ 74 w 205"/>
                <a:gd name="T55" fmla="*/ 32 h 331"/>
                <a:gd name="T56" fmla="*/ 58 w 205"/>
                <a:gd name="T57" fmla="*/ 49 h 331"/>
                <a:gd name="T58" fmla="*/ 68 w 205"/>
                <a:gd name="T59" fmla="*/ 43 h 331"/>
                <a:gd name="T60" fmla="*/ 80 w 205"/>
                <a:gd name="T61" fmla="*/ 43 h 331"/>
                <a:gd name="T62" fmla="*/ 74 w 205"/>
                <a:gd name="T63" fmla="*/ 57 h 331"/>
                <a:gd name="T64" fmla="*/ 68 w 205"/>
                <a:gd name="T65" fmla="*/ 43 h 331"/>
                <a:gd name="T66" fmla="*/ 92 w 205"/>
                <a:gd name="T67" fmla="*/ 102 h 331"/>
                <a:gd name="T68" fmla="*/ 98 w 205"/>
                <a:gd name="T69" fmla="*/ 82 h 331"/>
                <a:gd name="T70" fmla="*/ 129 w 205"/>
                <a:gd name="T71" fmla="*/ 82 h 331"/>
                <a:gd name="T72" fmla="*/ 134 w 205"/>
                <a:gd name="T73" fmla="*/ 102 h 331"/>
                <a:gd name="T74" fmla="*/ 143 w 205"/>
                <a:gd name="T75" fmla="*/ 97 h 331"/>
                <a:gd name="T76" fmla="*/ 113 w 205"/>
                <a:gd name="T77" fmla="*/ 68 h 331"/>
                <a:gd name="T78" fmla="*/ 84 w 205"/>
                <a:gd name="T79" fmla="*/ 9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5" h="331">
                  <a:moveTo>
                    <a:pt x="165" y="224"/>
                  </a:moveTo>
                  <a:cubicBezTo>
                    <a:pt x="150" y="204"/>
                    <a:pt x="133" y="184"/>
                    <a:pt x="133" y="170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48" y="126"/>
                    <a:pt x="148" y="126"/>
                    <a:pt x="148" y="126"/>
                  </a:cubicBezTo>
                  <a:cubicBezTo>
                    <a:pt x="153" y="126"/>
                    <a:pt x="156" y="122"/>
                    <a:pt x="156" y="118"/>
                  </a:cubicBezTo>
                  <a:cubicBezTo>
                    <a:pt x="156" y="113"/>
                    <a:pt x="153" y="110"/>
                    <a:pt x="148" y="110"/>
                  </a:cubicBezTo>
                  <a:cubicBezTo>
                    <a:pt x="56" y="110"/>
                    <a:pt x="56" y="110"/>
                    <a:pt x="56" y="110"/>
                  </a:cubicBezTo>
                  <a:cubicBezTo>
                    <a:pt x="52" y="110"/>
                    <a:pt x="48" y="113"/>
                    <a:pt x="48" y="118"/>
                  </a:cubicBezTo>
                  <a:cubicBezTo>
                    <a:pt x="48" y="122"/>
                    <a:pt x="52" y="126"/>
                    <a:pt x="56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70"/>
                    <a:pt x="71" y="170"/>
                    <a:pt x="71" y="170"/>
                  </a:cubicBezTo>
                  <a:cubicBezTo>
                    <a:pt x="71" y="184"/>
                    <a:pt x="55" y="204"/>
                    <a:pt x="39" y="224"/>
                  </a:cubicBezTo>
                  <a:cubicBezTo>
                    <a:pt x="20" y="249"/>
                    <a:pt x="0" y="274"/>
                    <a:pt x="0" y="298"/>
                  </a:cubicBezTo>
                  <a:cubicBezTo>
                    <a:pt x="0" y="318"/>
                    <a:pt x="16" y="331"/>
                    <a:pt x="44" y="331"/>
                  </a:cubicBezTo>
                  <a:cubicBezTo>
                    <a:pt x="161" y="331"/>
                    <a:pt x="161" y="331"/>
                    <a:pt x="161" y="331"/>
                  </a:cubicBezTo>
                  <a:cubicBezTo>
                    <a:pt x="188" y="331"/>
                    <a:pt x="205" y="318"/>
                    <a:pt x="205" y="298"/>
                  </a:cubicBezTo>
                  <a:cubicBezTo>
                    <a:pt x="205" y="274"/>
                    <a:pt x="185" y="249"/>
                    <a:pt x="165" y="224"/>
                  </a:cubicBezTo>
                  <a:close/>
                  <a:moveTo>
                    <a:pt x="161" y="315"/>
                  </a:moveTo>
                  <a:cubicBezTo>
                    <a:pt x="44" y="315"/>
                    <a:pt x="44" y="315"/>
                    <a:pt x="44" y="315"/>
                  </a:cubicBezTo>
                  <a:cubicBezTo>
                    <a:pt x="33" y="315"/>
                    <a:pt x="16" y="313"/>
                    <a:pt x="16" y="298"/>
                  </a:cubicBezTo>
                  <a:cubicBezTo>
                    <a:pt x="16" y="280"/>
                    <a:pt x="34" y="257"/>
                    <a:pt x="52" y="234"/>
                  </a:cubicBezTo>
                  <a:cubicBezTo>
                    <a:pt x="70" y="211"/>
                    <a:pt x="87" y="189"/>
                    <a:pt x="87" y="170"/>
                  </a:cubicBezTo>
                  <a:cubicBezTo>
                    <a:pt x="87" y="126"/>
                    <a:pt x="87" y="126"/>
                    <a:pt x="87" y="126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117" y="170"/>
                    <a:pt x="117" y="170"/>
                    <a:pt x="117" y="170"/>
                  </a:cubicBezTo>
                  <a:cubicBezTo>
                    <a:pt x="117" y="189"/>
                    <a:pt x="135" y="211"/>
                    <a:pt x="153" y="234"/>
                  </a:cubicBezTo>
                  <a:cubicBezTo>
                    <a:pt x="171" y="257"/>
                    <a:pt x="189" y="280"/>
                    <a:pt x="189" y="298"/>
                  </a:cubicBezTo>
                  <a:cubicBezTo>
                    <a:pt x="189" y="313"/>
                    <a:pt x="171" y="315"/>
                    <a:pt x="161" y="315"/>
                  </a:cubicBezTo>
                  <a:close/>
                  <a:moveTo>
                    <a:pt x="122" y="263"/>
                  </a:moveTo>
                  <a:cubicBezTo>
                    <a:pt x="122" y="263"/>
                    <a:pt x="121" y="263"/>
                    <a:pt x="121" y="262"/>
                  </a:cubicBezTo>
                  <a:cubicBezTo>
                    <a:pt x="118" y="258"/>
                    <a:pt x="114" y="256"/>
                    <a:pt x="109" y="256"/>
                  </a:cubicBezTo>
                  <a:cubicBezTo>
                    <a:pt x="106" y="256"/>
                    <a:pt x="103" y="257"/>
                    <a:pt x="101" y="258"/>
                  </a:cubicBezTo>
                  <a:cubicBezTo>
                    <a:pt x="99" y="250"/>
                    <a:pt x="91" y="244"/>
                    <a:pt x="82" y="244"/>
                  </a:cubicBezTo>
                  <a:cubicBezTo>
                    <a:pt x="72" y="244"/>
                    <a:pt x="63" y="252"/>
                    <a:pt x="63" y="263"/>
                  </a:cubicBezTo>
                  <a:cubicBezTo>
                    <a:pt x="63" y="264"/>
                    <a:pt x="63" y="264"/>
                    <a:pt x="63" y="265"/>
                  </a:cubicBezTo>
                  <a:cubicBezTo>
                    <a:pt x="59" y="261"/>
                    <a:pt x="54" y="259"/>
                    <a:pt x="48" y="259"/>
                  </a:cubicBezTo>
                  <a:cubicBezTo>
                    <a:pt x="46" y="259"/>
                    <a:pt x="44" y="260"/>
                    <a:pt x="42" y="260"/>
                  </a:cubicBezTo>
                  <a:cubicBezTo>
                    <a:pt x="32" y="274"/>
                    <a:pt x="24" y="288"/>
                    <a:pt x="24" y="298"/>
                  </a:cubicBezTo>
                  <a:cubicBezTo>
                    <a:pt x="24" y="306"/>
                    <a:pt x="34" y="307"/>
                    <a:pt x="44" y="307"/>
                  </a:cubicBezTo>
                  <a:cubicBezTo>
                    <a:pt x="161" y="307"/>
                    <a:pt x="161" y="307"/>
                    <a:pt x="161" y="307"/>
                  </a:cubicBezTo>
                  <a:cubicBezTo>
                    <a:pt x="170" y="307"/>
                    <a:pt x="181" y="306"/>
                    <a:pt x="181" y="298"/>
                  </a:cubicBezTo>
                  <a:cubicBezTo>
                    <a:pt x="181" y="289"/>
                    <a:pt x="175" y="278"/>
                    <a:pt x="167" y="266"/>
                  </a:cubicBezTo>
                  <a:cubicBezTo>
                    <a:pt x="167" y="266"/>
                    <a:pt x="166" y="266"/>
                    <a:pt x="166" y="266"/>
                  </a:cubicBezTo>
                  <a:cubicBezTo>
                    <a:pt x="166" y="265"/>
                    <a:pt x="166" y="265"/>
                    <a:pt x="165" y="264"/>
                  </a:cubicBezTo>
                  <a:cubicBezTo>
                    <a:pt x="163" y="260"/>
                    <a:pt x="160" y="256"/>
                    <a:pt x="156" y="252"/>
                  </a:cubicBezTo>
                  <a:cubicBezTo>
                    <a:pt x="153" y="249"/>
                    <a:pt x="148" y="248"/>
                    <a:pt x="144" y="248"/>
                  </a:cubicBezTo>
                  <a:cubicBezTo>
                    <a:pt x="134" y="248"/>
                    <a:pt x="125" y="254"/>
                    <a:pt x="122" y="263"/>
                  </a:cubicBezTo>
                  <a:close/>
                  <a:moveTo>
                    <a:pt x="124" y="23"/>
                  </a:moveTo>
                  <a:cubicBezTo>
                    <a:pt x="130" y="23"/>
                    <a:pt x="135" y="18"/>
                    <a:pt x="135" y="11"/>
                  </a:cubicBezTo>
                  <a:cubicBezTo>
                    <a:pt x="135" y="5"/>
                    <a:pt x="130" y="0"/>
                    <a:pt x="124" y="0"/>
                  </a:cubicBezTo>
                  <a:cubicBezTo>
                    <a:pt x="118" y="0"/>
                    <a:pt x="112" y="5"/>
                    <a:pt x="112" y="11"/>
                  </a:cubicBezTo>
                  <a:cubicBezTo>
                    <a:pt x="112" y="18"/>
                    <a:pt x="118" y="23"/>
                    <a:pt x="124" y="23"/>
                  </a:cubicBezTo>
                  <a:close/>
                  <a:moveTo>
                    <a:pt x="74" y="65"/>
                  </a:moveTo>
                  <a:cubicBezTo>
                    <a:pt x="83" y="65"/>
                    <a:pt x="91" y="58"/>
                    <a:pt x="91" y="49"/>
                  </a:cubicBezTo>
                  <a:cubicBezTo>
                    <a:pt x="91" y="45"/>
                    <a:pt x="89" y="40"/>
                    <a:pt x="86" y="37"/>
                  </a:cubicBezTo>
                  <a:cubicBezTo>
                    <a:pt x="83" y="34"/>
                    <a:pt x="79" y="32"/>
                    <a:pt x="74" y="32"/>
                  </a:cubicBezTo>
                  <a:cubicBezTo>
                    <a:pt x="70" y="32"/>
                    <a:pt x="66" y="34"/>
                    <a:pt x="62" y="37"/>
                  </a:cubicBezTo>
                  <a:cubicBezTo>
                    <a:pt x="59" y="40"/>
                    <a:pt x="58" y="45"/>
                    <a:pt x="58" y="49"/>
                  </a:cubicBezTo>
                  <a:cubicBezTo>
                    <a:pt x="58" y="58"/>
                    <a:pt x="65" y="65"/>
                    <a:pt x="74" y="65"/>
                  </a:cubicBezTo>
                  <a:close/>
                  <a:moveTo>
                    <a:pt x="68" y="43"/>
                  </a:moveTo>
                  <a:cubicBezTo>
                    <a:pt x="70" y="41"/>
                    <a:pt x="72" y="40"/>
                    <a:pt x="74" y="40"/>
                  </a:cubicBezTo>
                  <a:cubicBezTo>
                    <a:pt x="76" y="40"/>
                    <a:pt x="79" y="41"/>
                    <a:pt x="80" y="43"/>
                  </a:cubicBezTo>
                  <a:cubicBezTo>
                    <a:pt x="82" y="45"/>
                    <a:pt x="83" y="47"/>
                    <a:pt x="83" y="49"/>
                  </a:cubicBezTo>
                  <a:cubicBezTo>
                    <a:pt x="83" y="54"/>
                    <a:pt x="79" y="57"/>
                    <a:pt x="74" y="57"/>
                  </a:cubicBezTo>
                  <a:cubicBezTo>
                    <a:pt x="69" y="57"/>
                    <a:pt x="66" y="54"/>
                    <a:pt x="66" y="49"/>
                  </a:cubicBezTo>
                  <a:cubicBezTo>
                    <a:pt x="66" y="47"/>
                    <a:pt x="66" y="45"/>
                    <a:pt x="68" y="43"/>
                  </a:cubicBezTo>
                  <a:close/>
                  <a:moveTo>
                    <a:pt x="84" y="102"/>
                  </a:moveTo>
                  <a:cubicBezTo>
                    <a:pt x="92" y="102"/>
                    <a:pt x="92" y="102"/>
                    <a:pt x="92" y="102"/>
                  </a:cubicBezTo>
                  <a:cubicBezTo>
                    <a:pt x="92" y="100"/>
                    <a:pt x="92" y="99"/>
                    <a:pt x="92" y="97"/>
                  </a:cubicBezTo>
                  <a:cubicBezTo>
                    <a:pt x="92" y="92"/>
                    <a:pt x="94" y="86"/>
                    <a:pt x="98" y="82"/>
                  </a:cubicBezTo>
                  <a:cubicBezTo>
                    <a:pt x="102" y="78"/>
                    <a:pt x="108" y="76"/>
                    <a:pt x="113" y="76"/>
                  </a:cubicBezTo>
                  <a:cubicBezTo>
                    <a:pt x="119" y="76"/>
                    <a:pt x="124" y="78"/>
                    <a:pt x="129" y="82"/>
                  </a:cubicBezTo>
                  <a:cubicBezTo>
                    <a:pt x="133" y="86"/>
                    <a:pt x="135" y="92"/>
                    <a:pt x="135" y="97"/>
                  </a:cubicBezTo>
                  <a:cubicBezTo>
                    <a:pt x="135" y="99"/>
                    <a:pt x="135" y="100"/>
                    <a:pt x="134" y="102"/>
                  </a:cubicBezTo>
                  <a:cubicBezTo>
                    <a:pt x="142" y="102"/>
                    <a:pt x="142" y="102"/>
                    <a:pt x="142" y="102"/>
                  </a:cubicBezTo>
                  <a:cubicBezTo>
                    <a:pt x="143" y="100"/>
                    <a:pt x="143" y="99"/>
                    <a:pt x="143" y="97"/>
                  </a:cubicBezTo>
                  <a:cubicBezTo>
                    <a:pt x="143" y="89"/>
                    <a:pt x="140" y="82"/>
                    <a:pt x="134" y="76"/>
                  </a:cubicBezTo>
                  <a:cubicBezTo>
                    <a:pt x="129" y="71"/>
                    <a:pt x="121" y="68"/>
                    <a:pt x="113" y="68"/>
                  </a:cubicBezTo>
                  <a:cubicBezTo>
                    <a:pt x="105" y="68"/>
                    <a:pt x="98" y="71"/>
                    <a:pt x="92" y="76"/>
                  </a:cubicBezTo>
                  <a:cubicBezTo>
                    <a:pt x="87" y="82"/>
                    <a:pt x="84" y="89"/>
                    <a:pt x="84" y="97"/>
                  </a:cubicBezTo>
                  <a:cubicBezTo>
                    <a:pt x="84" y="99"/>
                    <a:pt x="84" y="100"/>
                    <a:pt x="84" y="10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92" tIns="34296" rIns="68592" bIns="34296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淘宝网Chenying0907出品 63"/>
          <p:cNvGrpSpPr/>
          <p:nvPr/>
        </p:nvGrpSpPr>
        <p:grpSpPr>
          <a:xfrm>
            <a:off x="4931814" y="2309622"/>
            <a:ext cx="888099" cy="878812"/>
            <a:chOff x="6737835" y="2359506"/>
            <a:chExt cx="1943712" cy="1943712"/>
          </a:xfrm>
        </p:grpSpPr>
        <p:grpSp>
          <p:nvGrpSpPr>
            <p:cNvPr id="15" name="淘宝网Chenying0907出品 20"/>
            <p:cNvGrpSpPr/>
            <p:nvPr/>
          </p:nvGrpSpPr>
          <p:grpSpPr>
            <a:xfrm>
              <a:off x="6737835" y="2359506"/>
              <a:ext cx="1943712" cy="1943712"/>
              <a:chOff x="1200760" y="3842075"/>
              <a:chExt cx="1784148" cy="1784148"/>
            </a:xfrm>
          </p:grpSpPr>
          <p:sp>
            <p:nvSpPr>
              <p:cNvPr id="17" name="淘宝网Chenying0907出品 21"/>
              <p:cNvSpPr/>
              <p:nvPr/>
            </p:nvSpPr>
            <p:spPr>
              <a:xfrm>
                <a:off x="1200760" y="3842075"/>
                <a:ext cx="1784148" cy="1784148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</a:gradFill>
              <a:ln w="31750">
                <a:noFill/>
              </a:ln>
              <a:effectLst>
                <a:outerShdw blurRad="1270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淘宝网Chenying0907出品 22"/>
              <p:cNvSpPr/>
              <p:nvPr/>
            </p:nvSpPr>
            <p:spPr>
              <a:xfrm>
                <a:off x="1475770" y="4117085"/>
                <a:ext cx="1234127" cy="1234127"/>
              </a:xfrm>
              <a:prstGeom prst="ellipse">
                <a:avLst/>
              </a:prstGeom>
              <a:solidFill>
                <a:srgbClr val="D44133"/>
              </a:solidFill>
              <a:ln>
                <a:noFill/>
              </a:ln>
              <a:effectLst>
                <a:innerShdw blurRad="1016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淘宝网Chenying0907出品 975"/>
            <p:cNvSpPr>
              <a:spLocks noEditPoints="1"/>
            </p:cNvSpPr>
            <p:nvPr/>
          </p:nvSpPr>
          <p:spPr bwMode="auto">
            <a:xfrm>
              <a:off x="7454671" y="2997168"/>
              <a:ext cx="514323" cy="635166"/>
            </a:xfrm>
            <a:custGeom>
              <a:avLst/>
              <a:gdLst>
                <a:gd name="T0" fmla="*/ 120 w 349"/>
                <a:gd name="T1" fmla="*/ 0 h 431"/>
                <a:gd name="T2" fmla="*/ 117 w 349"/>
                <a:gd name="T3" fmla="*/ 3 h 431"/>
                <a:gd name="T4" fmla="*/ 2 w 349"/>
                <a:gd name="T5" fmla="*/ 117 h 431"/>
                <a:gd name="T6" fmla="*/ 0 w 349"/>
                <a:gd name="T7" fmla="*/ 120 h 431"/>
                <a:gd name="T8" fmla="*/ 0 w 349"/>
                <a:gd name="T9" fmla="*/ 431 h 431"/>
                <a:gd name="T10" fmla="*/ 349 w 349"/>
                <a:gd name="T11" fmla="*/ 431 h 431"/>
                <a:gd name="T12" fmla="*/ 349 w 349"/>
                <a:gd name="T13" fmla="*/ 0 h 431"/>
                <a:gd name="T14" fmla="*/ 120 w 349"/>
                <a:gd name="T15" fmla="*/ 0 h 431"/>
                <a:gd name="T16" fmla="*/ 114 w 349"/>
                <a:gd name="T17" fmla="*/ 37 h 431"/>
                <a:gd name="T18" fmla="*/ 114 w 349"/>
                <a:gd name="T19" fmla="*/ 114 h 431"/>
                <a:gd name="T20" fmla="*/ 37 w 349"/>
                <a:gd name="T21" fmla="*/ 114 h 431"/>
                <a:gd name="T22" fmla="*/ 114 w 349"/>
                <a:gd name="T23" fmla="*/ 37 h 431"/>
                <a:gd name="T24" fmla="*/ 328 w 349"/>
                <a:gd name="T25" fmla="*/ 410 h 431"/>
                <a:gd name="T26" fmla="*/ 20 w 349"/>
                <a:gd name="T27" fmla="*/ 410 h 431"/>
                <a:gd name="T28" fmla="*/ 20 w 349"/>
                <a:gd name="T29" fmla="*/ 136 h 431"/>
                <a:gd name="T30" fmla="*/ 135 w 349"/>
                <a:gd name="T31" fmla="*/ 136 h 431"/>
                <a:gd name="T32" fmla="*/ 135 w 349"/>
                <a:gd name="T33" fmla="*/ 22 h 431"/>
                <a:gd name="T34" fmla="*/ 328 w 349"/>
                <a:gd name="T35" fmla="*/ 22 h 431"/>
                <a:gd name="T36" fmla="*/ 328 w 349"/>
                <a:gd name="T37" fmla="*/ 410 h 431"/>
                <a:gd name="T38" fmla="*/ 75 w 349"/>
                <a:gd name="T39" fmla="*/ 317 h 431"/>
                <a:gd name="T40" fmla="*/ 145 w 349"/>
                <a:gd name="T41" fmla="*/ 249 h 431"/>
                <a:gd name="T42" fmla="*/ 187 w 349"/>
                <a:gd name="T43" fmla="*/ 290 h 431"/>
                <a:gd name="T44" fmla="*/ 300 w 349"/>
                <a:gd name="T45" fmla="*/ 178 h 431"/>
                <a:gd name="T46" fmla="*/ 285 w 349"/>
                <a:gd name="T47" fmla="*/ 163 h 431"/>
                <a:gd name="T48" fmla="*/ 187 w 349"/>
                <a:gd name="T49" fmla="*/ 259 h 431"/>
                <a:gd name="T50" fmla="*/ 152 w 349"/>
                <a:gd name="T51" fmla="*/ 225 h 431"/>
                <a:gd name="T52" fmla="*/ 145 w 349"/>
                <a:gd name="T53" fmla="*/ 218 h 431"/>
                <a:gd name="T54" fmla="*/ 138 w 349"/>
                <a:gd name="T55" fmla="*/ 225 h 431"/>
                <a:gd name="T56" fmla="*/ 60 w 349"/>
                <a:gd name="T57" fmla="*/ 302 h 431"/>
                <a:gd name="T58" fmla="*/ 75 w 349"/>
                <a:gd name="T59" fmla="*/ 317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9" h="431">
                  <a:moveTo>
                    <a:pt x="120" y="0"/>
                  </a:moveTo>
                  <a:lnTo>
                    <a:pt x="117" y="3"/>
                  </a:lnTo>
                  <a:lnTo>
                    <a:pt x="2" y="117"/>
                  </a:lnTo>
                  <a:lnTo>
                    <a:pt x="0" y="120"/>
                  </a:lnTo>
                  <a:lnTo>
                    <a:pt x="0" y="431"/>
                  </a:lnTo>
                  <a:lnTo>
                    <a:pt x="349" y="431"/>
                  </a:lnTo>
                  <a:lnTo>
                    <a:pt x="349" y="0"/>
                  </a:lnTo>
                  <a:lnTo>
                    <a:pt x="120" y="0"/>
                  </a:lnTo>
                  <a:close/>
                  <a:moveTo>
                    <a:pt x="114" y="37"/>
                  </a:moveTo>
                  <a:lnTo>
                    <a:pt x="114" y="114"/>
                  </a:lnTo>
                  <a:lnTo>
                    <a:pt x="37" y="114"/>
                  </a:lnTo>
                  <a:lnTo>
                    <a:pt x="114" y="37"/>
                  </a:lnTo>
                  <a:close/>
                  <a:moveTo>
                    <a:pt x="328" y="410"/>
                  </a:moveTo>
                  <a:lnTo>
                    <a:pt x="20" y="410"/>
                  </a:lnTo>
                  <a:lnTo>
                    <a:pt x="20" y="136"/>
                  </a:lnTo>
                  <a:lnTo>
                    <a:pt x="135" y="136"/>
                  </a:lnTo>
                  <a:lnTo>
                    <a:pt x="135" y="22"/>
                  </a:lnTo>
                  <a:lnTo>
                    <a:pt x="328" y="22"/>
                  </a:lnTo>
                  <a:lnTo>
                    <a:pt x="328" y="410"/>
                  </a:lnTo>
                  <a:close/>
                  <a:moveTo>
                    <a:pt x="75" y="317"/>
                  </a:moveTo>
                  <a:lnTo>
                    <a:pt x="145" y="249"/>
                  </a:lnTo>
                  <a:lnTo>
                    <a:pt x="187" y="290"/>
                  </a:lnTo>
                  <a:lnTo>
                    <a:pt x="300" y="178"/>
                  </a:lnTo>
                  <a:lnTo>
                    <a:pt x="285" y="163"/>
                  </a:lnTo>
                  <a:lnTo>
                    <a:pt x="187" y="259"/>
                  </a:lnTo>
                  <a:lnTo>
                    <a:pt x="152" y="225"/>
                  </a:lnTo>
                  <a:lnTo>
                    <a:pt x="145" y="218"/>
                  </a:lnTo>
                  <a:lnTo>
                    <a:pt x="138" y="225"/>
                  </a:lnTo>
                  <a:lnTo>
                    <a:pt x="60" y="302"/>
                  </a:lnTo>
                  <a:lnTo>
                    <a:pt x="75" y="3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92" tIns="34296" rIns="68592" bIns="34296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淘宝网Chenying0907出品 59"/>
          <p:cNvGrpSpPr/>
          <p:nvPr/>
        </p:nvGrpSpPr>
        <p:grpSpPr>
          <a:xfrm>
            <a:off x="3083957" y="3003429"/>
            <a:ext cx="792782" cy="784491"/>
            <a:chOff x="3114214" y="3775243"/>
            <a:chExt cx="1735101" cy="1735101"/>
          </a:xfrm>
        </p:grpSpPr>
        <p:grpSp>
          <p:nvGrpSpPr>
            <p:cNvPr id="20" name="淘宝网Chenying0907出品 11"/>
            <p:cNvGrpSpPr/>
            <p:nvPr/>
          </p:nvGrpSpPr>
          <p:grpSpPr>
            <a:xfrm>
              <a:off x="3114214" y="3775243"/>
              <a:ext cx="1735101" cy="1735101"/>
              <a:chOff x="1200760" y="3842075"/>
              <a:chExt cx="1784148" cy="1784148"/>
            </a:xfrm>
          </p:grpSpPr>
          <p:sp>
            <p:nvSpPr>
              <p:cNvPr id="22" name="淘宝网Chenying0907出品 12"/>
              <p:cNvSpPr/>
              <p:nvPr/>
            </p:nvSpPr>
            <p:spPr>
              <a:xfrm>
                <a:off x="1200760" y="3842075"/>
                <a:ext cx="1784148" cy="1784148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</a:gradFill>
              <a:ln w="31750">
                <a:noFill/>
              </a:ln>
              <a:effectLst>
                <a:outerShdw blurRad="1270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淘宝网Chenying0907出品 13"/>
              <p:cNvSpPr/>
              <p:nvPr/>
            </p:nvSpPr>
            <p:spPr>
              <a:xfrm>
                <a:off x="1475770" y="4117085"/>
                <a:ext cx="1234127" cy="1234127"/>
              </a:xfrm>
              <a:prstGeom prst="ellipse">
                <a:avLst/>
              </a:prstGeom>
              <a:solidFill>
                <a:srgbClr val="218D8A"/>
              </a:solidFill>
              <a:ln>
                <a:noFill/>
              </a:ln>
              <a:effectLst>
                <a:innerShdw blurRad="1016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1" name="淘宝网Chenying0907出品 979"/>
            <p:cNvSpPr>
              <a:spLocks noEditPoints="1"/>
            </p:cNvSpPr>
            <p:nvPr/>
          </p:nvSpPr>
          <p:spPr bwMode="auto">
            <a:xfrm>
              <a:off x="3652134" y="4331642"/>
              <a:ext cx="707159" cy="632376"/>
            </a:xfrm>
            <a:custGeom>
              <a:avLst/>
              <a:gdLst>
                <a:gd name="T0" fmla="*/ 242 w 364"/>
                <a:gd name="T1" fmla="*/ 177 h 326"/>
                <a:gd name="T2" fmla="*/ 202 w 364"/>
                <a:gd name="T3" fmla="*/ 142 h 326"/>
                <a:gd name="T4" fmla="*/ 188 w 364"/>
                <a:gd name="T5" fmla="*/ 100 h 326"/>
                <a:gd name="T6" fmla="*/ 135 w 364"/>
                <a:gd name="T7" fmla="*/ 104 h 326"/>
                <a:gd name="T8" fmla="*/ 95 w 364"/>
                <a:gd name="T9" fmla="*/ 84 h 326"/>
                <a:gd name="T10" fmla="*/ 60 w 364"/>
                <a:gd name="T11" fmla="*/ 124 h 326"/>
                <a:gd name="T12" fmla="*/ 18 w 364"/>
                <a:gd name="T13" fmla="*/ 138 h 326"/>
                <a:gd name="T14" fmla="*/ 22 w 364"/>
                <a:gd name="T15" fmla="*/ 191 h 326"/>
                <a:gd name="T16" fmla="*/ 2 w 364"/>
                <a:gd name="T17" fmla="*/ 231 h 326"/>
                <a:gd name="T18" fmla="*/ 42 w 364"/>
                <a:gd name="T19" fmla="*/ 266 h 326"/>
                <a:gd name="T20" fmla="*/ 56 w 364"/>
                <a:gd name="T21" fmla="*/ 308 h 326"/>
                <a:gd name="T22" fmla="*/ 109 w 364"/>
                <a:gd name="T23" fmla="*/ 304 h 326"/>
                <a:gd name="T24" fmla="*/ 149 w 364"/>
                <a:gd name="T25" fmla="*/ 324 h 326"/>
                <a:gd name="T26" fmla="*/ 184 w 364"/>
                <a:gd name="T27" fmla="*/ 283 h 326"/>
                <a:gd name="T28" fmla="*/ 226 w 364"/>
                <a:gd name="T29" fmla="*/ 270 h 326"/>
                <a:gd name="T30" fmla="*/ 222 w 364"/>
                <a:gd name="T31" fmla="*/ 216 h 326"/>
                <a:gd name="T32" fmla="*/ 127 w 364"/>
                <a:gd name="T33" fmla="*/ 280 h 326"/>
                <a:gd name="T34" fmla="*/ 117 w 364"/>
                <a:gd name="T35" fmla="*/ 127 h 326"/>
                <a:gd name="T36" fmla="*/ 127 w 364"/>
                <a:gd name="T37" fmla="*/ 280 h 326"/>
                <a:gd name="T38" fmla="*/ 364 w 364"/>
                <a:gd name="T39" fmla="*/ 90 h 326"/>
                <a:gd name="T40" fmla="*/ 348 w 364"/>
                <a:gd name="T41" fmla="*/ 66 h 326"/>
                <a:gd name="T42" fmla="*/ 345 w 364"/>
                <a:gd name="T43" fmla="*/ 29 h 326"/>
                <a:gd name="T44" fmla="*/ 316 w 364"/>
                <a:gd name="T45" fmla="*/ 24 h 326"/>
                <a:gd name="T46" fmla="*/ 289 w 364"/>
                <a:gd name="T47" fmla="*/ 0 h 326"/>
                <a:gd name="T48" fmla="*/ 264 w 364"/>
                <a:gd name="T49" fmla="*/ 16 h 326"/>
                <a:gd name="T50" fmla="*/ 228 w 364"/>
                <a:gd name="T51" fmla="*/ 19 h 326"/>
                <a:gd name="T52" fmla="*/ 222 w 364"/>
                <a:gd name="T53" fmla="*/ 48 h 326"/>
                <a:gd name="T54" fmla="*/ 198 w 364"/>
                <a:gd name="T55" fmla="*/ 75 h 326"/>
                <a:gd name="T56" fmla="*/ 215 w 364"/>
                <a:gd name="T57" fmla="*/ 100 h 326"/>
                <a:gd name="T58" fmla="*/ 217 w 364"/>
                <a:gd name="T59" fmla="*/ 136 h 326"/>
                <a:gd name="T60" fmla="*/ 247 w 364"/>
                <a:gd name="T61" fmla="*/ 142 h 326"/>
                <a:gd name="T62" fmla="*/ 274 w 364"/>
                <a:gd name="T63" fmla="*/ 166 h 326"/>
                <a:gd name="T64" fmla="*/ 299 w 364"/>
                <a:gd name="T65" fmla="*/ 149 h 326"/>
                <a:gd name="T66" fmla="*/ 335 w 364"/>
                <a:gd name="T67" fmla="*/ 147 h 326"/>
                <a:gd name="T68" fmla="*/ 340 w 364"/>
                <a:gd name="T69" fmla="*/ 117 h 326"/>
                <a:gd name="T70" fmla="*/ 285 w 364"/>
                <a:gd name="T71" fmla="*/ 135 h 326"/>
                <a:gd name="T72" fmla="*/ 278 w 364"/>
                <a:gd name="T73" fmla="*/ 31 h 326"/>
                <a:gd name="T74" fmla="*/ 285 w 364"/>
                <a:gd name="T75" fmla="*/ 135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4" h="326">
                  <a:moveTo>
                    <a:pt x="244" y="215"/>
                  </a:moveTo>
                  <a:cubicBezTo>
                    <a:pt x="242" y="177"/>
                    <a:pt x="242" y="177"/>
                    <a:pt x="242" y="177"/>
                  </a:cubicBezTo>
                  <a:cubicBezTo>
                    <a:pt x="219" y="179"/>
                    <a:pt x="219" y="179"/>
                    <a:pt x="219" y="179"/>
                  </a:cubicBezTo>
                  <a:cubicBezTo>
                    <a:pt x="216" y="165"/>
                    <a:pt x="210" y="153"/>
                    <a:pt x="202" y="142"/>
                  </a:cubicBezTo>
                  <a:cubicBezTo>
                    <a:pt x="216" y="125"/>
                    <a:pt x="216" y="125"/>
                    <a:pt x="216" y="125"/>
                  </a:cubicBezTo>
                  <a:cubicBezTo>
                    <a:pt x="188" y="100"/>
                    <a:pt x="188" y="100"/>
                    <a:pt x="188" y="100"/>
                  </a:cubicBezTo>
                  <a:cubicBezTo>
                    <a:pt x="173" y="117"/>
                    <a:pt x="173" y="117"/>
                    <a:pt x="173" y="117"/>
                  </a:cubicBezTo>
                  <a:cubicBezTo>
                    <a:pt x="161" y="110"/>
                    <a:pt x="148" y="106"/>
                    <a:pt x="135" y="104"/>
                  </a:cubicBezTo>
                  <a:cubicBezTo>
                    <a:pt x="133" y="81"/>
                    <a:pt x="133" y="81"/>
                    <a:pt x="133" y="81"/>
                  </a:cubicBezTo>
                  <a:cubicBezTo>
                    <a:pt x="95" y="84"/>
                    <a:pt x="95" y="84"/>
                    <a:pt x="95" y="84"/>
                  </a:cubicBezTo>
                  <a:cubicBezTo>
                    <a:pt x="97" y="106"/>
                    <a:pt x="97" y="106"/>
                    <a:pt x="97" y="106"/>
                  </a:cubicBezTo>
                  <a:cubicBezTo>
                    <a:pt x="83" y="110"/>
                    <a:pt x="71" y="116"/>
                    <a:pt x="60" y="124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35" y="153"/>
                    <a:pt x="35" y="153"/>
                    <a:pt x="35" y="153"/>
                  </a:cubicBezTo>
                  <a:cubicBezTo>
                    <a:pt x="28" y="164"/>
                    <a:pt x="24" y="177"/>
                    <a:pt x="22" y="191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2" y="231"/>
                    <a:pt x="2" y="231"/>
                    <a:pt x="2" y="231"/>
                  </a:cubicBezTo>
                  <a:cubicBezTo>
                    <a:pt x="25" y="229"/>
                    <a:pt x="25" y="229"/>
                    <a:pt x="25" y="229"/>
                  </a:cubicBezTo>
                  <a:cubicBezTo>
                    <a:pt x="28" y="243"/>
                    <a:pt x="34" y="255"/>
                    <a:pt x="42" y="266"/>
                  </a:cubicBezTo>
                  <a:cubicBezTo>
                    <a:pt x="28" y="282"/>
                    <a:pt x="28" y="282"/>
                    <a:pt x="28" y="282"/>
                  </a:cubicBezTo>
                  <a:cubicBezTo>
                    <a:pt x="56" y="308"/>
                    <a:pt x="56" y="308"/>
                    <a:pt x="56" y="308"/>
                  </a:cubicBezTo>
                  <a:cubicBezTo>
                    <a:pt x="71" y="291"/>
                    <a:pt x="71" y="291"/>
                    <a:pt x="71" y="291"/>
                  </a:cubicBezTo>
                  <a:cubicBezTo>
                    <a:pt x="83" y="297"/>
                    <a:pt x="96" y="302"/>
                    <a:pt x="109" y="304"/>
                  </a:cubicBezTo>
                  <a:cubicBezTo>
                    <a:pt x="111" y="326"/>
                    <a:pt x="111" y="326"/>
                    <a:pt x="111" y="326"/>
                  </a:cubicBezTo>
                  <a:cubicBezTo>
                    <a:pt x="149" y="324"/>
                    <a:pt x="149" y="324"/>
                    <a:pt x="149" y="324"/>
                  </a:cubicBezTo>
                  <a:cubicBezTo>
                    <a:pt x="147" y="301"/>
                    <a:pt x="147" y="301"/>
                    <a:pt x="147" y="301"/>
                  </a:cubicBezTo>
                  <a:cubicBezTo>
                    <a:pt x="161" y="298"/>
                    <a:pt x="173" y="292"/>
                    <a:pt x="184" y="283"/>
                  </a:cubicBezTo>
                  <a:cubicBezTo>
                    <a:pt x="201" y="298"/>
                    <a:pt x="201" y="298"/>
                    <a:pt x="201" y="298"/>
                  </a:cubicBezTo>
                  <a:cubicBezTo>
                    <a:pt x="226" y="270"/>
                    <a:pt x="226" y="270"/>
                    <a:pt x="226" y="270"/>
                  </a:cubicBezTo>
                  <a:cubicBezTo>
                    <a:pt x="209" y="255"/>
                    <a:pt x="209" y="255"/>
                    <a:pt x="209" y="255"/>
                  </a:cubicBezTo>
                  <a:cubicBezTo>
                    <a:pt x="216" y="243"/>
                    <a:pt x="220" y="230"/>
                    <a:pt x="222" y="216"/>
                  </a:cubicBezTo>
                  <a:lnTo>
                    <a:pt x="244" y="215"/>
                  </a:lnTo>
                  <a:close/>
                  <a:moveTo>
                    <a:pt x="127" y="280"/>
                  </a:moveTo>
                  <a:cubicBezTo>
                    <a:pt x="85" y="283"/>
                    <a:pt x="48" y="251"/>
                    <a:pt x="45" y="209"/>
                  </a:cubicBezTo>
                  <a:cubicBezTo>
                    <a:pt x="43" y="167"/>
                    <a:pt x="75" y="130"/>
                    <a:pt x="117" y="127"/>
                  </a:cubicBezTo>
                  <a:cubicBezTo>
                    <a:pt x="159" y="124"/>
                    <a:pt x="196" y="157"/>
                    <a:pt x="199" y="199"/>
                  </a:cubicBezTo>
                  <a:cubicBezTo>
                    <a:pt x="201" y="241"/>
                    <a:pt x="169" y="278"/>
                    <a:pt x="127" y="280"/>
                  </a:cubicBezTo>
                  <a:close/>
                  <a:moveTo>
                    <a:pt x="349" y="91"/>
                  </a:moveTo>
                  <a:cubicBezTo>
                    <a:pt x="364" y="90"/>
                    <a:pt x="364" y="90"/>
                    <a:pt x="364" y="90"/>
                  </a:cubicBezTo>
                  <a:cubicBezTo>
                    <a:pt x="363" y="65"/>
                    <a:pt x="363" y="65"/>
                    <a:pt x="363" y="65"/>
                  </a:cubicBezTo>
                  <a:cubicBezTo>
                    <a:pt x="348" y="66"/>
                    <a:pt x="348" y="66"/>
                    <a:pt x="348" y="66"/>
                  </a:cubicBezTo>
                  <a:cubicBezTo>
                    <a:pt x="345" y="56"/>
                    <a:pt x="341" y="48"/>
                    <a:pt x="335" y="41"/>
                  </a:cubicBezTo>
                  <a:cubicBezTo>
                    <a:pt x="345" y="29"/>
                    <a:pt x="345" y="29"/>
                    <a:pt x="345" y="29"/>
                  </a:cubicBezTo>
                  <a:cubicBezTo>
                    <a:pt x="326" y="12"/>
                    <a:pt x="326" y="12"/>
                    <a:pt x="326" y="12"/>
                  </a:cubicBezTo>
                  <a:cubicBezTo>
                    <a:pt x="316" y="24"/>
                    <a:pt x="316" y="24"/>
                    <a:pt x="316" y="24"/>
                  </a:cubicBezTo>
                  <a:cubicBezTo>
                    <a:pt x="308" y="19"/>
                    <a:pt x="299" y="16"/>
                    <a:pt x="290" y="15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63" y="1"/>
                    <a:pt x="263" y="1"/>
                    <a:pt x="263" y="1"/>
                  </a:cubicBezTo>
                  <a:cubicBezTo>
                    <a:pt x="264" y="16"/>
                    <a:pt x="264" y="16"/>
                    <a:pt x="264" y="16"/>
                  </a:cubicBezTo>
                  <a:cubicBezTo>
                    <a:pt x="255" y="19"/>
                    <a:pt x="247" y="23"/>
                    <a:pt x="239" y="29"/>
                  </a:cubicBezTo>
                  <a:cubicBezTo>
                    <a:pt x="228" y="19"/>
                    <a:pt x="228" y="19"/>
                    <a:pt x="228" y="19"/>
                  </a:cubicBezTo>
                  <a:cubicBezTo>
                    <a:pt x="211" y="38"/>
                    <a:pt x="211" y="38"/>
                    <a:pt x="211" y="38"/>
                  </a:cubicBezTo>
                  <a:cubicBezTo>
                    <a:pt x="222" y="48"/>
                    <a:pt x="222" y="48"/>
                    <a:pt x="222" y="48"/>
                  </a:cubicBezTo>
                  <a:cubicBezTo>
                    <a:pt x="218" y="56"/>
                    <a:pt x="215" y="65"/>
                    <a:pt x="213" y="74"/>
                  </a:cubicBezTo>
                  <a:cubicBezTo>
                    <a:pt x="198" y="75"/>
                    <a:pt x="198" y="75"/>
                    <a:pt x="198" y="75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15" y="100"/>
                    <a:pt x="215" y="100"/>
                    <a:pt x="215" y="100"/>
                  </a:cubicBezTo>
                  <a:cubicBezTo>
                    <a:pt x="218" y="109"/>
                    <a:pt x="222" y="117"/>
                    <a:pt x="227" y="125"/>
                  </a:cubicBezTo>
                  <a:cubicBezTo>
                    <a:pt x="217" y="136"/>
                    <a:pt x="217" y="136"/>
                    <a:pt x="217" y="136"/>
                  </a:cubicBezTo>
                  <a:cubicBezTo>
                    <a:pt x="237" y="153"/>
                    <a:pt x="237" y="153"/>
                    <a:pt x="237" y="153"/>
                  </a:cubicBezTo>
                  <a:cubicBezTo>
                    <a:pt x="247" y="142"/>
                    <a:pt x="247" y="142"/>
                    <a:pt x="247" y="142"/>
                  </a:cubicBezTo>
                  <a:cubicBezTo>
                    <a:pt x="255" y="146"/>
                    <a:pt x="263" y="149"/>
                    <a:pt x="273" y="151"/>
                  </a:cubicBezTo>
                  <a:cubicBezTo>
                    <a:pt x="274" y="166"/>
                    <a:pt x="274" y="166"/>
                    <a:pt x="274" y="166"/>
                  </a:cubicBezTo>
                  <a:cubicBezTo>
                    <a:pt x="300" y="164"/>
                    <a:pt x="300" y="164"/>
                    <a:pt x="300" y="164"/>
                  </a:cubicBezTo>
                  <a:cubicBezTo>
                    <a:pt x="299" y="149"/>
                    <a:pt x="299" y="149"/>
                    <a:pt x="299" y="149"/>
                  </a:cubicBezTo>
                  <a:cubicBezTo>
                    <a:pt x="308" y="147"/>
                    <a:pt x="316" y="142"/>
                    <a:pt x="323" y="137"/>
                  </a:cubicBezTo>
                  <a:cubicBezTo>
                    <a:pt x="335" y="147"/>
                    <a:pt x="335" y="147"/>
                    <a:pt x="335" y="147"/>
                  </a:cubicBezTo>
                  <a:cubicBezTo>
                    <a:pt x="352" y="127"/>
                    <a:pt x="352" y="127"/>
                    <a:pt x="352" y="127"/>
                  </a:cubicBezTo>
                  <a:cubicBezTo>
                    <a:pt x="340" y="117"/>
                    <a:pt x="340" y="117"/>
                    <a:pt x="340" y="117"/>
                  </a:cubicBezTo>
                  <a:cubicBezTo>
                    <a:pt x="345" y="110"/>
                    <a:pt x="348" y="101"/>
                    <a:pt x="349" y="91"/>
                  </a:cubicBezTo>
                  <a:close/>
                  <a:moveTo>
                    <a:pt x="285" y="135"/>
                  </a:moveTo>
                  <a:cubicBezTo>
                    <a:pt x="256" y="137"/>
                    <a:pt x="231" y="115"/>
                    <a:pt x="229" y="86"/>
                  </a:cubicBezTo>
                  <a:cubicBezTo>
                    <a:pt x="227" y="57"/>
                    <a:pt x="249" y="32"/>
                    <a:pt x="278" y="31"/>
                  </a:cubicBezTo>
                  <a:cubicBezTo>
                    <a:pt x="307" y="29"/>
                    <a:pt x="332" y="51"/>
                    <a:pt x="333" y="79"/>
                  </a:cubicBezTo>
                  <a:cubicBezTo>
                    <a:pt x="335" y="108"/>
                    <a:pt x="313" y="133"/>
                    <a:pt x="285" y="1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92" tIns="34296" rIns="68592" bIns="34296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淘宝网Chenying0907出品 57"/>
          <p:cNvGrpSpPr/>
          <p:nvPr/>
        </p:nvGrpSpPr>
        <p:grpSpPr>
          <a:xfrm>
            <a:off x="3190429" y="2163929"/>
            <a:ext cx="697729" cy="690432"/>
            <a:chOff x="3262555" y="2105270"/>
            <a:chExt cx="1527064" cy="1527064"/>
          </a:xfrm>
        </p:grpSpPr>
        <p:grpSp>
          <p:nvGrpSpPr>
            <p:cNvPr id="25" name="淘宝网Chenying0907出品 17"/>
            <p:cNvGrpSpPr/>
            <p:nvPr/>
          </p:nvGrpSpPr>
          <p:grpSpPr>
            <a:xfrm>
              <a:off x="3262555" y="2105270"/>
              <a:ext cx="1527064" cy="1527064"/>
              <a:chOff x="1200760" y="3842075"/>
              <a:chExt cx="1784148" cy="1784148"/>
            </a:xfrm>
          </p:grpSpPr>
          <p:sp>
            <p:nvSpPr>
              <p:cNvPr id="27" name="淘宝网Chenying0907出品 18"/>
              <p:cNvSpPr/>
              <p:nvPr/>
            </p:nvSpPr>
            <p:spPr>
              <a:xfrm>
                <a:off x="1200760" y="3842075"/>
                <a:ext cx="1784148" cy="1784148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</a:gradFill>
              <a:ln w="31750">
                <a:noFill/>
              </a:ln>
              <a:effectLst>
                <a:outerShdw blurRad="1270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淘宝网Chenying0907出品 19"/>
              <p:cNvSpPr/>
              <p:nvPr/>
            </p:nvSpPr>
            <p:spPr>
              <a:xfrm>
                <a:off x="1475770" y="4117085"/>
                <a:ext cx="1234127" cy="1234127"/>
              </a:xfrm>
              <a:prstGeom prst="ellipse">
                <a:avLst/>
              </a:prstGeom>
              <a:solidFill>
                <a:srgbClr val="115082"/>
              </a:solidFill>
              <a:ln>
                <a:noFill/>
              </a:ln>
              <a:effectLst>
                <a:innerShdw blurRad="1016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6" name="淘宝网Chenying0907出品 983"/>
            <p:cNvSpPr>
              <a:spLocks noEditPoints="1"/>
            </p:cNvSpPr>
            <p:nvPr/>
          </p:nvSpPr>
          <p:spPr bwMode="auto">
            <a:xfrm>
              <a:off x="3706500" y="2533067"/>
              <a:ext cx="654309" cy="671330"/>
            </a:xfrm>
            <a:custGeom>
              <a:avLst/>
              <a:gdLst>
                <a:gd name="T0" fmla="*/ 116 w 232"/>
                <a:gd name="T1" fmla="*/ 88 h 239"/>
                <a:gd name="T2" fmla="*/ 84 w 232"/>
                <a:gd name="T3" fmla="*/ 119 h 239"/>
                <a:gd name="T4" fmla="*/ 116 w 232"/>
                <a:gd name="T5" fmla="*/ 151 h 239"/>
                <a:gd name="T6" fmla="*/ 148 w 232"/>
                <a:gd name="T7" fmla="*/ 119 h 239"/>
                <a:gd name="T8" fmla="*/ 116 w 232"/>
                <a:gd name="T9" fmla="*/ 88 h 239"/>
                <a:gd name="T10" fmla="*/ 49 w 232"/>
                <a:gd name="T11" fmla="*/ 197 h 239"/>
                <a:gd name="T12" fmla="*/ 44 w 232"/>
                <a:gd name="T13" fmla="*/ 191 h 239"/>
                <a:gd name="T14" fmla="*/ 14 w 232"/>
                <a:gd name="T15" fmla="*/ 119 h 239"/>
                <a:gd name="T16" fmla="*/ 93 w 232"/>
                <a:gd name="T17" fmla="*/ 20 h 239"/>
                <a:gd name="T18" fmla="*/ 90 w 232"/>
                <a:gd name="T19" fmla="*/ 7 h 239"/>
                <a:gd name="T20" fmla="*/ 0 w 232"/>
                <a:gd name="T21" fmla="*/ 119 h 239"/>
                <a:gd name="T22" fmla="*/ 34 w 232"/>
                <a:gd name="T23" fmla="*/ 201 h 239"/>
                <a:gd name="T24" fmla="*/ 44 w 232"/>
                <a:gd name="T25" fmla="*/ 210 h 239"/>
                <a:gd name="T26" fmla="*/ 34 w 232"/>
                <a:gd name="T27" fmla="*/ 239 h 239"/>
                <a:gd name="T28" fmla="*/ 116 w 232"/>
                <a:gd name="T29" fmla="*/ 228 h 239"/>
                <a:gd name="T30" fmla="*/ 60 w 232"/>
                <a:gd name="T31" fmla="*/ 167 h 239"/>
                <a:gd name="T32" fmla="*/ 49 w 232"/>
                <a:gd name="T33" fmla="*/ 197 h 239"/>
                <a:gd name="T34" fmla="*/ 188 w 232"/>
                <a:gd name="T35" fmla="*/ 29 h 239"/>
                <a:gd name="T36" fmla="*/ 198 w 232"/>
                <a:gd name="T37" fmla="*/ 0 h 239"/>
                <a:gd name="T38" fmla="*/ 116 w 232"/>
                <a:gd name="T39" fmla="*/ 10 h 239"/>
                <a:gd name="T40" fmla="*/ 172 w 232"/>
                <a:gd name="T41" fmla="*/ 72 h 239"/>
                <a:gd name="T42" fmla="*/ 183 w 232"/>
                <a:gd name="T43" fmla="*/ 42 h 239"/>
                <a:gd name="T44" fmla="*/ 218 w 232"/>
                <a:gd name="T45" fmla="*/ 119 h 239"/>
                <a:gd name="T46" fmla="*/ 188 w 232"/>
                <a:gd name="T47" fmla="*/ 191 h 239"/>
                <a:gd name="T48" fmla="*/ 139 w 232"/>
                <a:gd name="T49" fmla="*/ 219 h 239"/>
                <a:gd name="T50" fmla="*/ 142 w 232"/>
                <a:gd name="T51" fmla="*/ 232 h 239"/>
                <a:gd name="T52" fmla="*/ 198 w 232"/>
                <a:gd name="T53" fmla="*/ 201 h 239"/>
                <a:gd name="T54" fmla="*/ 232 w 232"/>
                <a:gd name="T55" fmla="*/ 119 h 239"/>
                <a:gd name="T56" fmla="*/ 188 w 232"/>
                <a:gd name="T57" fmla="*/ 2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1" h="239">
                  <a:moveTo>
                    <a:pt x="116" y="88"/>
                  </a:moveTo>
                  <a:cubicBezTo>
                    <a:pt x="98" y="88"/>
                    <a:pt x="84" y="102"/>
                    <a:pt x="84" y="119"/>
                  </a:cubicBezTo>
                  <a:cubicBezTo>
                    <a:pt x="84" y="137"/>
                    <a:pt x="98" y="151"/>
                    <a:pt x="116" y="151"/>
                  </a:cubicBezTo>
                  <a:cubicBezTo>
                    <a:pt x="134" y="151"/>
                    <a:pt x="148" y="137"/>
                    <a:pt x="148" y="119"/>
                  </a:cubicBezTo>
                  <a:cubicBezTo>
                    <a:pt x="148" y="102"/>
                    <a:pt x="134" y="88"/>
                    <a:pt x="116" y="88"/>
                  </a:cubicBezTo>
                  <a:close/>
                  <a:moveTo>
                    <a:pt x="49" y="197"/>
                  </a:moveTo>
                  <a:cubicBezTo>
                    <a:pt x="47" y="195"/>
                    <a:pt x="46" y="193"/>
                    <a:pt x="44" y="191"/>
                  </a:cubicBezTo>
                  <a:cubicBezTo>
                    <a:pt x="25" y="172"/>
                    <a:pt x="14" y="147"/>
                    <a:pt x="14" y="119"/>
                  </a:cubicBezTo>
                  <a:cubicBezTo>
                    <a:pt x="14" y="71"/>
                    <a:pt x="48" y="30"/>
                    <a:pt x="93" y="20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39" y="19"/>
                    <a:pt x="0" y="65"/>
                    <a:pt x="0" y="119"/>
                  </a:cubicBezTo>
                  <a:cubicBezTo>
                    <a:pt x="0" y="150"/>
                    <a:pt x="12" y="179"/>
                    <a:pt x="34" y="201"/>
                  </a:cubicBezTo>
                  <a:cubicBezTo>
                    <a:pt x="37" y="204"/>
                    <a:pt x="41" y="207"/>
                    <a:pt x="44" y="210"/>
                  </a:cubicBezTo>
                  <a:cubicBezTo>
                    <a:pt x="34" y="239"/>
                    <a:pt x="34" y="239"/>
                    <a:pt x="34" y="239"/>
                  </a:cubicBezTo>
                  <a:cubicBezTo>
                    <a:pt x="116" y="228"/>
                    <a:pt x="116" y="228"/>
                    <a:pt x="116" y="228"/>
                  </a:cubicBezTo>
                  <a:cubicBezTo>
                    <a:pt x="60" y="167"/>
                    <a:pt x="60" y="167"/>
                    <a:pt x="60" y="167"/>
                  </a:cubicBezTo>
                  <a:lnTo>
                    <a:pt x="49" y="197"/>
                  </a:lnTo>
                  <a:close/>
                  <a:moveTo>
                    <a:pt x="188" y="29"/>
                  </a:moveTo>
                  <a:cubicBezTo>
                    <a:pt x="198" y="0"/>
                    <a:pt x="198" y="0"/>
                    <a:pt x="198" y="0"/>
                  </a:cubicBezTo>
                  <a:cubicBezTo>
                    <a:pt x="116" y="10"/>
                    <a:pt x="116" y="10"/>
                    <a:pt x="116" y="10"/>
                  </a:cubicBezTo>
                  <a:cubicBezTo>
                    <a:pt x="172" y="72"/>
                    <a:pt x="172" y="72"/>
                    <a:pt x="172" y="72"/>
                  </a:cubicBezTo>
                  <a:cubicBezTo>
                    <a:pt x="183" y="42"/>
                    <a:pt x="183" y="42"/>
                    <a:pt x="183" y="42"/>
                  </a:cubicBezTo>
                  <a:cubicBezTo>
                    <a:pt x="204" y="61"/>
                    <a:pt x="218" y="89"/>
                    <a:pt x="218" y="119"/>
                  </a:cubicBezTo>
                  <a:cubicBezTo>
                    <a:pt x="218" y="147"/>
                    <a:pt x="207" y="172"/>
                    <a:pt x="188" y="191"/>
                  </a:cubicBezTo>
                  <a:cubicBezTo>
                    <a:pt x="174" y="205"/>
                    <a:pt x="157" y="214"/>
                    <a:pt x="139" y="219"/>
                  </a:cubicBezTo>
                  <a:cubicBezTo>
                    <a:pt x="142" y="232"/>
                    <a:pt x="142" y="232"/>
                    <a:pt x="142" y="232"/>
                  </a:cubicBezTo>
                  <a:cubicBezTo>
                    <a:pt x="163" y="227"/>
                    <a:pt x="182" y="217"/>
                    <a:pt x="198" y="201"/>
                  </a:cubicBezTo>
                  <a:cubicBezTo>
                    <a:pt x="220" y="179"/>
                    <a:pt x="232" y="150"/>
                    <a:pt x="232" y="119"/>
                  </a:cubicBezTo>
                  <a:cubicBezTo>
                    <a:pt x="232" y="83"/>
                    <a:pt x="214" y="50"/>
                    <a:pt x="188" y="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92" tIns="34296" rIns="68592" bIns="34296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9" name="淘宝网Chenying0907出品 61"/>
          <p:cNvGrpSpPr/>
          <p:nvPr/>
        </p:nvGrpSpPr>
        <p:grpSpPr>
          <a:xfrm>
            <a:off x="5088252" y="3313290"/>
            <a:ext cx="558931" cy="553086"/>
            <a:chOff x="6432642" y="4367614"/>
            <a:chExt cx="1223288" cy="1223288"/>
          </a:xfrm>
        </p:grpSpPr>
        <p:grpSp>
          <p:nvGrpSpPr>
            <p:cNvPr id="30" name="淘宝网Chenying0907出品 14"/>
            <p:cNvGrpSpPr/>
            <p:nvPr/>
          </p:nvGrpSpPr>
          <p:grpSpPr>
            <a:xfrm>
              <a:off x="6432642" y="4367614"/>
              <a:ext cx="1223288" cy="1223288"/>
              <a:chOff x="1200760" y="3842075"/>
              <a:chExt cx="1784148" cy="1784148"/>
            </a:xfrm>
          </p:grpSpPr>
          <p:sp>
            <p:nvSpPr>
              <p:cNvPr id="34" name="淘宝网Chenying0907出品 15"/>
              <p:cNvSpPr/>
              <p:nvPr/>
            </p:nvSpPr>
            <p:spPr>
              <a:xfrm>
                <a:off x="1200760" y="3842075"/>
                <a:ext cx="1784148" cy="1784148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</a:gradFill>
              <a:ln w="31750">
                <a:noFill/>
              </a:ln>
              <a:effectLst>
                <a:outerShdw blurRad="1270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淘宝网Chenying0907出品 16"/>
              <p:cNvSpPr/>
              <p:nvPr/>
            </p:nvSpPr>
            <p:spPr>
              <a:xfrm>
                <a:off x="1475770" y="4117085"/>
                <a:ext cx="1234127" cy="1234127"/>
              </a:xfrm>
              <a:prstGeom prst="ellipse">
                <a:avLst/>
              </a:prstGeom>
              <a:solidFill>
                <a:srgbClr val="115082"/>
              </a:solidFill>
              <a:ln>
                <a:noFill/>
              </a:ln>
              <a:effectLst>
                <a:innerShdw blurRad="1016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1" name="Group 17"/>
            <p:cNvGrpSpPr>
              <a:grpSpLocks noChangeAspect="1"/>
            </p:cNvGrpSpPr>
            <p:nvPr/>
          </p:nvGrpSpPr>
          <p:grpSpPr>
            <a:xfrm>
              <a:off x="6852573" y="4726587"/>
              <a:ext cx="457188" cy="490764"/>
              <a:chOff x="231" y="1205"/>
              <a:chExt cx="640" cy="687"/>
            </a:xfr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2" name="淘宝网Chenying0907出品 18"/>
              <p:cNvSpPr/>
              <p:nvPr/>
            </p:nvSpPr>
            <p:spPr bwMode="auto">
              <a:xfrm>
                <a:off x="231" y="1205"/>
                <a:ext cx="499" cy="687"/>
              </a:xfrm>
              <a:custGeom>
                <a:avLst/>
                <a:gdLst>
                  <a:gd name="T0" fmla="*/ 442 w 499"/>
                  <a:gd name="T1" fmla="*/ 629 h 687"/>
                  <a:gd name="T2" fmla="*/ 57 w 499"/>
                  <a:gd name="T3" fmla="*/ 629 h 687"/>
                  <a:gd name="T4" fmla="*/ 57 w 499"/>
                  <a:gd name="T5" fmla="*/ 200 h 687"/>
                  <a:gd name="T6" fmla="*/ 200 w 499"/>
                  <a:gd name="T7" fmla="*/ 200 h 687"/>
                  <a:gd name="T8" fmla="*/ 200 w 499"/>
                  <a:gd name="T9" fmla="*/ 57 h 687"/>
                  <a:gd name="T10" fmla="*/ 442 w 499"/>
                  <a:gd name="T11" fmla="*/ 57 h 687"/>
                  <a:gd name="T12" fmla="*/ 442 w 499"/>
                  <a:gd name="T13" fmla="*/ 116 h 687"/>
                  <a:gd name="T14" fmla="*/ 494 w 499"/>
                  <a:gd name="T15" fmla="*/ 64 h 687"/>
                  <a:gd name="T16" fmla="*/ 499 w 499"/>
                  <a:gd name="T17" fmla="*/ 59 h 687"/>
                  <a:gd name="T18" fmla="*/ 499 w 499"/>
                  <a:gd name="T19" fmla="*/ 0 h 687"/>
                  <a:gd name="T20" fmla="*/ 143 w 499"/>
                  <a:gd name="T21" fmla="*/ 0 h 687"/>
                  <a:gd name="T22" fmla="*/ 143 w 499"/>
                  <a:gd name="T23" fmla="*/ 0 h 687"/>
                  <a:gd name="T24" fmla="*/ 0 w 499"/>
                  <a:gd name="T25" fmla="*/ 143 h 687"/>
                  <a:gd name="T26" fmla="*/ 0 w 499"/>
                  <a:gd name="T27" fmla="*/ 687 h 687"/>
                  <a:gd name="T28" fmla="*/ 499 w 499"/>
                  <a:gd name="T29" fmla="*/ 687 h 687"/>
                  <a:gd name="T30" fmla="*/ 499 w 499"/>
                  <a:gd name="T31" fmla="*/ 429 h 687"/>
                  <a:gd name="T32" fmla="*/ 442 w 499"/>
                  <a:gd name="T33" fmla="*/ 486 h 687"/>
                  <a:gd name="T34" fmla="*/ 442 w 499"/>
                  <a:gd name="T35" fmla="*/ 629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9" h="687">
                    <a:moveTo>
                      <a:pt x="442" y="629"/>
                    </a:moveTo>
                    <a:lnTo>
                      <a:pt x="57" y="629"/>
                    </a:lnTo>
                    <a:lnTo>
                      <a:pt x="57" y="200"/>
                    </a:lnTo>
                    <a:lnTo>
                      <a:pt x="200" y="200"/>
                    </a:lnTo>
                    <a:lnTo>
                      <a:pt x="200" y="57"/>
                    </a:lnTo>
                    <a:lnTo>
                      <a:pt x="442" y="57"/>
                    </a:lnTo>
                    <a:lnTo>
                      <a:pt x="442" y="116"/>
                    </a:lnTo>
                    <a:lnTo>
                      <a:pt x="494" y="64"/>
                    </a:lnTo>
                    <a:lnTo>
                      <a:pt x="499" y="59"/>
                    </a:lnTo>
                    <a:lnTo>
                      <a:pt x="499" y="0"/>
                    </a:lnTo>
                    <a:lnTo>
                      <a:pt x="143" y="0"/>
                    </a:lnTo>
                    <a:lnTo>
                      <a:pt x="143" y="0"/>
                    </a:lnTo>
                    <a:lnTo>
                      <a:pt x="0" y="143"/>
                    </a:lnTo>
                    <a:lnTo>
                      <a:pt x="0" y="687"/>
                    </a:lnTo>
                    <a:lnTo>
                      <a:pt x="499" y="687"/>
                    </a:lnTo>
                    <a:lnTo>
                      <a:pt x="499" y="429"/>
                    </a:lnTo>
                    <a:lnTo>
                      <a:pt x="442" y="486"/>
                    </a:lnTo>
                    <a:lnTo>
                      <a:pt x="442" y="62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92" tIns="34296" rIns="68592" bIns="34296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淘宝网Chenying0907出品 19"/>
              <p:cNvSpPr>
                <a:spLocks noEditPoints="1"/>
              </p:cNvSpPr>
              <p:nvPr/>
            </p:nvSpPr>
            <p:spPr bwMode="auto">
              <a:xfrm>
                <a:off x="436" y="1310"/>
                <a:ext cx="435" cy="431"/>
              </a:xfrm>
              <a:custGeom>
                <a:avLst/>
                <a:gdLst>
                  <a:gd name="T0" fmla="*/ 50 w 435"/>
                  <a:gd name="T1" fmla="*/ 279 h 431"/>
                  <a:gd name="T2" fmla="*/ 50 w 435"/>
                  <a:gd name="T3" fmla="*/ 279 h 431"/>
                  <a:gd name="T4" fmla="*/ 50 w 435"/>
                  <a:gd name="T5" fmla="*/ 279 h 431"/>
                  <a:gd name="T6" fmla="*/ 50 w 435"/>
                  <a:gd name="T7" fmla="*/ 279 h 431"/>
                  <a:gd name="T8" fmla="*/ 0 w 435"/>
                  <a:gd name="T9" fmla="*/ 431 h 431"/>
                  <a:gd name="T10" fmla="*/ 155 w 435"/>
                  <a:gd name="T11" fmla="*/ 381 h 431"/>
                  <a:gd name="T12" fmla="*/ 155 w 435"/>
                  <a:gd name="T13" fmla="*/ 381 h 431"/>
                  <a:gd name="T14" fmla="*/ 155 w 435"/>
                  <a:gd name="T15" fmla="*/ 381 h 431"/>
                  <a:gd name="T16" fmla="*/ 155 w 435"/>
                  <a:gd name="T17" fmla="*/ 381 h 431"/>
                  <a:gd name="T18" fmla="*/ 435 w 435"/>
                  <a:gd name="T19" fmla="*/ 102 h 431"/>
                  <a:gd name="T20" fmla="*/ 330 w 435"/>
                  <a:gd name="T21" fmla="*/ 0 h 431"/>
                  <a:gd name="T22" fmla="*/ 50 w 435"/>
                  <a:gd name="T23" fmla="*/ 279 h 431"/>
                  <a:gd name="T24" fmla="*/ 50 w 435"/>
                  <a:gd name="T25" fmla="*/ 279 h 431"/>
                  <a:gd name="T26" fmla="*/ 141 w 435"/>
                  <a:gd name="T27" fmla="*/ 360 h 431"/>
                  <a:gd name="T28" fmla="*/ 38 w 435"/>
                  <a:gd name="T29" fmla="*/ 396 h 431"/>
                  <a:gd name="T30" fmla="*/ 72 w 435"/>
                  <a:gd name="T31" fmla="*/ 291 h 431"/>
                  <a:gd name="T32" fmla="*/ 141 w 435"/>
                  <a:gd name="T33" fmla="*/ 360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5" h="431">
                    <a:moveTo>
                      <a:pt x="50" y="279"/>
                    </a:moveTo>
                    <a:lnTo>
                      <a:pt x="50" y="279"/>
                    </a:lnTo>
                    <a:lnTo>
                      <a:pt x="50" y="279"/>
                    </a:lnTo>
                    <a:lnTo>
                      <a:pt x="50" y="279"/>
                    </a:lnTo>
                    <a:lnTo>
                      <a:pt x="0" y="431"/>
                    </a:lnTo>
                    <a:lnTo>
                      <a:pt x="155" y="381"/>
                    </a:lnTo>
                    <a:lnTo>
                      <a:pt x="155" y="381"/>
                    </a:lnTo>
                    <a:lnTo>
                      <a:pt x="155" y="381"/>
                    </a:lnTo>
                    <a:lnTo>
                      <a:pt x="155" y="381"/>
                    </a:lnTo>
                    <a:lnTo>
                      <a:pt x="435" y="102"/>
                    </a:lnTo>
                    <a:lnTo>
                      <a:pt x="330" y="0"/>
                    </a:lnTo>
                    <a:lnTo>
                      <a:pt x="50" y="279"/>
                    </a:lnTo>
                    <a:lnTo>
                      <a:pt x="50" y="279"/>
                    </a:lnTo>
                    <a:close/>
                    <a:moveTo>
                      <a:pt x="141" y="360"/>
                    </a:moveTo>
                    <a:lnTo>
                      <a:pt x="38" y="396"/>
                    </a:lnTo>
                    <a:lnTo>
                      <a:pt x="72" y="291"/>
                    </a:lnTo>
                    <a:lnTo>
                      <a:pt x="141" y="3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92" tIns="34296" rIns="68592" bIns="34296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6" name="淘宝网Chenying0907出品 161"/>
          <p:cNvSpPr txBox="1"/>
          <p:nvPr/>
        </p:nvSpPr>
        <p:spPr>
          <a:xfrm>
            <a:off x="5110279" y="856433"/>
            <a:ext cx="1403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0">
                <a:solidFill>
                  <a:srgbClr val="ED7D3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03</a:t>
            </a:r>
            <a:endParaRPr lang="zh-CN" altLang="en-US" sz="1400" b="0">
              <a:solidFill>
                <a:srgbClr val="ED7D31"/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sp>
        <p:nvSpPr>
          <p:cNvPr id="37" name="淘宝网Chenying0907出品 163"/>
          <p:cNvSpPr txBox="1"/>
          <p:nvPr/>
        </p:nvSpPr>
        <p:spPr>
          <a:xfrm>
            <a:off x="6217146" y="2236224"/>
            <a:ext cx="1403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0">
                <a:solidFill>
                  <a:srgbClr val="D4413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04</a:t>
            </a:r>
            <a:endParaRPr lang="zh-CN" altLang="en-US" sz="1400" b="0">
              <a:solidFill>
                <a:srgbClr val="D44133"/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sp>
        <p:nvSpPr>
          <p:cNvPr id="38" name="淘宝网Chenying0907出品 166"/>
          <p:cNvSpPr txBox="1"/>
          <p:nvPr/>
        </p:nvSpPr>
        <p:spPr>
          <a:xfrm>
            <a:off x="5889616" y="3342344"/>
            <a:ext cx="1403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0">
                <a:solidFill>
                  <a:srgbClr val="115082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05</a:t>
            </a:r>
            <a:endParaRPr lang="zh-CN" altLang="en-US" sz="1400" b="0">
              <a:solidFill>
                <a:srgbClr val="115082"/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sp>
        <p:nvSpPr>
          <p:cNvPr id="39" name="淘宝网Chenying0907出品 168"/>
          <p:cNvSpPr txBox="1"/>
          <p:nvPr/>
        </p:nvSpPr>
        <p:spPr>
          <a:xfrm>
            <a:off x="1493825" y="1853012"/>
            <a:ext cx="1403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0">
                <a:solidFill>
                  <a:srgbClr val="115082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02</a:t>
            </a:r>
            <a:endParaRPr lang="zh-CN" altLang="en-US" sz="1400" b="0">
              <a:solidFill>
                <a:srgbClr val="115082"/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sp>
        <p:nvSpPr>
          <p:cNvPr id="40" name="淘宝网Chenying0907出品 170"/>
          <p:cNvSpPr txBox="1"/>
          <p:nvPr/>
        </p:nvSpPr>
        <p:spPr>
          <a:xfrm>
            <a:off x="1314855" y="3093957"/>
            <a:ext cx="1403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0">
                <a:solidFill>
                  <a:srgbClr val="218D8A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01</a:t>
            </a:r>
            <a:endParaRPr lang="zh-CN" altLang="en-US" sz="1400" b="0">
              <a:solidFill>
                <a:srgbClr val="218D8A"/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sp>
        <p:nvSpPr>
          <p:cNvPr id="41" name="淘宝网Chenying0907出品 113"/>
          <p:cNvSpPr txBox="1"/>
          <p:nvPr/>
        </p:nvSpPr>
        <p:spPr>
          <a:xfrm>
            <a:off x="1576641" y="2156277"/>
            <a:ext cx="129588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b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制定“要”和“不要”的判别基准</a:t>
            </a:r>
            <a:endParaRPr lang="zh-CN" altLang="en-US" sz="1050" b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淘宝网Chenying0907出品 113"/>
          <p:cNvSpPr txBox="1"/>
          <p:nvPr/>
        </p:nvSpPr>
        <p:spPr>
          <a:xfrm>
            <a:off x="1383682" y="3398543"/>
            <a:ext cx="1295885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b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全面检查</a:t>
            </a:r>
            <a:endParaRPr lang="zh-CN" altLang="en-US" sz="1050" b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淘宝网Chenying0907出品 113"/>
          <p:cNvSpPr txBox="1"/>
          <p:nvPr/>
        </p:nvSpPr>
        <p:spPr>
          <a:xfrm>
            <a:off x="6304759" y="2517891"/>
            <a:ext cx="129588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1050" b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决定不需要物品的处理方法</a:t>
            </a:r>
            <a:endParaRPr lang="zh-CN" altLang="en-US" sz="1050" b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淘宝网Chenying0907出品 113"/>
          <p:cNvSpPr txBox="1"/>
          <p:nvPr/>
        </p:nvSpPr>
        <p:spPr>
          <a:xfrm>
            <a:off x="5970664" y="3610550"/>
            <a:ext cx="129588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b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每日自我检查    ----   不是一事一天</a:t>
            </a:r>
            <a:endParaRPr lang="zh-CN" altLang="en-US" sz="1050" b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淘宝网Chenying0907出品 113"/>
          <p:cNvSpPr txBox="1"/>
          <p:nvPr/>
        </p:nvSpPr>
        <p:spPr>
          <a:xfrm>
            <a:off x="5199821" y="1138224"/>
            <a:ext cx="129588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b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按基准清除不需要的物品</a:t>
            </a:r>
            <a:endParaRPr lang="zh-CN" altLang="en-US" sz="1050" b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1">
            <a:grayscl/>
          </a:blip>
          <a:srcRect b="72279"/>
          <a:stretch>
            <a:fillRect/>
          </a:stretch>
        </p:blipFill>
        <p:spPr>
          <a:xfrm rot="10800000" flipH="1">
            <a:off x="3575394" y="4271733"/>
            <a:ext cx="1726811" cy="209620"/>
          </a:xfrm>
          <a:prstGeom prst="rect">
            <a:avLst/>
          </a:prstGeom>
        </p:spPr>
      </p:pic>
      <p:sp>
        <p:nvSpPr>
          <p:cNvPr id="47" name="矩形 46"/>
          <p:cNvSpPr/>
          <p:nvPr/>
        </p:nvSpPr>
        <p:spPr>
          <a:xfrm>
            <a:off x="3345371" y="4442070"/>
            <a:ext cx="2276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i="1">
                <a:solidFill>
                  <a:srgbClr val="115082"/>
                </a:solidFill>
                <a:latin typeface="Tahoma" panose="020B0604030504040204" pitchFamily="34" charset="0"/>
                <a:sym typeface="宋体" panose="02010600030101010101" pitchFamily="2" charset="-122"/>
              </a:rPr>
              <a:t>明白“舍得”的道理</a:t>
            </a:r>
            <a:endParaRPr lang="zh-CN" altLang="en-US" i="1">
              <a:solidFill>
                <a:srgbClr val="115082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drap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childTnLst>
                                    <p:animScale>
                                      <p:cBhvr>
                                        <p:cTn id="24" dur="10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childTnLst>
                                    <p:animScale>
                                      <p:cBhvr>
                                        <p:cTn id="26" dur="200" fill="hold"/>
                                        <p:tgtEl>
                                          <p:spTgt spid="9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childTnLst>
                                    <p:animScale>
                                      <p:cBhvr>
                                        <p:cTn id="28" dur="1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childTnLst>
                                    <p:animScale>
                                      <p:cBhvr>
                                        <p:cTn id="30" dur="200" fill="hold"/>
                                        <p:tgtEl>
                                          <p:spTgt spid="9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mph" presetSubtype="0" fill="hold" nodeType="withEffect">
                                  <p:childTnLst>
                                    <p:animScale>
                                      <p:cBhvr>
                                        <p:cTn id="38" dur="10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childTnLst>
                                    <p:animScale>
                                      <p:cBhvr>
                                        <p:cTn id="40" dur="200" fill="hold"/>
                                        <p:tgtEl>
                                          <p:spTgt spid="24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childTnLst>
                                    <p:animScale>
                                      <p:cBhvr>
                                        <p:cTn id="42" dur="100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childTnLst>
                                    <p:animScale>
                                      <p:cBhvr>
                                        <p:cTn id="44" dur="200" fill="hold"/>
                                        <p:tgtEl>
                                          <p:spTgt spid="24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childTnLst>
                                    <p:animScale>
                                      <p:cBhvr>
                                        <p:cTn id="52" dur="10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childTnLst>
                                    <p:animScale>
                                      <p:cBhvr>
                                        <p:cTn id="54" dur="200" fill="hold"/>
                                        <p:tgtEl>
                                          <p:spTgt spid="14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6" presetClass="emph" presetSubtype="0" fill="hold" nodeType="withEffect">
                                  <p:childTnLst>
                                    <p:animScale>
                                      <p:cBhvr>
                                        <p:cTn id="56" dur="100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childTnLst>
                                    <p:animScale>
                                      <p:cBhvr>
                                        <p:cTn id="58" dur="200" fill="hold"/>
                                        <p:tgtEl>
                                          <p:spTgt spid="14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childTnLst>
                                    <p:animScale>
                                      <p:cBhvr>
                                        <p:cTn id="66" dur="10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childTnLst>
                                    <p:animScale>
                                      <p:cBhvr>
                                        <p:cTn id="68" dur="200" fill="hold"/>
                                        <p:tgtEl>
                                          <p:spTgt spid="19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6" presetClass="emph" presetSubtype="0" fill="hold" nodeType="withEffect">
                                  <p:childTnLst>
                                    <p:animScale>
                                      <p:cBhvr>
                                        <p:cTn id="70" dur="100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childTnLst>
                                    <p:animScale>
                                      <p:cBhvr>
                                        <p:cTn id="72" dur="200" fill="hold"/>
                                        <p:tgtEl>
                                          <p:spTgt spid="19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mph" presetSubtype="0" fill="hold" nodeType="withEffect">
                                  <p:childTnLst>
                                    <p:animScale>
                                      <p:cBhvr>
                                        <p:cTn id="80" dur="10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6" presetClass="emph" presetSubtype="0" fill="hold" nodeType="withEffect">
                                  <p:childTnLst>
                                    <p:animScale>
                                      <p:cBhvr>
                                        <p:cTn id="82" dur="200" fill="hold"/>
                                        <p:tgtEl>
                                          <p:spTgt spid="29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childTnLst>
                                    <p:animScale>
                                      <p:cBhvr>
                                        <p:cTn id="84" dur="100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6" presetClass="emph" presetSubtype="0" fill="hold" nodeType="withEffect">
                                  <p:childTnLst>
                                    <p:animScale>
                                      <p:cBhvr>
                                        <p:cTn id="86" dur="200" fill="hold"/>
                                        <p:tgtEl>
                                          <p:spTgt spid="29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22" presetClass="entr" presetSubtype="2" fill="hold" grpId="4" nodeType="afterEffect"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grpId="5" nodeType="withEffect"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2" fill="hold" grpId="6" nodeType="withEffect"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2" fill="hold" grpId="7" nodeType="withEffect"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1" nodeType="withEffect"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10" nodeType="withEffect"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2" nodeType="withEffect"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8" nodeType="withEffect"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3" nodeType="withEffect"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9" nodeType="withEffect"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19" presetID="16" presetClass="entr" presetSubtype="21" fill="hold" grpId="11" nodeType="afterEffect"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1"/>
      <p:bldP spid="37" grpId="2"/>
      <p:bldP spid="38" grpId="3"/>
      <p:bldP spid="39" grpId="4"/>
      <p:bldP spid="40" grpId="5"/>
      <p:bldP spid="41" grpId="6"/>
      <p:bldP spid="42" grpId="7"/>
      <p:bldP spid="43" grpId="8"/>
      <p:bldP spid="44" grpId="9"/>
      <p:bldP spid="45" grpId="10"/>
      <p:bldP spid="47" grpId="1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95871" y="317277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1" hangingPunct="1"/>
            <a:r>
              <a:rPr lang="zh-CN" altLang="en-US">
                <a:solidFill>
                  <a:srgbClr val="11508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ootlight MT Light" panose="0204060206030A020304" pitchFamily="18" charset="0"/>
              </a:rPr>
              <a:t>整理举例</a:t>
            </a:r>
            <a:endParaRPr lang="zh-CN" altLang="en-US">
              <a:solidFill>
                <a:srgbClr val="11508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ootlight MT Light" panose="0204060206030A020304" pitchFamily="18" charset="0"/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686594" y="1658144"/>
            <a:ext cx="7288974" cy="2848047"/>
            <a:chOff x="1132689" y="2383906"/>
            <a:chExt cx="10152156" cy="3966788"/>
          </a:xfrm>
        </p:grpSpPr>
        <p:sp>
          <p:nvSpPr>
            <p:cNvPr id="48" name="Round Diagonal Corner Rectangle 53"/>
            <p:cNvSpPr/>
            <p:nvPr/>
          </p:nvSpPr>
          <p:spPr>
            <a:xfrm>
              <a:off x="1523500" y="2388132"/>
              <a:ext cx="1300879" cy="1301218"/>
            </a:xfrm>
            <a:prstGeom prst="round2DiagRect">
              <a:avLst>
                <a:gd name="adj1" fmla="val 18841"/>
                <a:gd name="adj2" fmla="val 0"/>
              </a:avLst>
            </a:prstGeom>
            <a:solidFill>
              <a:srgbClr val="115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10" tIns="54855" rIns="109710" bIns="54855" rtlCol="0" anchor="ctr"/>
            <a:lstStyle/>
            <a:p>
              <a:pPr algn="ctr"/>
              <a:endParaRPr lang="bg-BG" sz="900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49" name="Round Diagonal Corner Rectangle 52"/>
            <p:cNvSpPr/>
            <p:nvPr/>
          </p:nvSpPr>
          <p:spPr>
            <a:xfrm rot="5400000">
              <a:off x="4247822" y="2388302"/>
              <a:ext cx="1301218" cy="1300879"/>
            </a:xfrm>
            <a:prstGeom prst="round2DiagRect">
              <a:avLst>
                <a:gd name="adj1" fmla="val 18841"/>
                <a:gd name="adj2" fmla="val 0"/>
              </a:avLst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10" tIns="54855" rIns="109710" bIns="54855" rtlCol="0" anchor="ctr"/>
            <a:lstStyle/>
            <a:p>
              <a:pPr algn="ctr"/>
              <a:endParaRPr lang="bg-BG" sz="900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50" name="Round Diagonal Corner Rectangle 54"/>
            <p:cNvSpPr/>
            <p:nvPr/>
          </p:nvSpPr>
          <p:spPr>
            <a:xfrm>
              <a:off x="6815573" y="2385415"/>
              <a:ext cx="1300879" cy="1301218"/>
            </a:xfrm>
            <a:prstGeom prst="round2DiagRect">
              <a:avLst>
                <a:gd name="adj1" fmla="val 18841"/>
                <a:gd name="adj2" fmla="val 0"/>
              </a:avLst>
            </a:prstGeom>
            <a:solidFill>
              <a:srgbClr val="218D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10" tIns="54855" rIns="109710" bIns="54855" rtlCol="0" anchor="ctr"/>
            <a:lstStyle/>
            <a:p>
              <a:pPr algn="ctr"/>
              <a:endParaRPr lang="bg-BG" sz="900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51" name="Round Diagonal Corner Rectangle 45"/>
            <p:cNvSpPr/>
            <p:nvPr/>
          </p:nvSpPr>
          <p:spPr>
            <a:xfrm rot="16200000">
              <a:off x="9541968" y="2384075"/>
              <a:ext cx="1301218" cy="1300879"/>
            </a:xfrm>
            <a:prstGeom prst="round2DiagRect">
              <a:avLst>
                <a:gd name="adj1" fmla="val 18841"/>
                <a:gd name="adj2" fmla="val 0"/>
              </a:avLst>
            </a:prstGeom>
            <a:solidFill>
              <a:srgbClr val="D44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10" tIns="54855" rIns="109710" bIns="54855" rtlCol="0" anchor="ctr"/>
            <a:lstStyle/>
            <a:p>
              <a:pPr algn="ctr"/>
              <a:endParaRPr lang="bg-BG" sz="900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grpSp>
          <p:nvGrpSpPr>
            <p:cNvPr id="52" name="Group 588"/>
            <p:cNvGrpSpPr/>
            <p:nvPr/>
          </p:nvGrpSpPr>
          <p:grpSpPr>
            <a:xfrm>
              <a:off x="1855040" y="2728648"/>
              <a:ext cx="630881" cy="564996"/>
              <a:chOff x="2061431" y="5656262"/>
              <a:chExt cx="583344" cy="522287"/>
            </a:xfrm>
            <a:solidFill>
              <a:schemeClr val="bg1"/>
            </a:solidFill>
          </p:grpSpPr>
          <p:sp>
            <p:nvSpPr>
              <p:cNvPr id="53" name="Freeform 539"/>
              <p:cNvSpPr>
                <a:spLocks noChangeArrowheads="1"/>
              </p:cNvSpPr>
              <p:nvPr/>
            </p:nvSpPr>
            <p:spPr bwMode="auto">
              <a:xfrm>
                <a:off x="2403475" y="5656262"/>
                <a:ext cx="241300" cy="238125"/>
              </a:xfrm>
              <a:custGeom>
                <a:avLst/>
                <a:gdLst>
                  <a:gd name="T0" fmla="*/ 159 w 670"/>
                  <a:gd name="T1" fmla="*/ 660 h 661"/>
                  <a:gd name="T2" fmla="*/ 259 w 670"/>
                  <a:gd name="T3" fmla="*/ 635 h 661"/>
                  <a:gd name="T4" fmla="*/ 669 w 670"/>
                  <a:gd name="T5" fmla="*/ 225 h 661"/>
                  <a:gd name="T6" fmla="*/ 435 w 670"/>
                  <a:gd name="T7" fmla="*/ 0 h 661"/>
                  <a:gd name="T8" fmla="*/ 33 w 670"/>
                  <a:gd name="T9" fmla="*/ 409 h 661"/>
                  <a:gd name="T10" fmla="*/ 0 w 670"/>
                  <a:gd name="T11" fmla="*/ 510 h 661"/>
                  <a:gd name="T12" fmla="*/ 159 w 670"/>
                  <a:gd name="T13" fmla="*/ 660 h 661"/>
                  <a:gd name="T14" fmla="*/ 159 w 670"/>
                  <a:gd name="T15" fmla="*/ 660 h 661"/>
                  <a:gd name="T16" fmla="*/ 159 w 670"/>
                  <a:gd name="T17" fmla="*/ 660 h 6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0" h="661">
                    <a:moveTo>
                      <a:pt x="159" y="660"/>
                    </a:moveTo>
                    <a:cubicBezTo>
                      <a:pt x="184" y="643"/>
                      <a:pt x="226" y="635"/>
                      <a:pt x="259" y="635"/>
                    </a:cubicBezTo>
                    <a:cubicBezTo>
                      <a:pt x="669" y="225"/>
                      <a:pt x="669" y="225"/>
                      <a:pt x="669" y="225"/>
                    </a:cubicBezTo>
                    <a:cubicBezTo>
                      <a:pt x="435" y="0"/>
                      <a:pt x="435" y="0"/>
                      <a:pt x="435" y="0"/>
                    </a:cubicBezTo>
                    <a:cubicBezTo>
                      <a:pt x="33" y="409"/>
                      <a:pt x="33" y="409"/>
                      <a:pt x="33" y="409"/>
                    </a:cubicBezTo>
                    <a:cubicBezTo>
                      <a:pt x="33" y="443"/>
                      <a:pt x="25" y="485"/>
                      <a:pt x="0" y="510"/>
                    </a:cubicBezTo>
                    <a:lnTo>
                      <a:pt x="159" y="660"/>
                    </a:lnTo>
                    <a:close/>
                    <a:moveTo>
                      <a:pt x="159" y="660"/>
                    </a:moveTo>
                    <a:lnTo>
                      <a:pt x="159" y="66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900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54" name="Freeform 540"/>
              <p:cNvSpPr>
                <a:spLocks noChangeArrowheads="1"/>
              </p:cNvSpPr>
              <p:nvPr/>
            </p:nvSpPr>
            <p:spPr bwMode="auto">
              <a:xfrm>
                <a:off x="2124075" y="5981699"/>
                <a:ext cx="196850" cy="195263"/>
              </a:xfrm>
              <a:custGeom>
                <a:avLst/>
                <a:gdLst>
                  <a:gd name="T0" fmla="*/ 226 w 545"/>
                  <a:gd name="T1" fmla="*/ 259 h 544"/>
                  <a:gd name="T2" fmla="*/ 209 w 545"/>
                  <a:gd name="T3" fmla="*/ 242 h 544"/>
                  <a:gd name="T4" fmla="*/ 134 w 545"/>
                  <a:gd name="T5" fmla="*/ 301 h 544"/>
                  <a:gd name="T6" fmla="*/ 0 w 545"/>
                  <a:gd name="T7" fmla="*/ 510 h 544"/>
                  <a:gd name="T8" fmla="*/ 34 w 545"/>
                  <a:gd name="T9" fmla="*/ 543 h 544"/>
                  <a:gd name="T10" fmla="*/ 243 w 545"/>
                  <a:gd name="T11" fmla="*/ 409 h 544"/>
                  <a:gd name="T12" fmla="*/ 301 w 545"/>
                  <a:gd name="T13" fmla="*/ 334 h 544"/>
                  <a:gd name="T14" fmla="*/ 285 w 545"/>
                  <a:gd name="T15" fmla="*/ 317 h 544"/>
                  <a:gd name="T16" fmla="*/ 544 w 545"/>
                  <a:gd name="T17" fmla="*/ 58 h 544"/>
                  <a:gd name="T18" fmla="*/ 485 w 545"/>
                  <a:gd name="T19" fmla="*/ 0 h 544"/>
                  <a:gd name="T20" fmla="*/ 226 w 545"/>
                  <a:gd name="T21" fmla="*/ 259 h 544"/>
                  <a:gd name="T22" fmla="*/ 226 w 545"/>
                  <a:gd name="T23" fmla="*/ 259 h 544"/>
                  <a:gd name="T24" fmla="*/ 226 w 545"/>
                  <a:gd name="T25" fmla="*/ 259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5" h="544">
                    <a:moveTo>
                      <a:pt x="226" y="259"/>
                    </a:moveTo>
                    <a:lnTo>
                      <a:pt x="209" y="242"/>
                    </a:lnTo>
                    <a:lnTo>
                      <a:pt x="134" y="301"/>
                    </a:lnTo>
                    <a:lnTo>
                      <a:pt x="0" y="510"/>
                    </a:lnTo>
                    <a:lnTo>
                      <a:pt x="34" y="543"/>
                    </a:lnTo>
                    <a:lnTo>
                      <a:pt x="243" y="409"/>
                    </a:lnTo>
                    <a:lnTo>
                      <a:pt x="301" y="334"/>
                    </a:lnTo>
                    <a:lnTo>
                      <a:pt x="285" y="317"/>
                    </a:lnTo>
                    <a:lnTo>
                      <a:pt x="544" y="58"/>
                    </a:lnTo>
                    <a:lnTo>
                      <a:pt x="485" y="0"/>
                    </a:lnTo>
                    <a:lnTo>
                      <a:pt x="226" y="259"/>
                    </a:lnTo>
                    <a:close/>
                    <a:moveTo>
                      <a:pt x="226" y="259"/>
                    </a:moveTo>
                    <a:lnTo>
                      <a:pt x="226" y="25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900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55" name="Freeform 541"/>
              <p:cNvSpPr>
                <a:spLocks noChangeArrowheads="1"/>
              </p:cNvSpPr>
              <p:nvPr/>
            </p:nvSpPr>
            <p:spPr bwMode="auto">
              <a:xfrm>
                <a:off x="2124075" y="5981699"/>
                <a:ext cx="196850" cy="195263"/>
              </a:xfrm>
              <a:custGeom>
                <a:avLst/>
                <a:gdLst>
                  <a:gd name="T0" fmla="*/ 226 w 545"/>
                  <a:gd name="T1" fmla="*/ 259 h 544"/>
                  <a:gd name="T2" fmla="*/ 209 w 545"/>
                  <a:gd name="T3" fmla="*/ 242 h 544"/>
                  <a:gd name="T4" fmla="*/ 134 w 545"/>
                  <a:gd name="T5" fmla="*/ 301 h 544"/>
                  <a:gd name="T6" fmla="*/ 0 w 545"/>
                  <a:gd name="T7" fmla="*/ 510 h 544"/>
                  <a:gd name="T8" fmla="*/ 34 w 545"/>
                  <a:gd name="T9" fmla="*/ 543 h 544"/>
                  <a:gd name="T10" fmla="*/ 243 w 545"/>
                  <a:gd name="T11" fmla="*/ 409 h 544"/>
                  <a:gd name="T12" fmla="*/ 301 w 545"/>
                  <a:gd name="T13" fmla="*/ 334 h 544"/>
                  <a:gd name="T14" fmla="*/ 285 w 545"/>
                  <a:gd name="T15" fmla="*/ 317 h 544"/>
                  <a:gd name="T16" fmla="*/ 544 w 545"/>
                  <a:gd name="T17" fmla="*/ 58 h 544"/>
                  <a:gd name="T18" fmla="*/ 485 w 545"/>
                  <a:gd name="T19" fmla="*/ 0 h 544"/>
                  <a:gd name="T20" fmla="*/ 226 w 545"/>
                  <a:gd name="T21" fmla="*/ 259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45" h="544">
                    <a:moveTo>
                      <a:pt x="226" y="259"/>
                    </a:moveTo>
                    <a:lnTo>
                      <a:pt x="209" y="242"/>
                    </a:lnTo>
                    <a:lnTo>
                      <a:pt x="134" y="301"/>
                    </a:lnTo>
                    <a:lnTo>
                      <a:pt x="0" y="510"/>
                    </a:lnTo>
                    <a:lnTo>
                      <a:pt x="34" y="543"/>
                    </a:lnTo>
                    <a:lnTo>
                      <a:pt x="243" y="409"/>
                    </a:lnTo>
                    <a:lnTo>
                      <a:pt x="301" y="334"/>
                    </a:lnTo>
                    <a:lnTo>
                      <a:pt x="285" y="317"/>
                    </a:lnTo>
                    <a:lnTo>
                      <a:pt x="544" y="58"/>
                    </a:lnTo>
                    <a:lnTo>
                      <a:pt x="485" y="0"/>
                    </a:lnTo>
                    <a:lnTo>
                      <a:pt x="226" y="259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900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56" name="Freeform 542"/>
              <p:cNvSpPr>
                <a:spLocks noChangeArrowheads="1"/>
              </p:cNvSpPr>
              <p:nvPr/>
            </p:nvSpPr>
            <p:spPr bwMode="auto">
              <a:xfrm>
                <a:off x="2205038" y="6075362"/>
                <a:ext cx="1587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900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57" name="Freeform 543"/>
              <p:cNvSpPr>
                <a:spLocks noChangeArrowheads="1"/>
              </p:cNvSpPr>
              <p:nvPr/>
            </p:nvSpPr>
            <p:spPr bwMode="auto">
              <a:xfrm>
                <a:off x="2061431" y="5662612"/>
                <a:ext cx="520701" cy="515937"/>
              </a:xfrm>
              <a:custGeom>
                <a:avLst/>
                <a:gdLst>
                  <a:gd name="T0" fmla="*/ 644 w 1448"/>
                  <a:gd name="T1" fmla="*/ 427 h 1431"/>
                  <a:gd name="T2" fmla="*/ 561 w 1448"/>
                  <a:gd name="T3" fmla="*/ 117 h 1431"/>
                  <a:gd name="T4" fmla="*/ 251 w 1448"/>
                  <a:gd name="T5" fmla="*/ 34 h 1431"/>
                  <a:gd name="T6" fmla="*/ 435 w 1448"/>
                  <a:gd name="T7" fmla="*/ 209 h 1431"/>
                  <a:gd name="T8" fmla="*/ 385 w 1448"/>
                  <a:gd name="T9" fmla="*/ 385 h 1431"/>
                  <a:gd name="T10" fmla="*/ 210 w 1448"/>
                  <a:gd name="T11" fmla="*/ 435 h 1431"/>
                  <a:gd name="T12" fmla="*/ 34 w 1448"/>
                  <a:gd name="T13" fmla="*/ 251 h 1431"/>
                  <a:gd name="T14" fmla="*/ 109 w 1448"/>
                  <a:gd name="T15" fmla="*/ 561 h 1431"/>
                  <a:gd name="T16" fmla="*/ 435 w 1448"/>
                  <a:gd name="T17" fmla="*/ 644 h 1431"/>
                  <a:gd name="T18" fmla="*/ 1179 w 1448"/>
                  <a:gd name="T19" fmla="*/ 1380 h 1431"/>
                  <a:gd name="T20" fmla="*/ 1288 w 1448"/>
                  <a:gd name="T21" fmla="*/ 1430 h 1431"/>
                  <a:gd name="T22" fmla="*/ 1388 w 1448"/>
                  <a:gd name="T23" fmla="*/ 1380 h 1431"/>
                  <a:gd name="T24" fmla="*/ 1388 w 1448"/>
                  <a:gd name="T25" fmla="*/ 1171 h 1431"/>
                  <a:gd name="T26" fmla="*/ 644 w 1448"/>
                  <a:gd name="T27" fmla="*/ 427 h 1431"/>
                  <a:gd name="T28" fmla="*/ 1296 w 1448"/>
                  <a:gd name="T29" fmla="*/ 1355 h 1431"/>
                  <a:gd name="T30" fmla="*/ 1238 w 1448"/>
                  <a:gd name="T31" fmla="*/ 1305 h 1431"/>
                  <a:gd name="T32" fmla="*/ 1296 w 1448"/>
                  <a:gd name="T33" fmla="*/ 1246 h 1431"/>
                  <a:gd name="T34" fmla="*/ 1355 w 1448"/>
                  <a:gd name="T35" fmla="*/ 1305 h 1431"/>
                  <a:gd name="T36" fmla="*/ 1296 w 1448"/>
                  <a:gd name="T37" fmla="*/ 1355 h 1431"/>
                  <a:gd name="T38" fmla="*/ 1296 w 1448"/>
                  <a:gd name="T39" fmla="*/ 1355 h 1431"/>
                  <a:gd name="T40" fmla="*/ 1296 w 1448"/>
                  <a:gd name="T41" fmla="*/ 1355 h 1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48" h="1431">
                    <a:moveTo>
                      <a:pt x="644" y="427"/>
                    </a:moveTo>
                    <a:cubicBezTo>
                      <a:pt x="678" y="318"/>
                      <a:pt x="644" y="201"/>
                      <a:pt x="561" y="117"/>
                    </a:cubicBezTo>
                    <a:cubicBezTo>
                      <a:pt x="477" y="34"/>
                      <a:pt x="360" y="0"/>
                      <a:pt x="251" y="34"/>
                    </a:cubicBezTo>
                    <a:cubicBezTo>
                      <a:pt x="435" y="209"/>
                      <a:pt x="435" y="209"/>
                      <a:pt x="435" y="209"/>
                    </a:cubicBezTo>
                    <a:cubicBezTo>
                      <a:pt x="385" y="385"/>
                      <a:pt x="385" y="385"/>
                      <a:pt x="385" y="385"/>
                    </a:cubicBezTo>
                    <a:cubicBezTo>
                      <a:pt x="210" y="435"/>
                      <a:pt x="210" y="435"/>
                      <a:pt x="210" y="435"/>
                    </a:cubicBezTo>
                    <a:cubicBezTo>
                      <a:pt x="34" y="251"/>
                      <a:pt x="34" y="251"/>
                      <a:pt x="34" y="251"/>
                    </a:cubicBezTo>
                    <a:cubicBezTo>
                      <a:pt x="0" y="360"/>
                      <a:pt x="25" y="477"/>
                      <a:pt x="109" y="561"/>
                    </a:cubicBezTo>
                    <a:cubicBezTo>
                      <a:pt x="201" y="653"/>
                      <a:pt x="326" y="677"/>
                      <a:pt x="435" y="644"/>
                    </a:cubicBezTo>
                    <a:cubicBezTo>
                      <a:pt x="1179" y="1380"/>
                      <a:pt x="1179" y="1380"/>
                      <a:pt x="1179" y="1380"/>
                    </a:cubicBezTo>
                    <a:cubicBezTo>
                      <a:pt x="1204" y="1413"/>
                      <a:pt x="1246" y="1430"/>
                      <a:pt x="1288" y="1430"/>
                    </a:cubicBezTo>
                    <a:cubicBezTo>
                      <a:pt x="1321" y="1430"/>
                      <a:pt x="1363" y="1413"/>
                      <a:pt x="1388" y="1380"/>
                    </a:cubicBezTo>
                    <a:cubicBezTo>
                      <a:pt x="1447" y="1321"/>
                      <a:pt x="1447" y="1229"/>
                      <a:pt x="1388" y="1171"/>
                    </a:cubicBezTo>
                    <a:lnTo>
                      <a:pt x="644" y="427"/>
                    </a:lnTo>
                    <a:close/>
                    <a:moveTo>
                      <a:pt x="1296" y="1355"/>
                    </a:moveTo>
                    <a:cubicBezTo>
                      <a:pt x="1263" y="1355"/>
                      <a:pt x="1238" y="1330"/>
                      <a:pt x="1238" y="1305"/>
                    </a:cubicBezTo>
                    <a:cubicBezTo>
                      <a:pt x="1238" y="1271"/>
                      <a:pt x="1263" y="1246"/>
                      <a:pt x="1296" y="1246"/>
                    </a:cubicBezTo>
                    <a:cubicBezTo>
                      <a:pt x="1330" y="1246"/>
                      <a:pt x="1355" y="1271"/>
                      <a:pt x="1355" y="1305"/>
                    </a:cubicBezTo>
                    <a:cubicBezTo>
                      <a:pt x="1355" y="1330"/>
                      <a:pt x="1330" y="1355"/>
                      <a:pt x="1296" y="1355"/>
                    </a:cubicBezTo>
                    <a:close/>
                    <a:moveTo>
                      <a:pt x="1296" y="1355"/>
                    </a:moveTo>
                    <a:lnTo>
                      <a:pt x="1296" y="13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900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</p:grpSp>
        <p:sp>
          <p:nvSpPr>
            <p:cNvPr id="58" name="Freeform 290"/>
            <p:cNvSpPr>
              <a:spLocks noChangeArrowheads="1"/>
            </p:cNvSpPr>
            <p:nvPr/>
          </p:nvSpPr>
          <p:spPr bwMode="auto">
            <a:xfrm>
              <a:off x="4559261" y="2766722"/>
              <a:ext cx="713160" cy="552371"/>
            </a:xfrm>
            <a:custGeom>
              <a:avLst/>
              <a:gdLst>
                <a:gd name="T0" fmla="*/ 995 w 996"/>
                <a:gd name="T1" fmla="*/ 409 h 770"/>
                <a:gd name="T2" fmla="*/ 836 w 996"/>
                <a:gd name="T3" fmla="*/ 409 h 770"/>
                <a:gd name="T4" fmla="*/ 543 w 996"/>
                <a:gd name="T5" fmla="*/ 192 h 770"/>
                <a:gd name="T6" fmla="*/ 384 w 996"/>
                <a:gd name="T7" fmla="*/ 275 h 770"/>
                <a:gd name="T8" fmla="*/ 360 w 996"/>
                <a:gd name="T9" fmla="*/ 158 h 770"/>
                <a:gd name="T10" fmla="*/ 702 w 996"/>
                <a:gd name="T11" fmla="*/ 33 h 770"/>
                <a:gd name="T12" fmla="*/ 836 w 996"/>
                <a:gd name="T13" fmla="*/ 133 h 770"/>
                <a:gd name="T14" fmla="*/ 334 w 996"/>
                <a:gd name="T15" fmla="*/ 626 h 770"/>
                <a:gd name="T16" fmla="*/ 276 w 996"/>
                <a:gd name="T17" fmla="*/ 551 h 770"/>
                <a:gd name="T18" fmla="*/ 209 w 996"/>
                <a:gd name="T19" fmla="*/ 484 h 770"/>
                <a:gd name="T20" fmla="*/ 109 w 996"/>
                <a:gd name="T21" fmla="*/ 434 h 770"/>
                <a:gd name="T22" fmla="*/ 159 w 996"/>
                <a:gd name="T23" fmla="*/ 535 h 770"/>
                <a:gd name="T24" fmla="*/ 226 w 996"/>
                <a:gd name="T25" fmla="*/ 602 h 770"/>
                <a:gd name="T26" fmla="*/ 293 w 996"/>
                <a:gd name="T27" fmla="*/ 668 h 770"/>
                <a:gd name="T28" fmla="*/ 393 w 996"/>
                <a:gd name="T29" fmla="*/ 727 h 770"/>
                <a:gd name="T30" fmla="*/ 334 w 996"/>
                <a:gd name="T31" fmla="*/ 626 h 770"/>
                <a:gd name="T32" fmla="*/ 594 w 996"/>
                <a:gd name="T33" fmla="*/ 267 h 770"/>
                <a:gd name="T34" fmla="*/ 443 w 996"/>
                <a:gd name="T35" fmla="*/ 301 h 770"/>
                <a:gd name="T36" fmla="*/ 284 w 996"/>
                <a:gd name="T37" fmla="*/ 217 h 770"/>
                <a:gd name="T38" fmla="*/ 460 w 996"/>
                <a:gd name="T39" fmla="*/ 50 h 770"/>
                <a:gd name="T40" fmla="*/ 184 w 996"/>
                <a:gd name="T41" fmla="*/ 100 h 770"/>
                <a:gd name="T42" fmla="*/ 0 w 996"/>
                <a:gd name="T43" fmla="*/ 66 h 770"/>
                <a:gd name="T44" fmla="*/ 50 w 996"/>
                <a:gd name="T45" fmla="*/ 443 h 770"/>
                <a:gd name="T46" fmla="*/ 234 w 996"/>
                <a:gd name="T47" fmla="*/ 392 h 770"/>
                <a:gd name="T48" fmla="*/ 293 w 996"/>
                <a:gd name="T49" fmla="*/ 468 h 770"/>
                <a:gd name="T50" fmla="*/ 360 w 996"/>
                <a:gd name="T51" fmla="*/ 535 h 770"/>
                <a:gd name="T52" fmla="*/ 426 w 996"/>
                <a:gd name="T53" fmla="*/ 610 h 770"/>
                <a:gd name="T54" fmla="*/ 477 w 996"/>
                <a:gd name="T55" fmla="*/ 727 h 770"/>
                <a:gd name="T56" fmla="*/ 543 w 996"/>
                <a:gd name="T57" fmla="*/ 660 h 770"/>
                <a:gd name="T58" fmla="*/ 485 w 996"/>
                <a:gd name="T59" fmla="*/ 585 h 770"/>
                <a:gd name="T60" fmla="*/ 569 w 996"/>
                <a:gd name="T61" fmla="*/ 668 h 770"/>
                <a:gd name="T62" fmla="*/ 627 w 996"/>
                <a:gd name="T63" fmla="*/ 602 h 770"/>
                <a:gd name="T64" fmla="*/ 652 w 996"/>
                <a:gd name="T65" fmla="*/ 610 h 770"/>
                <a:gd name="T66" fmla="*/ 719 w 996"/>
                <a:gd name="T67" fmla="*/ 543 h 770"/>
                <a:gd name="T68" fmla="*/ 727 w 996"/>
                <a:gd name="T69" fmla="*/ 526 h 770"/>
                <a:gd name="T70" fmla="*/ 786 w 996"/>
                <a:gd name="T71" fmla="*/ 535 h 770"/>
                <a:gd name="T72" fmla="*/ 786 w 996"/>
                <a:gd name="T73" fmla="*/ 468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6" h="770">
                  <a:moveTo>
                    <a:pt x="995" y="100"/>
                  </a:moveTo>
                  <a:cubicBezTo>
                    <a:pt x="995" y="409"/>
                    <a:pt x="995" y="409"/>
                    <a:pt x="995" y="409"/>
                  </a:cubicBezTo>
                  <a:cubicBezTo>
                    <a:pt x="995" y="409"/>
                    <a:pt x="928" y="426"/>
                    <a:pt x="920" y="426"/>
                  </a:cubicBezTo>
                  <a:cubicBezTo>
                    <a:pt x="903" y="426"/>
                    <a:pt x="861" y="443"/>
                    <a:pt x="836" y="409"/>
                  </a:cubicBezTo>
                  <a:cubicBezTo>
                    <a:pt x="786" y="367"/>
                    <a:pt x="619" y="192"/>
                    <a:pt x="619" y="192"/>
                  </a:cubicBezTo>
                  <a:cubicBezTo>
                    <a:pt x="619" y="192"/>
                    <a:pt x="594" y="167"/>
                    <a:pt x="543" y="192"/>
                  </a:cubicBezTo>
                  <a:cubicBezTo>
                    <a:pt x="502" y="217"/>
                    <a:pt x="443" y="250"/>
                    <a:pt x="418" y="259"/>
                  </a:cubicBezTo>
                  <a:cubicBezTo>
                    <a:pt x="410" y="267"/>
                    <a:pt x="393" y="275"/>
                    <a:pt x="384" y="275"/>
                  </a:cubicBezTo>
                  <a:cubicBezTo>
                    <a:pt x="351" y="275"/>
                    <a:pt x="326" y="242"/>
                    <a:pt x="326" y="209"/>
                  </a:cubicBezTo>
                  <a:cubicBezTo>
                    <a:pt x="326" y="183"/>
                    <a:pt x="343" y="167"/>
                    <a:pt x="360" y="158"/>
                  </a:cubicBezTo>
                  <a:cubicBezTo>
                    <a:pt x="426" y="116"/>
                    <a:pt x="552" y="50"/>
                    <a:pt x="602" y="16"/>
                  </a:cubicBezTo>
                  <a:cubicBezTo>
                    <a:pt x="635" y="0"/>
                    <a:pt x="652" y="0"/>
                    <a:pt x="702" y="33"/>
                  </a:cubicBezTo>
                  <a:cubicBezTo>
                    <a:pt x="752" y="83"/>
                    <a:pt x="803" y="125"/>
                    <a:pt x="803" y="125"/>
                  </a:cubicBezTo>
                  <a:cubicBezTo>
                    <a:pt x="803" y="125"/>
                    <a:pt x="819" y="133"/>
                    <a:pt x="836" y="133"/>
                  </a:cubicBezTo>
                  <a:cubicBezTo>
                    <a:pt x="878" y="125"/>
                    <a:pt x="995" y="100"/>
                    <a:pt x="995" y="100"/>
                  </a:cubicBezTo>
                  <a:close/>
                  <a:moveTo>
                    <a:pt x="334" y="626"/>
                  </a:moveTo>
                  <a:cubicBezTo>
                    <a:pt x="343" y="610"/>
                    <a:pt x="343" y="585"/>
                    <a:pt x="326" y="568"/>
                  </a:cubicBezTo>
                  <a:cubicBezTo>
                    <a:pt x="309" y="551"/>
                    <a:pt x="293" y="551"/>
                    <a:pt x="276" y="551"/>
                  </a:cubicBezTo>
                  <a:cubicBezTo>
                    <a:pt x="276" y="535"/>
                    <a:pt x="276" y="510"/>
                    <a:pt x="259" y="501"/>
                  </a:cubicBezTo>
                  <a:cubicBezTo>
                    <a:pt x="251" y="484"/>
                    <a:pt x="226" y="476"/>
                    <a:pt x="209" y="484"/>
                  </a:cubicBezTo>
                  <a:cubicBezTo>
                    <a:pt x="217" y="468"/>
                    <a:pt x="209" y="443"/>
                    <a:pt x="201" y="426"/>
                  </a:cubicBezTo>
                  <a:cubicBezTo>
                    <a:pt x="176" y="401"/>
                    <a:pt x="134" y="409"/>
                    <a:pt x="109" y="434"/>
                  </a:cubicBezTo>
                  <a:cubicBezTo>
                    <a:pt x="92" y="451"/>
                    <a:pt x="75" y="501"/>
                    <a:pt x="92" y="526"/>
                  </a:cubicBezTo>
                  <a:cubicBezTo>
                    <a:pt x="117" y="551"/>
                    <a:pt x="142" y="535"/>
                    <a:pt x="159" y="535"/>
                  </a:cubicBezTo>
                  <a:cubicBezTo>
                    <a:pt x="159" y="551"/>
                    <a:pt x="142" y="568"/>
                    <a:pt x="159" y="593"/>
                  </a:cubicBezTo>
                  <a:cubicBezTo>
                    <a:pt x="176" y="618"/>
                    <a:pt x="209" y="602"/>
                    <a:pt x="226" y="602"/>
                  </a:cubicBezTo>
                  <a:cubicBezTo>
                    <a:pt x="217" y="618"/>
                    <a:pt x="201" y="643"/>
                    <a:pt x="226" y="668"/>
                  </a:cubicBezTo>
                  <a:cubicBezTo>
                    <a:pt x="242" y="685"/>
                    <a:pt x="276" y="677"/>
                    <a:pt x="293" y="668"/>
                  </a:cubicBezTo>
                  <a:cubicBezTo>
                    <a:pt x="284" y="693"/>
                    <a:pt x="268" y="710"/>
                    <a:pt x="293" y="744"/>
                  </a:cubicBezTo>
                  <a:cubicBezTo>
                    <a:pt x="318" y="769"/>
                    <a:pt x="368" y="752"/>
                    <a:pt x="393" y="727"/>
                  </a:cubicBezTo>
                  <a:cubicBezTo>
                    <a:pt x="418" y="702"/>
                    <a:pt x="418" y="668"/>
                    <a:pt x="393" y="643"/>
                  </a:cubicBezTo>
                  <a:cubicBezTo>
                    <a:pt x="376" y="626"/>
                    <a:pt x="360" y="626"/>
                    <a:pt x="334" y="626"/>
                  </a:cubicBezTo>
                  <a:close/>
                  <a:moveTo>
                    <a:pt x="786" y="468"/>
                  </a:moveTo>
                  <a:cubicBezTo>
                    <a:pt x="610" y="284"/>
                    <a:pt x="694" y="367"/>
                    <a:pt x="594" y="267"/>
                  </a:cubicBezTo>
                  <a:cubicBezTo>
                    <a:pt x="594" y="267"/>
                    <a:pt x="569" y="234"/>
                    <a:pt x="527" y="259"/>
                  </a:cubicBezTo>
                  <a:cubicBezTo>
                    <a:pt x="502" y="267"/>
                    <a:pt x="468" y="284"/>
                    <a:pt x="443" y="301"/>
                  </a:cubicBezTo>
                  <a:cubicBezTo>
                    <a:pt x="418" y="309"/>
                    <a:pt x="393" y="317"/>
                    <a:pt x="384" y="317"/>
                  </a:cubicBezTo>
                  <a:cubicBezTo>
                    <a:pt x="326" y="317"/>
                    <a:pt x="284" y="267"/>
                    <a:pt x="284" y="217"/>
                  </a:cubicBezTo>
                  <a:cubicBezTo>
                    <a:pt x="284" y="175"/>
                    <a:pt x="301" y="142"/>
                    <a:pt x="334" y="125"/>
                  </a:cubicBezTo>
                  <a:cubicBezTo>
                    <a:pt x="368" y="100"/>
                    <a:pt x="460" y="50"/>
                    <a:pt x="460" y="50"/>
                  </a:cubicBezTo>
                  <a:cubicBezTo>
                    <a:pt x="460" y="50"/>
                    <a:pt x="435" y="8"/>
                    <a:pt x="376" y="8"/>
                  </a:cubicBezTo>
                  <a:cubicBezTo>
                    <a:pt x="309" y="8"/>
                    <a:pt x="184" y="100"/>
                    <a:pt x="184" y="100"/>
                  </a:cubicBezTo>
                  <a:cubicBezTo>
                    <a:pt x="184" y="100"/>
                    <a:pt x="150" y="116"/>
                    <a:pt x="100" y="10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426"/>
                    <a:pt x="25" y="434"/>
                    <a:pt x="50" y="443"/>
                  </a:cubicBezTo>
                  <a:cubicBezTo>
                    <a:pt x="59" y="426"/>
                    <a:pt x="67" y="409"/>
                    <a:pt x="83" y="392"/>
                  </a:cubicBezTo>
                  <a:cubicBezTo>
                    <a:pt x="125" y="351"/>
                    <a:pt x="192" y="351"/>
                    <a:pt x="234" y="392"/>
                  </a:cubicBezTo>
                  <a:cubicBezTo>
                    <a:pt x="242" y="409"/>
                    <a:pt x="251" y="417"/>
                    <a:pt x="251" y="434"/>
                  </a:cubicBezTo>
                  <a:cubicBezTo>
                    <a:pt x="268" y="443"/>
                    <a:pt x="284" y="451"/>
                    <a:pt x="293" y="468"/>
                  </a:cubicBezTo>
                  <a:cubicBezTo>
                    <a:pt x="309" y="476"/>
                    <a:pt x="318" y="493"/>
                    <a:pt x="318" y="510"/>
                  </a:cubicBezTo>
                  <a:cubicBezTo>
                    <a:pt x="334" y="510"/>
                    <a:pt x="351" y="518"/>
                    <a:pt x="360" y="535"/>
                  </a:cubicBezTo>
                  <a:cubicBezTo>
                    <a:pt x="376" y="551"/>
                    <a:pt x="384" y="568"/>
                    <a:pt x="384" y="585"/>
                  </a:cubicBezTo>
                  <a:cubicBezTo>
                    <a:pt x="401" y="585"/>
                    <a:pt x="418" y="593"/>
                    <a:pt x="426" y="610"/>
                  </a:cubicBezTo>
                  <a:cubicBezTo>
                    <a:pt x="451" y="635"/>
                    <a:pt x="460" y="668"/>
                    <a:pt x="451" y="702"/>
                  </a:cubicBezTo>
                  <a:cubicBezTo>
                    <a:pt x="460" y="702"/>
                    <a:pt x="468" y="718"/>
                    <a:pt x="477" y="727"/>
                  </a:cubicBezTo>
                  <a:cubicBezTo>
                    <a:pt x="493" y="744"/>
                    <a:pt x="527" y="744"/>
                    <a:pt x="543" y="727"/>
                  </a:cubicBezTo>
                  <a:cubicBezTo>
                    <a:pt x="560" y="710"/>
                    <a:pt x="560" y="677"/>
                    <a:pt x="543" y="660"/>
                  </a:cubicBezTo>
                  <a:lnTo>
                    <a:pt x="535" y="660"/>
                  </a:lnTo>
                  <a:cubicBezTo>
                    <a:pt x="485" y="602"/>
                    <a:pt x="477" y="593"/>
                    <a:pt x="485" y="585"/>
                  </a:cubicBezTo>
                  <a:cubicBezTo>
                    <a:pt x="493" y="585"/>
                    <a:pt x="502" y="593"/>
                    <a:pt x="560" y="660"/>
                  </a:cubicBezTo>
                  <a:cubicBezTo>
                    <a:pt x="569" y="668"/>
                    <a:pt x="569" y="668"/>
                    <a:pt x="569" y="668"/>
                  </a:cubicBezTo>
                  <a:cubicBezTo>
                    <a:pt x="585" y="685"/>
                    <a:pt x="610" y="685"/>
                    <a:pt x="627" y="668"/>
                  </a:cubicBezTo>
                  <a:cubicBezTo>
                    <a:pt x="644" y="652"/>
                    <a:pt x="644" y="618"/>
                    <a:pt x="627" y="602"/>
                  </a:cubicBezTo>
                  <a:cubicBezTo>
                    <a:pt x="569" y="535"/>
                    <a:pt x="560" y="526"/>
                    <a:pt x="560" y="518"/>
                  </a:cubicBezTo>
                  <a:cubicBezTo>
                    <a:pt x="569" y="518"/>
                    <a:pt x="594" y="551"/>
                    <a:pt x="652" y="610"/>
                  </a:cubicBezTo>
                  <a:cubicBezTo>
                    <a:pt x="669" y="626"/>
                    <a:pt x="702" y="626"/>
                    <a:pt x="719" y="610"/>
                  </a:cubicBezTo>
                  <a:cubicBezTo>
                    <a:pt x="727" y="593"/>
                    <a:pt x="736" y="568"/>
                    <a:pt x="719" y="543"/>
                  </a:cubicBezTo>
                  <a:cubicBezTo>
                    <a:pt x="644" y="468"/>
                    <a:pt x="644" y="468"/>
                    <a:pt x="652" y="459"/>
                  </a:cubicBezTo>
                  <a:lnTo>
                    <a:pt x="727" y="526"/>
                  </a:lnTo>
                  <a:cubicBezTo>
                    <a:pt x="727" y="535"/>
                    <a:pt x="727" y="535"/>
                    <a:pt x="727" y="535"/>
                  </a:cubicBezTo>
                  <a:cubicBezTo>
                    <a:pt x="744" y="551"/>
                    <a:pt x="769" y="551"/>
                    <a:pt x="786" y="535"/>
                  </a:cubicBezTo>
                  <a:cubicBezTo>
                    <a:pt x="803" y="510"/>
                    <a:pt x="803" y="484"/>
                    <a:pt x="786" y="468"/>
                  </a:cubicBezTo>
                  <a:close/>
                  <a:moveTo>
                    <a:pt x="786" y="468"/>
                  </a:moveTo>
                  <a:lnTo>
                    <a:pt x="786" y="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121893" tIns="60946" rIns="121893" bIns="60946" anchor="ctr"/>
            <a:lstStyle/>
            <a:p>
              <a:pPr>
                <a:defRPr/>
              </a:pPr>
              <a:endParaRPr lang="en-US" sz="900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59" name="Freeform 237"/>
            <p:cNvSpPr>
              <a:spLocks noChangeArrowheads="1"/>
            </p:cNvSpPr>
            <p:nvPr/>
          </p:nvSpPr>
          <p:spPr bwMode="auto">
            <a:xfrm>
              <a:off x="7171794" y="2796948"/>
              <a:ext cx="584330" cy="429260"/>
            </a:xfrm>
            <a:custGeom>
              <a:avLst/>
              <a:gdLst>
                <a:gd name="T0" fmla="*/ 586 w 1347"/>
                <a:gd name="T1" fmla="*/ 602 h 987"/>
                <a:gd name="T2" fmla="*/ 502 w 1347"/>
                <a:gd name="T3" fmla="*/ 535 h 987"/>
                <a:gd name="T4" fmla="*/ 42 w 1347"/>
                <a:gd name="T5" fmla="*/ 117 h 987"/>
                <a:gd name="T6" fmla="*/ 17 w 1347"/>
                <a:gd name="T7" fmla="*/ 33 h 987"/>
                <a:gd name="T8" fmla="*/ 92 w 1347"/>
                <a:gd name="T9" fmla="*/ 0 h 987"/>
                <a:gd name="T10" fmla="*/ 1255 w 1347"/>
                <a:gd name="T11" fmla="*/ 0 h 987"/>
                <a:gd name="T12" fmla="*/ 1330 w 1347"/>
                <a:gd name="T13" fmla="*/ 41 h 987"/>
                <a:gd name="T14" fmla="*/ 1305 w 1347"/>
                <a:gd name="T15" fmla="*/ 125 h 987"/>
                <a:gd name="T16" fmla="*/ 803 w 1347"/>
                <a:gd name="T17" fmla="*/ 576 h 987"/>
                <a:gd name="T18" fmla="*/ 586 w 1347"/>
                <a:gd name="T19" fmla="*/ 602 h 987"/>
                <a:gd name="T20" fmla="*/ 92 w 1347"/>
                <a:gd name="T21" fmla="*/ 986 h 987"/>
                <a:gd name="T22" fmla="*/ 0 w 1347"/>
                <a:gd name="T23" fmla="*/ 894 h 987"/>
                <a:gd name="T24" fmla="*/ 0 w 1347"/>
                <a:gd name="T25" fmla="*/ 225 h 987"/>
                <a:gd name="T26" fmla="*/ 42 w 1347"/>
                <a:gd name="T27" fmla="*/ 217 h 987"/>
                <a:gd name="T28" fmla="*/ 234 w 1347"/>
                <a:gd name="T29" fmla="*/ 409 h 987"/>
                <a:gd name="T30" fmla="*/ 251 w 1347"/>
                <a:gd name="T31" fmla="*/ 493 h 987"/>
                <a:gd name="T32" fmla="*/ 109 w 1347"/>
                <a:gd name="T33" fmla="*/ 827 h 987"/>
                <a:gd name="T34" fmla="*/ 126 w 1347"/>
                <a:gd name="T35" fmla="*/ 827 h 987"/>
                <a:gd name="T36" fmla="*/ 318 w 1347"/>
                <a:gd name="T37" fmla="*/ 576 h 987"/>
                <a:gd name="T38" fmla="*/ 393 w 1347"/>
                <a:gd name="T39" fmla="*/ 568 h 987"/>
                <a:gd name="T40" fmla="*/ 477 w 1347"/>
                <a:gd name="T41" fmla="*/ 643 h 987"/>
                <a:gd name="T42" fmla="*/ 569 w 1347"/>
                <a:gd name="T43" fmla="*/ 694 h 987"/>
                <a:gd name="T44" fmla="*/ 820 w 1347"/>
                <a:gd name="T45" fmla="*/ 677 h 987"/>
                <a:gd name="T46" fmla="*/ 945 w 1347"/>
                <a:gd name="T47" fmla="*/ 568 h 987"/>
                <a:gd name="T48" fmla="*/ 1020 w 1347"/>
                <a:gd name="T49" fmla="*/ 576 h 987"/>
                <a:gd name="T50" fmla="*/ 1229 w 1347"/>
                <a:gd name="T51" fmla="*/ 853 h 987"/>
                <a:gd name="T52" fmla="*/ 1238 w 1347"/>
                <a:gd name="T53" fmla="*/ 844 h 987"/>
                <a:gd name="T54" fmla="*/ 1096 w 1347"/>
                <a:gd name="T55" fmla="*/ 493 h 987"/>
                <a:gd name="T56" fmla="*/ 1112 w 1347"/>
                <a:gd name="T57" fmla="*/ 409 h 987"/>
                <a:gd name="T58" fmla="*/ 1313 w 1347"/>
                <a:gd name="T59" fmla="*/ 217 h 987"/>
                <a:gd name="T60" fmla="*/ 1346 w 1347"/>
                <a:gd name="T61" fmla="*/ 225 h 987"/>
                <a:gd name="T62" fmla="*/ 1346 w 1347"/>
                <a:gd name="T63" fmla="*/ 903 h 987"/>
                <a:gd name="T64" fmla="*/ 1246 w 1347"/>
                <a:gd name="T65" fmla="*/ 986 h 987"/>
                <a:gd name="T66" fmla="*/ 92 w 1347"/>
                <a:gd name="T67" fmla="*/ 986 h 987"/>
                <a:gd name="T68" fmla="*/ 92 w 1347"/>
                <a:gd name="T69" fmla="*/ 986 h 987"/>
                <a:gd name="T70" fmla="*/ 92 w 1347"/>
                <a:gd name="T71" fmla="*/ 986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47" h="985">
                  <a:moveTo>
                    <a:pt x="586" y="602"/>
                  </a:moveTo>
                  <a:cubicBezTo>
                    <a:pt x="561" y="585"/>
                    <a:pt x="519" y="560"/>
                    <a:pt x="502" y="535"/>
                  </a:cubicBezTo>
                  <a:cubicBezTo>
                    <a:pt x="42" y="117"/>
                    <a:pt x="42" y="117"/>
                    <a:pt x="42" y="117"/>
                  </a:cubicBezTo>
                  <a:cubicBezTo>
                    <a:pt x="26" y="100"/>
                    <a:pt x="9" y="58"/>
                    <a:pt x="17" y="33"/>
                  </a:cubicBezTo>
                  <a:cubicBezTo>
                    <a:pt x="34" y="17"/>
                    <a:pt x="51" y="0"/>
                    <a:pt x="92" y="0"/>
                  </a:cubicBezTo>
                  <a:cubicBezTo>
                    <a:pt x="1255" y="0"/>
                    <a:pt x="1255" y="0"/>
                    <a:pt x="1255" y="0"/>
                  </a:cubicBezTo>
                  <a:cubicBezTo>
                    <a:pt x="1255" y="0"/>
                    <a:pt x="1305" y="0"/>
                    <a:pt x="1330" y="41"/>
                  </a:cubicBezTo>
                  <a:cubicBezTo>
                    <a:pt x="1346" y="67"/>
                    <a:pt x="1330" y="108"/>
                    <a:pt x="1305" y="125"/>
                  </a:cubicBezTo>
                  <a:cubicBezTo>
                    <a:pt x="803" y="576"/>
                    <a:pt x="803" y="576"/>
                    <a:pt x="803" y="576"/>
                  </a:cubicBezTo>
                  <a:cubicBezTo>
                    <a:pt x="803" y="576"/>
                    <a:pt x="711" y="652"/>
                    <a:pt x="586" y="602"/>
                  </a:cubicBezTo>
                  <a:close/>
                  <a:moveTo>
                    <a:pt x="92" y="986"/>
                  </a:moveTo>
                  <a:cubicBezTo>
                    <a:pt x="92" y="986"/>
                    <a:pt x="0" y="978"/>
                    <a:pt x="0" y="894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00"/>
                    <a:pt x="17" y="192"/>
                    <a:pt x="42" y="217"/>
                  </a:cubicBezTo>
                  <a:cubicBezTo>
                    <a:pt x="234" y="409"/>
                    <a:pt x="234" y="409"/>
                    <a:pt x="234" y="409"/>
                  </a:cubicBezTo>
                  <a:cubicBezTo>
                    <a:pt x="260" y="426"/>
                    <a:pt x="268" y="468"/>
                    <a:pt x="251" y="493"/>
                  </a:cubicBezTo>
                  <a:cubicBezTo>
                    <a:pt x="109" y="827"/>
                    <a:pt x="109" y="827"/>
                    <a:pt x="109" y="827"/>
                  </a:cubicBezTo>
                  <a:cubicBezTo>
                    <a:pt x="101" y="853"/>
                    <a:pt x="109" y="853"/>
                    <a:pt x="126" y="827"/>
                  </a:cubicBezTo>
                  <a:cubicBezTo>
                    <a:pt x="318" y="576"/>
                    <a:pt x="318" y="576"/>
                    <a:pt x="318" y="576"/>
                  </a:cubicBezTo>
                  <a:cubicBezTo>
                    <a:pt x="343" y="552"/>
                    <a:pt x="368" y="552"/>
                    <a:pt x="393" y="568"/>
                  </a:cubicBezTo>
                  <a:cubicBezTo>
                    <a:pt x="477" y="643"/>
                    <a:pt x="477" y="643"/>
                    <a:pt x="477" y="643"/>
                  </a:cubicBezTo>
                  <a:cubicBezTo>
                    <a:pt x="502" y="660"/>
                    <a:pt x="544" y="685"/>
                    <a:pt x="569" y="694"/>
                  </a:cubicBezTo>
                  <a:cubicBezTo>
                    <a:pt x="636" y="710"/>
                    <a:pt x="744" y="735"/>
                    <a:pt x="820" y="677"/>
                  </a:cubicBezTo>
                  <a:cubicBezTo>
                    <a:pt x="945" y="568"/>
                    <a:pt x="945" y="568"/>
                    <a:pt x="945" y="568"/>
                  </a:cubicBezTo>
                  <a:cubicBezTo>
                    <a:pt x="970" y="552"/>
                    <a:pt x="1004" y="552"/>
                    <a:pt x="1020" y="576"/>
                  </a:cubicBezTo>
                  <a:cubicBezTo>
                    <a:pt x="1229" y="853"/>
                    <a:pt x="1229" y="853"/>
                    <a:pt x="1229" y="853"/>
                  </a:cubicBezTo>
                  <a:cubicBezTo>
                    <a:pt x="1246" y="877"/>
                    <a:pt x="1246" y="869"/>
                    <a:pt x="1238" y="844"/>
                  </a:cubicBezTo>
                  <a:cubicBezTo>
                    <a:pt x="1096" y="493"/>
                    <a:pt x="1096" y="493"/>
                    <a:pt x="1096" y="493"/>
                  </a:cubicBezTo>
                  <a:cubicBezTo>
                    <a:pt x="1079" y="468"/>
                    <a:pt x="1087" y="434"/>
                    <a:pt x="1112" y="409"/>
                  </a:cubicBezTo>
                  <a:cubicBezTo>
                    <a:pt x="1313" y="217"/>
                    <a:pt x="1313" y="217"/>
                    <a:pt x="1313" y="217"/>
                  </a:cubicBezTo>
                  <a:cubicBezTo>
                    <a:pt x="1330" y="192"/>
                    <a:pt x="1346" y="200"/>
                    <a:pt x="1346" y="225"/>
                  </a:cubicBezTo>
                  <a:cubicBezTo>
                    <a:pt x="1346" y="903"/>
                    <a:pt x="1346" y="903"/>
                    <a:pt x="1346" y="903"/>
                  </a:cubicBezTo>
                  <a:cubicBezTo>
                    <a:pt x="1346" y="903"/>
                    <a:pt x="1338" y="986"/>
                    <a:pt x="1246" y="986"/>
                  </a:cubicBezTo>
                  <a:cubicBezTo>
                    <a:pt x="92" y="986"/>
                    <a:pt x="92" y="986"/>
                    <a:pt x="92" y="986"/>
                  </a:cubicBezTo>
                  <a:close/>
                  <a:moveTo>
                    <a:pt x="92" y="986"/>
                  </a:moveTo>
                  <a:lnTo>
                    <a:pt x="92" y="9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121893" tIns="60946" rIns="121893" bIns="60946" anchor="ctr"/>
            <a:lstStyle/>
            <a:p>
              <a:pPr>
                <a:defRPr/>
              </a:pPr>
              <a:endParaRPr lang="en-US" sz="900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60" name="AutoShape 19"/>
            <p:cNvSpPr/>
            <p:nvPr/>
          </p:nvSpPr>
          <p:spPr bwMode="auto">
            <a:xfrm>
              <a:off x="9973181" y="2763329"/>
              <a:ext cx="476143" cy="476267"/>
            </a:xfrm>
            <a:custGeom>
              <a:avLst/>
              <a:gdLst>
                <a:gd name="T0" fmla="*/ 10800 w 21600"/>
                <a:gd name="T1" fmla="*/ 10789 h 21579"/>
                <a:gd name="T2" fmla="*/ 10800 w 21600"/>
                <a:gd name="T3" fmla="*/ 10789 h 21579"/>
                <a:gd name="T4" fmla="*/ 10800 w 21600"/>
                <a:gd name="T5" fmla="*/ 10789 h 21579"/>
                <a:gd name="T6" fmla="*/ 10800 w 21600"/>
                <a:gd name="T7" fmla="*/ 10789 h 21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579">
                  <a:moveTo>
                    <a:pt x="21599" y="9391"/>
                  </a:moveTo>
                  <a:cubicBezTo>
                    <a:pt x="21599" y="9887"/>
                    <a:pt x="21472" y="10321"/>
                    <a:pt x="21218" y="10697"/>
                  </a:cubicBezTo>
                  <a:cubicBezTo>
                    <a:pt x="20963" y="11072"/>
                    <a:pt x="20647" y="11313"/>
                    <a:pt x="20263" y="11427"/>
                  </a:cubicBezTo>
                  <a:lnTo>
                    <a:pt x="20263" y="16610"/>
                  </a:lnTo>
                  <a:cubicBezTo>
                    <a:pt x="20263" y="17200"/>
                    <a:pt x="20087" y="17708"/>
                    <a:pt x="19729" y="18128"/>
                  </a:cubicBezTo>
                  <a:cubicBezTo>
                    <a:pt x="19374" y="18550"/>
                    <a:pt x="18951" y="18758"/>
                    <a:pt x="18459" y="18758"/>
                  </a:cubicBezTo>
                  <a:cubicBezTo>
                    <a:pt x="17927" y="18122"/>
                    <a:pt x="17286" y="17505"/>
                    <a:pt x="16537" y="16904"/>
                  </a:cubicBezTo>
                  <a:cubicBezTo>
                    <a:pt x="15785" y="16305"/>
                    <a:pt x="14980" y="15756"/>
                    <a:pt x="14116" y="15254"/>
                  </a:cubicBezTo>
                  <a:cubicBezTo>
                    <a:pt x="13254" y="14755"/>
                    <a:pt x="12363" y="14324"/>
                    <a:pt x="11449" y="13969"/>
                  </a:cubicBezTo>
                  <a:cubicBezTo>
                    <a:pt x="10536" y="13614"/>
                    <a:pt x="9648" y="13379"/>
                    <a:pt x="8788" y="13267"/>
                  </a:cubicBezTo>
                  <a:cubicBezTo>
                    <a:pt x="8453" y="13379"/>
                    <a:pt x="8179" y="13564"/>
                    <a:pt x="7968" y="13828"/>
                  </a:cubicBezTo>
                  <a:cubicBezTo>
                    <a:pt x="7758" y="14092"/>
                    <a:pt x="7613" y="14386"/>
                    <a:pt x="7535" y="14706"/>
                  </a:cubicBezTo>
                  <a:cubicBezTo>
                    <a:pt x="7457" y="15028"/>
                    <a:pt x="7449" y="15360"/>
                    <a:pt x="7510" y="15698"/>
                  </a:cubicBezTo>
                  <a:cubicBezTo>
                    <a:pt x="7574" y="16035"/>
                    <a:pt x="7719" y="16340"/>
                    <a:pt x="7946" y="16610"/>
                  </a:cubicBezTo>
                  <a:cubicBezTo>
                    <a:pt x="7750" y="16992"/>
                    <a:pt x="7660" y="17347"/>
                    <a:pt x="7677" y="17673"/>
                  </a:cubicBezTo>
                  <a:cubicBezTo>
                    <a:pt x="7692" y="17993"/>
                    <a:pt x="7772" y="18307"/>
                    <a:pt x="7917" y="18606"/>
                  </a:cubicBezTo>
                  <a:cubicBezTo>
                    <a:pt x="8059" y="18908"/>
                    <a:pt x="8255" y="19193"/>
                    <a:pt x="8497" y="19469"/>
                  </a:cubicBezTo>
                  <a:cubicBezTo>
                    <a:pt x="8737" y="19745"/>
                    <a:pt x="8996" y="20021"/>
                    <a:pt x="9271" y="20291"/>
                  </a:cubicBezTo>
                  <a:cubicBezTo>
                    <a:pt x="9114" y="20696"/>
                    <a:pt x="8842" y="21001"/>
                    <a:pt x="8455" y="21212"/>
                  </a:cubicBezTo>
                  <a:cubicBezTo>
                    <a:pt x="8069" y="21423"/>
                    <a:pt x="7655" y="21541"/>
                    <a:pt x="7212" y="21570"/>
                  </a:cubicBezTo>
                  <a:cubicBezTo>
                    <a:pt x="6771" y="21599"/>
                    <a:pt x="6340" y="21550"/>
                    <a:pt x="5917" y="21423"/>
                  </a:cubicBezTo>
                  <a:cubicBezTo>
                    <a:pt x="5496" y="21294"/>
                    <a:pt x="5163" y="21092"/>
                    <a:pt x="4923" y="20810"/>
                  </a:cubicBezTo>
                  <a:cubicBezTo>
                    <a:pt x="4781" y="20241"/>
                    <a:pt x="4624" y="19657"/>
                    <a:pt x="4453" y="19055"/>
                  </a:cubicBezTo>
                  <a:cubicBezTo>
                    <a:pt x="4281" y="18453"/>
                    <a:pt x="4139" y="17843"/>
                    <a:pt x="4032" y="17224"/>
                  </a:cubicBezTo>
                  <a:cubicBezTo>
                    <a:pt x="3921" y="16599"/>
                    <a:pt x="3868" y="15953"/>
                    <a:pt x="3868" y="15281"/>
                  </a:cubicBezTo>
                  <a:cubicBezTo>
                    <a:pt x="3868" y="14615"/>
                    <a:pt x="3961" y="13905"/>
                    <a:pt x="4149" y="13153"/>
                  </a:cubicBezTo>
                  <a:lnTo>
                    <a:pt x="1804" y="13153"/>
                  </a:lnTo>
                  <a:cubicBezTo>
                    <a:pt x="1312" y="13153"/>
                    <a:pt x="888" y="12945"/>
                    <a:pt x="533" y="12522"/>
                  </a:cubicBezTo>
                  <a:cubicBezTo>
                    <a:pt x="176" y="12100"/>
                    <a:pt x="0" y="11592"/>
                    <a:pt x="0" y="10990"/>
                  </a:cubicBezTo>
                  <a:lnTo>
                    <a:pt x="0" y="7774"/>
                  </a:lnTo>
                  <a:cubicBezTo>
                    <a:pt x="0" y="7184"/>
                    <a:pt x="176" y="6676"/>
                    <a:pt x="526" y="6245"/>
                  </a:cubicBezTo>
                  <a:cubicBezTo>
                    <a:pt x="878" y="5819"/>
                    <a:pt x="1304" y="5605"/>
                    <a:pt x="1804" y="5605"/>
                  </a:cubicBezTo>
                  <a:lnTo>
                    <a:pt x="7652" y="5605"/>
                  </a:lnTo>
                  <a:cubicBezTo>
                    <a:pt x="8551" y="5605"/>
                    <a:pt x="9508" y="5449"/>
                    <a:pt x="10524" y="5135"/>
                  </a:cubicBezTo>
                  <a:cubicBezTo>
                    <a:pt x="11540" y="4821"/>
                    <a:pt x="12536" y="4399"/>
                    <a:pt x="13511" y="3873"/>
                  </a:cubicBezTo>
                  <a:cubicBezTo>
                    <a:pt x="14488" y="3342"/>
                    <a:pt x="15408" y="2744"/>
                    <a:pt x="16272" y="2071"/>
                  </a:cubicBezTo>
                  <a:cubicBezTo>
                    <a:pt x="17134" y="1405"/>
                    <a:pt x="17864" y="713"/>
                    <a:pt x="18459" y="0"/>
                  </a:cubicBezTo>
                  <a:cubicBezTo>
                    <a:pt x="18951" y="0"/>
                    <a:pt x="19374" y="214"/>
                    <a:pt x="19729" y="633"/>
                  </a:cubicBezTo>
                  <a:cubicBezTo>
                    <a:pt x="20087" y="1056"/>
                    <a:pt x="20263" y="1567"/>
                    <a:pt x="20263" y="2165"/>
                  </a:cubicBezTo>
                  <a:lnTo>
                    <a:pt x="20263" y="7334"/>
                  </a:lnTo>
                  <a:cubicBezTo>
                    <a:pt x="20647" y="7445"/>
                    <a:pt x="20963" y="7692"/>
                    <a:pt x="21218" y="8070"/>
                  </a:cubicBezTo>
                  <a:cubicBezTo>
                    <a:pt x="21472" y="8454"/>
                    <a:pt x="21599" y="8895"/>
                    <a:pt x="21599" y="9391"/>
                  </a:cubicBezTo>
                  <a:moveTo>
                    <a:pt x="18459" y="2855"/>
                  </a:moveTo>
                  <a:cubicBezTo>
                    <a:pt x="17864" y="3407"/>
                    <a:pt x="17215" y="3941"/>
                    <a:pt x="16512" y="4451"/>
                  </a:cubicBezTo>
                  <a:cubicBezTo>
                    <a:pt x="15810" y="4962"/>
                    <a:pt x="15065" y="5423"/>
                    <a:pt x="14280" y="5834"/>
                  </a:cubicBezTo>
                  <a:cubicBezTo>
                    <a:pt x="13494" y="6245"/>
                    <a:pt x="12693" y="6609"/>
                    <a:pt x="11878" y="6923"/>
                  </a:cubicBezTo>
                  <a:cubicBezTo>
                    <a:pt x="11060" y="7237"/>
                    <a:pt x="10255" y="7462"/>
                    <a:pt x="9457" y="7603"/>
                  </a:cubicBezTo>
                  <a:lnTo>
                    <a:pt x="9457" y="11172"/>
                  </a:lnTo>
                  <a:cubicBezTo>
                    <a:pt x="10255" y="11325"/>
                    <a:pt x="11060" y="11554"/>
                    <a:pt x="11878" y="11862"/>
                  </a:cubicBezTo>
                  <a:cubicBezTo>
                    <a:pt x="12693" y="12170"/>
                    <a:pt x="13494" y="12537"/>
                    <a:pt x="14280" y="12956"/>
                  </a:cubicBezTo>
                  <a:cubicBezTo>
                    <a:pt x="15065" y="13379"/>
                    <a:pt x="15812" y="13843"/>
                    <a:pt x="16524" y="14347"/>
                  </a:cubicBezTo>
                  <a:cubicBezTo>
                    <a:pt x="17234" y="14855"/>
                    <a:pt x="17881" y="15380"/>
                    <a:pt x="18459" y="15920"/>
                  </a:cubicBezTo>
                  <a:lnTo>
                    <a:pt x="18459" y="28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50789" tIns="50789" rIns="50789" bIns="50789" anchor="ctr"/>
            <a:lstStyle/>
            <a:p>
              <a:pPr defTabSz="456565">
                <a:defRPr/>
              </a:pPr>
              <a:endParaRPr lang="es-ES" sz="29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/>
                <a:ea typeface="微软雅黑" panose="020B0503020204020204" pitchFamily="34" charset="-122"/>
                <a:cs typeface="Gill Sans" charset="0"/>
                <a:sym typeface="Arial" panose="020B0604020202020204"/>
              </a:endParaRPr>
            </a:p>
          </p:txBody>
        </p:sp>
        <p:sp>
          <p:nvSpPr>
            <p:cNvPr id="61" name="TextBox 19"/>
            <p:cNvSpPr txBox="1"/>
            <p:nvPr/>
          </p:nvSpPr>
          <p:spPr>
            <a:xfrm>
              <a:off x="9813940" y="3944332"/>
              <a:ext cx="757274" cy="428648"/>
            </a:xfrm>
            <a:prstGeom prst="rect">
              <a:avLst/>
            </a:prstGeom>
            <a:noFill/>
          </p:spPr>
          <p:txBody>
            <a:bodyPr wrap="none" lIns="91422" tIns="45711" rIns="91422" bIns="45711" rtlCol="0">
              <a:spAutoFit/>
            </a:bodyPr>
            <a:lstStyle/>
            <a:p>
              <a:pPr algn="r"/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仓库</a:t>
              </a:r>
              <a:endParaRPr lang="id-ID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62" name="TextBox 20"/>
            <p:cNvSpPr txBox="1"/>
            <p:nvPr/>
          </p:nvSpPr>
          <p:spPr>
            <a:xfrm>
              <a:off x="9100309" y="4534212"/>
              <a:ext cx="2184536" cy="1141320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defTabSz="323215">
                <a:lnSpc>
                  <a:spcPct val="150000"/>
                </a:lnSpc>
                <a:spcBef>
                  <a:spcPts val="850"/>
                </a:spcBef>
                <a:defRPr/>
              </a:pPr>
              <a:r>
                <a:rPr lang="zh-CN" altLang="en-US" sz="1050" b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垃圾、废包装箱、废弃物、生活用品、个人用品</a:t>
              </a:r>
              <a:endParaRPr lang="es-ES" sz="105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  <a:sym typeface="Arial" panose="020B0604020202020204"/>
              </a:endParaRPr>
            </a:p>
          </p:txBody>
        </p:sp>
        <p:sp>
          <p:nvSpPr>
            <p:cNvPr id="63" name="TextBox 19"/>
            <p:cNvSpPr txBox="1"/>
            <p:nvPr/>
          </p:nvSpPr>
          <p:spPr>
            <a:xfrm>
              <a:off x="7171794" y="3950552"/>
              <a:ext cx="757274" cy="428648"/>
            </a:xfrm>
            <a:prstGeom prst="rect">
              <a:avLst/>
            </a:prstGeom>
            <a:noFill/>
          </p:spPr>
          <p:txBody>
            <a:bodyPr wrap="none" lIns="91422" tIns="45711" rIns="91422" bIns="45711" rtlCol="0">
              <a:spAutoFit/>
            </a:bodyPr>
            <a:lstStyle/>
            <a:p>
              <a:pPr algn="r"/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车间</a:t>
              </a:r>
              <a:endParaRPr lang="id-ID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64" name="TextBox 20"/>
            <p:cNvSpPr txBox="1"/>
            <p:nvPr/>
          </p:nvSpPr>
          <p:spPr>
            <a:xfrm>
              <a:off x="6357110" y="4534212"/>
              <a:ext cx="2184536" cy="1816482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defTabSz="323215">
                <a:lnSpc>
                  <a:spcPct val="150000"/>
                </a:lnSpc>
                <a:spcBef>
                  <a:spcPts val="850"/>
                </a:spcBef>
                <a:defRPr/>
              </a:pPr>
              <a:r>
                <a:rPr lang="zh-CN" altLang="en-US" sz="1050" b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由设备拆下的包装箱、私用车辆、与生产无关的旧物品、运动器具、旧的无用家具、垃圾、废报纸杂志、废零件</a:t>
              </a:r>
              <a:endParaRPr lang="es-ES" sz="105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  <a:sym typeface="Arial" panose="020B0604020202020204"/>
              </a:endParaRPr>
            </a:p>
          </p:txBody>
        </p:sp>
        <p:sp>
          <p:nvSpPr>
            <p:cNvPr id="65" name="TextBox 19"/>
            <p:cNvSpPr txBox="1"/>
            <p:nvPr/>
          </p:nvSpPr>
          <p:spPr>
            <a:xfrm>
              <a:off x="4541536" y="3952349"/>
              <a:ext cx="1007335" cy="428648"/>
            </a:xfrm>
            <a:prstGeom prst="rect">
              <a:avLst/>
            </a:prstGeom>
            <a:noFill/>
          </p:spPr>
          <p:txBody>
            <a:bodyPr wrap="none" lIns="91422" tIns="45711" rIns="91422" bIns="45711" rtlCol="0">
              <a:spAutoFit/>
            </a:bodyPr>
            <a:lstStyle/>
            <a:p>
              <a:pPr algn="r"/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办公室</a:t>
              </a:r>
              <a:endParaRPr lang="id-ID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66" name="TextBox 20"/>
            <p:cNvSpPr txBox="1"/>
            <p:nvPr/>
          </p:nvSpPr>
          <p:spPr>
            <a:xfrm>
              <a:off x="3613909" y="4526195"/>
              <a:ext cx="2184536" cy="1141320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defTabSz="323215">
                <a:lnSpc>
                  <a:spcPct val="150000"/>
                </a:lnSpc>
                <a:spcBef>
                  <a:spcPts val="850"/>
                </a:spcBef>
                <a:defRPr/>
              </a:pPr>
              <a:r>
                <a:rPr lang="zh-CN" altLang="en-US" sz="1050" b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外衣、私用物品、饭盒、水果、点心、运动鞋、棋类</a:t>
              </a:r>
              <a:endParaRPr lang="es-ES" sz="105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  <a:sym typeface="Arial" panose="020B0604020202020204"/>
              </a:endParaRPr>
            </a:p>
          </p:txBody>
        </p:sp>
        <p:sp>
          <p:nvSpPr>
            <p:cNvPr id="67" name="TextBox 19"/>
            <p:cNvSpPr txBox="1"/>
            <p:nvPr/>
          </p:nvSpPr>
          <p:spPr>
            <a:xfrm>
              <a:off x="1632013" y="3944332"/>
              <a:ext cx="1007335" cy="428648"/>
            </a:xfrm>
            <a:prstGeom prst="rect">
              <a:avLst/>
            </a:prstGeom>
            <a:noFill/>
          </p:spPr>
          <p:txBody>
            <a:bodyPr wrap="none" lIns="91422" tIns="45711" rIns="91422" bIns="45711" rtlCol="0">
              <a:spAutoFit/>
            </a:bodyPr>
            <a:lstStyle/>
            <a:p>
              <a:pPr algn="r"/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工作台</a:t>
              </a:r>
              <a:endParaRPr lang="id-ID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68" name="TextBox 20"/>
            <p:cNvSpPr txBox="1"/>
            <p:nvPr/>
          </p:nvSpPr>
          <p:spPr>
            <a:xfrm>
              <a:off x="1132689" y="4534212"/>
              <a:ext cx="2184536" cy="1141320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defTabSz="323215">
                <a:lnSpc>
                  <a:spcPct val="150000"/>
                </a:lnSpc>
                <a:spcBef>
                  <a:spcPts val="850"/>
                </a:spcBef>
                <a:defRPr/>
              </a:pPr>
              <a:r>
                <a:rPr lang="zh-CN" altLang="en-US" sz="1050" b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报纸、杂志、茶杯、无用书籍、扑克、书包、围巾</a:t>
              </a:r>
              <a:endParaRPr lang="es-ES" sz="105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drap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95871" y="317277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1" hangingPunct="1"/>
            <a:r>
              <a:rPr lang="zh-CN" altLang="en-US">
                <a:solidFill>
                  <a:srgbClr val="11508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ootlight MT Light" panose="0204060206030A020304" pitchFamily="18" charset="0"/>
              </a:rPr>
              <a:t>必需程度</a:t>
            </a:r>
            <a:endParaRPr lang="zh-CN" altLang="en-US">
              <a:solidFill>
                <a:srgbClr val="11508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ootlight MT Light" panose="0204060206030A020304" pitchFamily="18" charset="0"/>
            </a:endParaRPr>
          </a:p>
        </p:txBody>
      </p:sp>
      <p:grpSp>
        <p:nvGrpSpPr>
          <p:cNvPr id="81" name="Group 61"/>
          <p:cNvGrpSpPr/>
          <p:nvPr/>
        </p:nvGrpSpPr>
        <p:grpSpPr>
          <a:xfrm>
            <a:off x="1322444" y="1621104"/>
            <a:ext cx="2240715" cy="2262606"/>
            <a:chOff x="2105645" y="2131344"/>
            <a:chExt cx="1680536" cy="1696954"/>
          </a:xfrm>
        </p:grpSpPr>
        <p:sp>
          <p:nvSpPr>
            <p:cNvPr id="82" name="Rectangle 31"/>
            <p:cNvSpPr/>
            <p:nvPr/>
          </p:nvSpPr>
          <p:spPr>
            <a:xfrm>
              <a:off x="2143108" y="3143254"/>
              <a:ext cx="1571636" cy="685044"/>
            </a:xfrm>
            <a:prstGeom prst="rect">
              <a:avLst/>
            </a:prstGeom>
            <a:solidFill>
              <a:srgbClr val="115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83" name="Rectangle 30"/>
            <p:cNvSpPr/>
            <p:nvPr/>
          </p:nvSpPr>
          <p:spPr>
            <a:xfrm>
              <a:off x="2105645" y="3177645"/>
              <a:ext cx="1680536" cy="638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7325" lvl="0" indent="-187325" algn="l" defTabSz="0">
                <a:lnSpc>
                  <a:spcPct val="15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Ø"/>
              </a:pPr>
              <a:r>
                <a:rPr lang="zh-CN" altLang="zh-CN" sz="1050" b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黑体" panose="02010609060101010101" pitchFamily="49" charset="-122"/>
                </a:rPr>
                <a:t>过去一年都没有使用的物品</a:t>
              </a:r>
              <a:endParaRPr lang="zh-CN" altLang="zh-CN" sz="105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endParaRPr>
            </a:p>
            <a:p>
              <a:pPr marL="187325" lvl="0" indent="-187325" algn="l" defTabSz="0">
                <a:lnSpc>
                  <a:spcPct val="15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Ø"/>
              </a:pPr>
              <a:r>
                <a:rPr lang="zh-CN" altLang="zh-CN" sz="1050" b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黑体" panose="02010609060101010101" pitchFamily="49" charset="-122"/>
                </a:rPr>
                <a:t>在过去的6~12个月中，只使用一次以上的物品</a:t>
              </a:r>
              <a:endParaRPr lang="zh-CN" altLang="zh-CN" sz="105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oudy Old Style" panose="02020502050305020303" pitchFamily="18" charset="0"/>
              </a:endParaRPr>
            </a:p>
          </p:txBody>
        </p:sp>
        <p:grpSp>
          <p:nvGrpSpPr>
            <p:cNvPr id="84" name="Group 40"/>
            <p:cNvGrpSpPr/>
            <p:nvPr/>
          </p:nvGrpSpPr>
          <p:grpSpPr>
            <a:xfrm>
              <a:off x="2643174" y="2571750"/>
              <a:ext cx="476251" cy="314325"/>
              <a:chOff x="2141517" y="2373325"/>
              <a:chExt cx="476251" cy="314325"/>
            </a:xfrm>
            <a:solidFill>
              <a:schemeClr val="bg1">
                <a:lumMod val="65000"/>
              </a:schemeClr>
            </a:solidFill>
          </p:grpSpPr>
          <p:sp>
            <p:nvSpPr>
              <p:cNvPr id="86" name="Rectangle 22"/>
              <p:cNvSpPr>
                <a:spLocks noChangeArrowheads="1"/>
              </p:cNvSpPr>
              <p:nvPr/>
            </p:nvSpPr>
            <p:spPr bwMode="auto">
              <a:xfrm>
                <a:off x="2200255" y="2678125"/>
                <a:ext cx="387350" cy="95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87" name="Rectangle 23"/>
              <p:cNvSpPr>
                <a:spLocks noChangeArrowheads="1"/>
              </p:cNvSpPr>
              <p:nvPr/>
            </p:nvSpPr>
            <p:spPr bwMode="auto">
              <a:xfrm>
                <a:off x="2517755" y="2468575"/>
                <a:ext cx="69850" cy="20955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88" name="Rectangle 24"/>
              <p:cNvSpPr>
                <a:spLocks noChangeArrowheads="1"/>
              </p:cNvSpPr>
              <p:nvPr/>
            </p:nvSpPr>
            <p:spPr bwMode="auto">
              <a:xfrm>
                <a:off x="2438380" y="2547950"/>
                <a:ext cx="69850" cy="13017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89" name="Rectangle 25"/>
              <p:cNvSpPr>
                <a:spLocks noChangeArrowheads="1"/>
              </p:cNvSpPr>
              <p:nvPr/>
            </p:nvSpPr>
            <p:spPr bwMode="auto">
              <a:xfrm>
                <a:off x="2359005" y="2592400"/>
                <a:ext cx="69850" cy="857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90" name="Rectangle 26"/>
              <p:cNvSpPr>
                <a:spLocks noChangeArrowheads="1"/>
              </p:cNvSpPr>
              <p:nvPr/>
            </p:nvSpPr>
            <p:spPr bwMode="auto">
              <a:xfrm>
                <a:off x="2279630" y="2551125"/>
                <a:ext cx="69850" cy="1270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91" name="Rectangle 27"/>
              <p:cNvSpPr>
                <a:spLocks noChangeArrowheads="1"/>
              </p:cNvSpPr>
              <p:nvPr/>
            </p:nvSpPr>
            <p:spPr bwMode="auto">
              <a:xfrm>
                <a:off x="2200255" y="2587637"/>
                <a:ext cx="68263" cy="90488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92" name="Freeform 28"/>
              <p:cNvSpPr/>
              <p:nvPr/>
            </p:nvSpPr>
            <p:spPr bwMode="auto">
              <a:xfrm>
                <a:off x="2141517" y="2559062"/>
                <a:ext cx="36513" cy="38100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2" y="0"/>
                  </a:cxn>
                  <a:cxn ang="0">
                    <a:pos x="27" y="0"/>
                  </a:cxn>
                  <a:cxn ang="0">
                    <a:pos x="32" y="1"/>
                  </a:cxn>
                  <a:cxn ang="0">
                    <a:pos x="36" y="3"/>
                  </a:cxn>
                  <a:cxn ang="0">
                    <a:pos x="40" y="7"/>
                  </a:cxn>
                  <a:cxn ang="0">
                    <a:pos x="42" y="10"/>
                  </a:cxn>
                  <a:cxn ang="0">
                    <a:pos x="45" y="15"/>
                  </a:cxn>
                  <a:cxn ang="0">
                    <a:pos x="46" y="18"/>
                  </a:cxn>
                  <a:cxn ang="0">
                    <a:pos x="46" y="23"/>
                  </a:cxn>
                  <a:cxn ang="0">
                    <a:pos x="46" y="23"/>
                  </a:cxn>
                  <a:cxn ang="0">
                    <a:pos x="46" y="28"/>
                  </a:cxn>
                  <a:cxn ang="0">
                    <a:pos x="45" y="32"/>
                  </a:cxn>
                  <a:cxn ang="0">
                    <a:pos x="42" y="36"/>
                  </a:cxn>
                  <a:cxn ang="0">
                    <a:pos x="40" y="39"/>
                  </a:cxn>
                  <a:cxn ang="0">
                    <a:pos x="36" y="43"/>
                  </a:cxn>
                  <a:cxn ang="0">
                    <a:pos x="32" y="44"/>
                  </a:cxn>
                  <a:cxn ang="0">
                    <a:pos x="27" y="45"/>
                  </a:cxn>
                  <a:cxn ang="0">
                    <a:pos x="22" y="47"/>
                  </a:cxn>
                  <a:cxn ang="0">
                    <a:pos x="22" y="47"/>
                  </a:cxn>
                  <a:cxn ang="0">
                    <a:pos x="19" y="45"/>
                  </a:cxn>
                  <a:cxn ang="0">
                    <a:pos x="14" y="44"/>
                  </a:cxn>
                  <a:cxn ang="0">
                    <a:pos x="10" y="43"/>
                  </a:cxn>
                  <a:cxn ang="0">
                    <a:pos x="6" y="39"/>
                  </a:cxn>
                  <a:cxn ang="0">
                    <a:pos x="4" y="36"/>
                  </a:cxn>
                  <a:cxn ang="0">
                    <a:pos x="1" y="32"/>
                  </a:cxn>
                  <a:cxn ang="0">
                    <a:pos x="0" y="28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18"/>
                  </a:cxn>
                  <a:cxn ang="0">
                    <a:pos x="1" y="15"/>
                  </a:cxn>
                  <a:cxn ang="0">
                    <a:pos x="4" y="10"/>
                  </a:cxn>
                  <a:cxn ang="0">
                    <a:pos x="6" y="7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9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46" h="47">
                    <a:moveTo>
                      <a:pt x="22" y="0"/>
                    </a:moveTo>
                    <a:lnTo>
                      <a:pt x="22" y="0"/>
                    </a:lnTo>
                    <a:lnTo>
                      <a:pt x="27" y="0"/>
                    </a:lnTo>
                    <a:lnTo>
                      <a:pt x="32" y="1"/>
                    </a:lnTo>
                    <a:lnTo>
                      <a:pt x="36" y="3"/>
                    </a:lnTo>
                    <a:lnTo>
                      <a:pt x="40" y="7"/>
                    </a:lnTo>
                    <a:lnTo>
                      <a:pt x="42" y="10"/>
                    </a:lnTo>
                    <a:lnTo>
                      <a:pt x="45" y="15"/>
                    </a:lnTo>
                    <a:lnTo>
                      <a:pt x="46" y="18"/>
                    </a:lnTo>
                    <a:lnTo>
                      <a:pt x="46" y="23"/>
                    </a:lnTo>
                    <a:lnTo>
                      <a:pt x="46" y="23"/>
                    </a:lnTo>
                    <a:lnTo>
                      <a:pt x="46" y="28"/>
                    </a:lnTo>
                    <a:lnTo>
                      <a:pt x="45" y="32"/>
                    </a:lnTo>
                    <a:lnTo>
                      <a:pt x="42" y="36"/>
                    </a:lnTo>
                    <a:lnTo>
                      <a:pt x="40" y="39"/>
                    </a:lnTo>
                    <a:lnTo>
                      <a:pt x="36" y="43"/>
                    </a:lnTo>
                    <a:lnTo>
                      <a:pt x="32" y="44"/>
                    </a:lnTo>
                    <a:lnTo>
                      <a:pt x="27" y="45"/>
                    </a:lnTo>
                    <a:lnTo>
                      <a:pt x="22" y="47"/>
                    </a:lnTo>
                    <a:lnTo>
                      <a:pt x="22" y="47"/>
                    </a:lnTo>
                    <a:lnTo>
                      <a:pt x="19" y="45"/>
                    </a:lnTo>
                    <a:lnTo>
                      <a:pt x="14" y="44"/>
                    </a:lnTo>
                    <a:lnTo>
                      <a:pt x="10" y="43"/>
                    </a:lnTo>
                    <a:lnTo>
                      <a:pt x="6" y="39"/>
                    </a:lnTo>
                    <a:lnTo>
                      <a:pt x="4" y="36"/>
                    </a:lnTo>
                    <a:lnTo>
                      <a:pt x="1" y="32"/>
                    </a:lnTo>
                    <a:lnTo>
                      <a:pt x="0" y="28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1" y="15"/>
                    </a:lnTo>
                    <a:lnTo>
                      <a:pt x="4" y="10"/>
                    </a:lnTo>
                    <a:lnTo>
                      <a:pt x="6" y="7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93" name="Freeform 29"/>
              <p:cNvSpPr/>
              <p:nvPr/>
            </p:nvSpPr>
            <p:spPr bwMode="auto">
              <a:xfrm>
                <a:off x="2568555" y="2373325"/>
                <a:ext cx="49213" cy="47625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0" y="1"/>
                  </a:cxn>
                  <a:cxn ang="0">
                    <a:pos x="22" y="29"/>
                  </a:cxn>
                  <a:cxn ang="0">
                    <a:pos x="43" y="59"/>
                  </a:cxn>
                  <a:cxn ang="0">
                    <a:pos x="62" y="0"/>
                  </a:cxn>
                </a:cxnLst>
                <a:rect l="0" t="0" r="r" b="b"/>
                <a:pathLst>
                  <a:path w="62" h="59">
                    <a:moveTo>
                      <a:pt x="62" y="0"/>
                    </a:moveTo>
                    <a:lnTo>
                      <a:pt x="0" y="1"/>
                    </a:lnTo>
                    <a:lnTo>
                      <a:pt x="22" y="29"/>
                    </a:lnTo>
                    <a:lnTo>
                      <a:pt x="43" y="59"/>
                    </a:lnTo>
                    <a:lnTo>
                      <a:pt x="6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94" name="Freeform 30"/>
              <p:cNvSpPr/>
              <p:nvPr/>
            </p:nvSpPr>
            <p:spPr bwMode="auto">
              <a:xfrm>
                <a:off x="2176442" y="2397137"/>
                <a:ext cx="404813" cy="169863"/>
              </a:xfrm>
              <a:custGeom>
                <a:avLst/>
                <a:gdLst/>
                <a:ahLst/>
                <a:cxnLst>
                  <a:cxn ang="0">
                    <a:pos x="0" y="204"/>
                  </a:cxn>
                  <a:cxn ang="0">
                    <a:pos x="176" y="73"/>
                  </a:cxn>
                  <a:cxn ang="0">
                    <a:pos x="182" y="70"/>
                  </a:cxn>
                  <a:cxn ang="0">
                    <a:pos x="186" y="75"/>
                  </a:cxn>
                  <a:cxn ang="0">
                    <a:pos x="270" y="174"/>
                  </a:cxn>
                  <a:cxn ang="0">
                    <a:pos x="502" y="0"/>
                  </a:cxn>
                  <a:cxn ang="0">
                    <a:pos x="507" y="7"/>
                  </a:cxn>
                  <a:cxn ang="0">
                    <a:pos x="511" y="12"/>
                  </a:cxn>
                  <a:cxn ang="0">
                    <a:pos x="274" y="190"/>
                  </a:cxn>
                  <a:cxn ang="0">
                    <a:pos x="268" y="193"/>
                  </a:cxn>
                  <a:cxn ang="0">
                    <a:pos x="263" y="188"/>
                  </a:cxn>
                  <a:cxn ang="0">
                    <a:pos x="180" y="89"/>
                  </a:cxn>
                  <a:cxn ang="0">
                    <a:pos x="9" y="216"/>
                  </a:cxn>
                  <a:cxn ang="0">
                    <a:pos x="9" y="216"/>
                  </a:cxn>
                  <a:cxn ang="0">
                    <a:pos x="5" y="209"/>
                  </a:cxn>
                  <a:cxn ang="0">
                    <a:pos x="0" y="204"/>
                  </a:cxn>
                  <a:cxn ang="0">
                    <a:pos x="0" y="204"/>
                  </a:cxn>
                </a:cxnLst>
                <a:rect l="0" t="0" r="r" b="b"/>
                <a:pathLst>
                  <a:path w="511" h="216">
                    <a:moveTo>
                      <a:pt x="0" y="204"/>
                    </a:moveTo>
                    <a:lnTo>
                      <a:pt x="176" y="73"/>
                    </a:lnTo>
                    <a:lnTo>
                      <a:pt x="182" y="70"/>
                    </a:lnTo>
                    <a:lnTo>
                      <a:pt x="186" y="75"/>
                    </a:lnTo>
                    <a:lnTo>
                      <a:pt x="270" y="174"/>
                    </a:lnTo>
                    <a:lnTo>
                      <a:pt x="502" y="0"/>
                    </a:lnTo>
                    <a:lnTo>
                      <a:pt x="507" y="7"/>
                    </a:lnTo>
                    <a:lnTo>
                      <a:pt x="511" y="12"/>
                    </a:lnTo>
                    <a:lnTo>
                      <a:pt x="274" y="190"/>
                    </a:lnTo>
                    <a:lnTo>
                      <a:pt x="268" y="193"/>
                    </a:lnTo>
                    <a:lnTo>
                      <a:pt x="263" y="188"/>
                    </a:lnTo>
                    <a:lnTo>
                      <a:pt x="180" y="89"/>
                    </a:lnTo>
                    <a:lnTo>
                      <a:pt x="9" y="216"/>
                    </a:lnTo>
                    <a:lnTo>
                      <a:pt x="9" y="216"/>
                    </a:lnTo>
                    <a:lnTo>
                      <a:pt x="5" y="209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</p:grpSp>
        <p:sp>
          <p:nvSpPr>
            <p:cNvPr id="85" name="Rectangle 55"/>
            <p:cNvSpPr/>
            <p:nvPr/>
          </p:nvSpPr>
          <p:spPr>
            <a:xfrm>
              <a:off x="2725433" y="2131344"/>
              <a:ext cx="332062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000">
                  <a:solidFill>
                    <a:srgbClr val="115082"/>
                  </a:solidFill>
                  <a:latin typeface="黑体" panose="02010609060101010101" pitchFamily="49" charset="-122"/>
                  <a:sym typeface="黑体" panose="02010609060101010101" pitchFamily="49" charset="-122"/>
                </a:rPr>
                <a:t>低</a:t>
              </a:r>
              <a:endParaRPr lang="zh-CN" altLang="en-US" sz="1865">
                <a:solidFill>
                  <a:srgbClr val="11508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5" name="Group 62"/>
          <p:cNvGrpSpPr/>
          <p:nvPr/>
        </p:nvGrpSpPr>
        <p:grpSpPr>
          <a:xfrm>
            <a:off x="3515270" y="1066390"/>
            <a:ext cx="2143406" cy="2495605"/>
            <a:chOff x="3750264" y="1715308"/>
            <a:chExt cx="1607554" cy="1871703"/>
          </a:xfrm>
        </p:grpSpPr>
        <p:sp>
          <p:nvSpPr>
            <p:cNvPr id="96" name="Rectangle 34"/>
            <p:cNvSpPr/>
            <p:nvPr/>
          </p:nvSpPr>
          <p:spPr>
            <a:xfrm>
              <a:off x="3786182" y="2786064"/>
              <a:ext cx="1571636" cy="744659"/>
            </a:xfrm>
            <a:prstGeom prst="rect">
              <a:avLst/>
            </a:prstGeom>
            <a:solidFill>
              <a:srgbClr val="218D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97" name="Rectangle 32"/>
            <p:cNvSpPr/>
            <p:nvPr/>
          </p:nvSpPr>
          <p:spPr>
            <a:xfrm>
              <a:off x="3750264" y="2730623"/>
              <a:ext cx="1607553" cy="856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7325" lvl="0" indent="-187325" algn="l" defTabSz="0">
                <a:lnSpc>
                  <a:spcPct val="15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Ø"/>
              </a:pPr>
              <a:r>
                <a:rPr lang="zh-CN" altLang="zh-CN" sz="1100" b="0">
                  <a:solidFill>
                    <a:schemeClr val="bg1"/>
                  </a:solidFill>
                  <a:latin typeface="黑体" panose="02010609060101010101" pitchFamily="49" charset="-122"/>
                  <a:sym typeface="黑体" panose="02010609060101010101" pitchFamily="49" charset="-122"/>
                </a:rPr>
                <a:t>在过去的2~6个月中，只使用过一次的物品</a:t>
              </a:r>
              <a:endParaRPr lang="zh-CN" altLang="zh-CN" sz="1100" b="0">
                <a:solidFill>
                  <a:schemeClr val="bg1"/>
                </a:solidFill>
                <a:latin typeface="黑体" panose="02010609060101010101" pitchFamily="49" charset="-122"/>
                <a:sym typeface="黑体" panose="02010609060101010101" pitchFamily="49" charset="-122"/>
              </a:endParaRPr>
            </a:p>
            <a:p>
              <a:pPr marL="187325" lvl="0" indent="-187325" algn="l" defTabSz="0">
                <a:lnSpc>
                  <a:spcPct val="15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Ø"/>
              </a:pPr>
              <a:r>
                <a:rPr lang="zh-CN" altLang="zh-CN" sz="1100" b="0">
                  <a:solidFill>
                    <a:schemeClr val="bg1"/>
                  </a:solidFill>
                  <a:latin typeface="黑体" panose="02010609060101010101" pitchFamily="49" charset="-122"/>
                  <a:sym typeface="黑体" panose="02010609060101010101" pitchFamily="49" charset="-122"/>
                </a:rPr>
                <a:t>一个月使用过一次以上的物品</a:t>
              </a:r>
              <a:endParaRPr lang="zh-CN" altLang="zh-CN" sz="1200" b="0">
                <a:solidFill>
                  <a:schemeClr val="bg1"/>
                </a:solidFill>
                <a:latin typeface="Goudy Old Style" panose="02020502050305020303" pitchFamily="18" charset="0"/>
                <a:ea typeface="宋体" panose="02010600030101010101" pitchFamily="2" charset="-122"/>
                <a:sym typeface="Goudy Old Style" panose="02020502050305020303" pitchFamily="18" charset="0"/>
              </a:endParaRPr>
            </a:p>
          </p:txBody>
        </p:sp>
        <p:grpSp>
          <p:nvGrpSpPr>
            <p:cNvPr id="98" name="Group 19"/>
            <p:cNvGrpSpPr/>
            <p:nvPr/>
          </p:nvGrpSpPr>
          <p:grpSpPr>
            <a:xfrm>
              <a:off x="4286248" y="2143122"/>
              <a:ext cx="468313" cy="392113"/>
              <a:chOff x="2951142" y="2589225"/>
              <a:chExt cx="468313" cy="392113"/>
            </a:xfrm>
            <a:solidFill>
              <a:schemeClr val="bg1">
                <a:lumMod val="65000"/>
              </a:schemeClr>
            </a:solidFill>
          </p:grpSpPr>
          <p:sp>
            <p:nvSpPr>
              <p:cNvPr id="100" name="Freeform 13"/>
              <p:cNvSpPr>
                <a:spLocks noEditPoints="1"/>
              </p:cNvSpPr>
              <p:nvPr/>
            </p:nvSpPr>
            <p:spPr bwMode="auto">
              <a:xfrm>
                <a:off x="2951142" y="2646375"/>
                <a:ext cx="284163" cy="284163"/>
              </a:xfrm>
              <a:custGeom>
                <a:avLst/>
                <a:gdLst/>
                <a:ahLst/>
                <a:cxnLst>
                  <a:cxn ang="0">
                    <a:pos x="208" y="331"/>
                  </a:cxn>
                  <a:cxn ang="0">
                    <a:pos x="239" y="322"/>
                  </a:cxn>
                  <a:cxn ang="0">
                    <a:pos x="286" y="326"/>
                  </a:cxn>
                  <a:cxn ang="0">
                    <a:pos x="307" y="267"/>
                  </a:cxn>
                  <a:cxn ang="0">
                    <a:pos x="328" y="223"/>
                  </a:cxn>
                  <a:cxn ang="0">
                    <a:pos x="359" y="150"/>
                  </a:cxn>
                  <a:cxn ang="0">
                    <a:pos x="328" y="136"/>
                  </a:cxn>
                  <a:cxn ang="0">
                    <a:pos x="307" y="91"/>
                  </a:cxn>
                  <a:cxn ang="0">
                    <a:pos x="267" y="51"/>
                  </a:cxn>
                  <a:cxn ang="0">
                    <a:pos x="239" y="37"/>
                  </a:cxn>
                  <a:cxn ang="0">
                    <a:pos x="208" y="0"/>
                  </a:cxn>
                  <a:cxn ang="0">
                    <a:pos x="179" y="65"/>
                  </a:cxn>
                  <a:cxn ang="0">
                    <a:pos x="213" y="70"/>
                  </a:cxn>
                  <a:cxn ang="0">
                    <a:pos x="244" y="85"/>
                  </a:cxn>
                  <a:cxn ang="0">
                    <a:pos x="267" y="106"/>
                  </a:cxn>
                  <a:cxn ang="0">
                    <a:pos x="284" y="134"/>
                  </a:cxn>
                  <a:cxn ang="0">
                    <a:pos x="293" y="168"/>
                  </a:cxn>
                  <a:cxn ang="0">
                    <a:pos x="293" y="191"/>
                  </a:cxn>
                  <a:cxn ang="0">
                    <a:pos x="284" y="223"/>
                  </a:cxn>
                  <a:cxn ang="0">
                    <a:pos x="267" y="252"/>
                  </a:cxn>
                  <a:cxn ang="0">
                    <a:pos x="244" y="274"/>
                  </a:cxn>
                  <a:cxn ang="0">
                    <a:pos x="213" y="289"/>
                  </a:cxn>
                  <a:cxn ang="0">
                    <a:pos x="179" y="294"/>
                  </a:cxn>
                  <a:cxn ang="0">
                    <a:pos x="32" y="286"/>
                  </a:cxn>
                  <a:cxn ang="0">
                    <a:pos x="92" y="307"/>
                  </a:cxn>
                  <a:cxn ang="0">
                    <a:pos x="135" y="327"/>
                  </a:cxn>
                  <a:cxn ang="0">
                    <a:pos x="179" y="358"/>
                  </a:cxn>
                  <a:cxn ang="0">
                    <a:pos x="179" y="294"/>
                  </a:cxn>
                  <a:cxn ang="0">
                    <a:pos x="145" y="289"/>
                  </a:cxn>
                  <a:cxn ang="0">
                    <a:pos x="115" y="274"/>
                  </a:cxn>
                  <a:cxn ang="0">
                    <a:pos x="92" y="252"/>
                  </a:cxn>
                  <a:cxn ang="0">
                    <a:pos x="74" y="223"/>
                  </a:cxn>
                  <a:cxn ang="0">
                    <a:pos x="66" y="191"/>
                  </a:cxn>
                  <a:cxn ang="0">
                    <a:pos x="66" y="168"/>
                  </a:cxn>
                  <a:cxn ang="0">
                    <a:pos x="74" y="134"/>
                  </a:cxn>
                  <a:cxn ang="0">
                    <a:pos x="92" y="106"/>
                  </a:cxn>
                  <a:cxn ang="0">
                    <a:pos x="115" y="85"/>
                  </a:cxn>
                  <a:cxn ang="0">
                    <a:pos x="145" y="70"/>
                  </a:cxn>
                  <a:cxn ang="0">
                    <a:pos x="179" y="65"/>
                  </a:cxn>
                  <a:cxn ang="0">
                    <a:pos x="179" y="0"/>
                  </a:cxn>
                  <a:cxn ang="0">
                    <a:pos x="151" y="27"/>
                  </a:cxn>
                  <a:cxn ang="0">
                    <a:pos x="105" y="43"/>
                  </a:cxn>
                  <a:cxn ang="0">
                    <a:pos x="32" y="72"/>
                  </a:cxn>
                  <a:cxn ang="0">
                    <a:pos x="43" y="105"/>
                  </a:cxn>
                  <a:cxn ang="0">
                    <a:pos x="27" y="150"/>
                  </a:cxn>
                  <a:cxn ang="0">
                    <a:pos x="27" y="207"/>
                  </a:cxn>
                  <a:cxn ang="0">
                    <a:pos x="36" y="238"/>
                  </a:cxn>
                  <a:cxn ang="0">
                    <a:pos x="52" y="267"/>
                  </a:cxn>
                </a:cxnLst>
                <a:rect l="0" t="0" r="r" b="b"/>
                <a:pathLst>
                  <a:path w="359" h="358">
                    <a:moveTo>
                      <a:pt x="179" y="358"/>
                    </a:moveTo>
                    <a:lnTo>
                      <a:pt x="208" y="358"/>
                    </a:lnTo>
                    <a:lnTo>
                      <a:pt x="208" y="331"/>
                    </a:lnTo>
                    <a:lnTo>
                      <a:pt x="208" y="331"/>
                    </a:lnTo>
                    <a:lnTo>
                      <a:pt x="224" y="327"/>
                    </a:lnTo>
                    <a:lnTo>
                      <a:pt x="239" y="322"/>
                    </a:lnTo>
                    <a:lnTo>
                      <a:pt x="254" y="315"/>
                    </a:lnTo>
                    <a:lnTo>
                      <a:pt x="267" y="307"/>
                    </a:lnTo>
                    <a:lnTo>
                      <a:pt x="286" y="326"/>
                    </a:lnTo>
                    <a:lnTo>
                      <a:pt x="326" y="286"/>
                    </a:lnTo>
                    <a:lnTo>
                      <a:pt x="307" y="267"/>
                    </a:lnTo>
                    <a:lnTo>
                      <a:pt x="307" y="267"/>
                    </a:lnTo>
                    <a:lnTo>
                      <a:pt x="315" y="253"/>
                    </a:lnTo>
                    <a:lnTo>
                      <a:pt x="323" y="238"/>
                    </a:lnTo>
                    <a:lnTo>
                      <a:pt x="328" y="223"/>
                    </a:lnTo>
                    <a:lnTo>
                      <a:pt x="331" y="207"/>
                    </a:lnTo>
                    <a:lnTo>
                      <a:pt x="359" y="207"/>
                    </a:lnTo>
                    <a:lnTo>
                      <a:pt x="359" y="150"/>
                    </a:lnTo>
                    <a:lnTo>
                      <a:pt x="331" y="150"/>
                    </a:lnTo>
                    <a:lnTo>
                      <a:pt x="331" y="150"/>
                    </a:lnTo>
                    <a:lnTo>
                      <a:pt x="328" y="136"/>
                    </a:lnTo>
                    <a:lnTo>
                      <a:pt x="323" y="119"/>
                    </a:lnTo>
                    <a:lnTo>
                      <a:pt x="315" y="105"/>
                    </a:lnTo>
                    <a:lnTo>
                      <a:pt x="307" y="91"/>
                    </a:lnTo>
                    <a:lnTo>
                      <a:pt x="326" y="72"/>
                    </a:lnTo>
                    <a:lnTo>
                      <a:pt x="286" y="33"/>
                    </a:lnTo>
                    <a:lnTo>
                      <a:pt x="267" y="51"/>
                    </a:lnTo>
                    <a:lnTo>
                      <a:pt x="267" y="51"/>
                    </a:lnTo>
                    <a:lnTo>
                      <a:pt x="254" y="43"/>
                    </a:lnTo>
                    <a:lnTo>
                      <a:pt x="239" y="37"/>
                    </a:lnTo>
                    <a:lnTo>
                      <a:pt x="224" y="30"/>
                    </a:lnTo>
                    <a:lnTo>
                      <a:pt x="208" y="27"/>
                    </a:lnTo>
                    <a:lnTo>
                      <a:pt x="208" y="0"/>
                    </a:lnTo>
                    <a:lnTo>
                      <a:pt x="179" y="0"/>
                    </a:lnTo>
                    <a:lnTo>
                      <a:pt x="179" y="65"/>
                    </a:lnTo>
                    <a:lnTo>
                      <a:pt x="179" y="65"/>
                    </a:lnTo>
                    <a:lnTo>
                      <a:pt x="190" y="65"/>
                    </a:lnTo>
                    <a:lnTo>
                      <a:pt x="203" y="68"/>
                    </a:lnTo>
                    <a:lnTo>
                      <a:pt x="213" y="70"/>
                    </a:lnTo>
                    <a:lnTo>
                      <a:pt x="224" y="74"/>
                    </a:lnTo>
                    <a:lnTo>
                      <a:pt x="234" y="79"/>
                    </a:lnTo>
                    <a:lnTo>
                      <a:pt x="244" y="85"/>
                    </a:lnTo>
                    <a:lnTo>
                      <a:pt x="252" y="91"/>
                    </a:lnTo>
                    <a:lnTo>
                      <a:pt x="260" y="98"/>
                    </a:lnTo>
                    <a:lnTo>
                      <a:pt x="267" y="106"/>
                    </a:lnTo>
                    <a:lnTo>
                      <a:pt x="275" y="116"/>
                    </a:lnTo>
                    <a:lnTo>
                      <a:pt x="279" y="124"/>
                    </a:lnTo>
                    <a:lnTo>
                      <a:pt x="284" y="134"/>
                    </a:lnTo>
                    <a:lnTo>
                      <a:pt x="288" y="145"/>
                    </a:lnTo>
                    <a:lnTo>
                      <a:pt x="292" y="157"/>
                    </a:lnTo>
                    <a:lnTo>
                      <a:pt x="293" y="168"/>
                    </a:lnTo>
                    <a:lnTo>
                      <a:pt x="293" y="179"/>
                    </a:lnTo>
                    <a:lnTo>
                      <a:pt x="293" y="179"/>
                    </a:lnTo>
                    <a:lnTo>
                      <a:pt x="293" y="191"/>
                    </a:lnTo>
                    <a:lnTo>
                      <a:pt x="292" y="202"/>
                    </a:lnTo>
                    <a:lnTo>
                      <a:pt x="288" y="213"/>
                    </a:lnTo>
                    <a:lnTo>
                      <a:pt x="284" y="223"/>
                    </a:lnTo>
                    <a:lnTo>
                      <a:pt x="279" y="233"/>
                    </a:lnTo>
                    <a:lnTo>
                      <a:pt x="275" y="243"/>
                    </a:lnTo>
                    <a:lnTo>
                      <a:pt x="267" y="252"/>
                    </a:lnTo>
                    <a:lnTo>
                      <a:pt x="260" y="260"/>
                    </a:lnTo>
                    <a:lnTo>
                      <a:pt x="252" y="268"/>
                    </a:lnTo>
                    <a:lnTo>
                      <a:pt x="244" y="274"/>
                    </a:lnTo>
                    <a:lnTo>
                      <a:pt x="234" y="280"/>
                    </a:lnTo>
                    <a:lnTo>
                      <a:pt x="224" y="285"/>
                    </a:lnTo>
                    <a:lnTo>
                      <a:pt x="213" y="289"/>
                    </a:lnTo>
                    <a:lnTo>
                      <a:pt x="203" y="291"/>
                    </a:lnTo>
                    <a:lnTo>
                      <a:pt x="190" y="293"/>
                    </a:lnTo>
                    <a:lnTo>
                      <a:pt x="179" y="294"/>
                    </a:lnTo>
                    <a:lnTo>
                      <a:pt x="179" y="358"/>
                    </a:lnTo>
                    <a:close/>
                    <a:moveTo>
                      <a:pt x="52" y="267"/>
                    </a:moveTo>
                    <a:lnTo>
                      <a:pt x="32" y="286"/>
                    </a:lnTo>
                    <a:lnTo>
                      <a:pt x="73" y="326"/>
                    </a:lnTo>
                    <a:lnTo>
                      <a:pt x="92" y="307"/>
                    </a:lnTo>
                    <a:lnTo>
                      <a:pt x="92" y="307"/>
                    </a:lnTo>
                    <a:lnTo>
                      <a:pt x="105" y="315"/>
                    </a:lnTo>
                    <a:lnTo>
                      <a:pt x="120" y="322"/>
                    </a:lnTo>
                    <a:lnTo>
                      <a:pt x="135" y="327"/>
                    </a:lnTo>
                    <a:lnTo>
                      <a:pt x="151" y="331"/>
                    </a:lnTo>
                    <a:lnTo>
                      <a:pt x="151" y="358"/>
                    </a:lnTo>
                    <a:lnTo>
                      <a:pt x="179" y="358"/>
                    </a:lnTo>
                    <a:lnTo>
                      <a:pt x="179" y="294"/>
                    </a:lnTo>
                    <a:lnTo>
                      <a:pt x="179" y="294"/>
                    </a:lnTo>
                    <a:lnTo>
                      <a:pt x="179" y="294"/>
                    </a:lnTo>
                    <a:lnTo>
                      <a:pt x="168" y="293"/>
                    </a:lnTo>
                    <a:lnTo>
                      <a:pt x="156" y="291"/>
                    </a:lnTo>
                    <a:lnTo>
                      <a:pt x="145" y="289"/>
                    </a:lnTo>
                    <a:lnTo>
                      <a:pt x="135" y="285"/>
                    </a:lnTo>
                    <a:lnTo>
                      <a:pt x="125" y="280"/>
                    </a:lnTo>
                    <a:lnTo>
                      <a:pt x="115" y="274"/>
                    </a:lnTo>
                    <a:lnTo>
                      <a:pt x="106" y="268"/>
                    </a:lnTo>
                    <a:lnTo>
                      <a:pt x="99" y="260"/>
                    </a:lnTo>
                    <a:lnTo>
                      <a:pt x="92" y="252"/>
                    </a:lnTo>
                    <a:lnTo>
                      <a:pt x="84" y="243"/>
                    </a:lnTo>
                    <a:lnTo>
                      <a:pt x="79" y="233"/>
                    </a:lnTo>
                    <a:lnTo>
                      <a:pt x="74" y="223"/>
                    </a:lnTo>
                    <a:lnTo>
                      <a:pt x="71" y="213"/>
                    </a:lnTo>
                    <a:lnTo>
                      <a:pt x="67" y="202"/>
                    </a:lnTo>
                    <a:lnTo>
                      <a:pt x="66" y="191"/>
                    </a:lnTo>
                    <a:lnTo>
                      <a:pt x="64" y="179"/>
                    </a:lnTo>
                    <a:lnTo>
                      <a:pt x="64" y="179"/>
                    </a:lnTo>
                    <a:lnTo>
                      <a:pt x="66" y="168"/>
                    </a:lnTo>
                    <a:lnTo>
                      <a:pt x="67" y="157"/>
                    </a:lnTo>
                    <a:lnTo>
                      <a:pt x="71" y="145"/>
                    </a:lnTo>
                    <a:lnTo>
                      <a:pt x="74" y="134"/>
                    </a:lnTo>
                    <a:lnTo>
                      <a:pt x="79" y="124"/>
                    </a:lnTo>
                    <a:lnTo>
                      <a:pt x="84" y="116"/>
                    </a:lnTo>
                    <a:lnTo>
                      <a:pt x="92" y="106"/>
                    </a:lnTo>
                    <a:lnTo>
                      <a:pt x="99" y="98"/>
                    </a:lnTo>
                    <a:lnTo>
                      <a:pt x="106" y="91"/>
                    </a:lnTo>
                    <a:lnTo>
                      <a:pt x="115" y="85"/>
                    </a:lnTo>
                    <a:lnTo>
                      <a:pt x="125" y="79"/>
                    </a:lnTo>
                    <a:lnTo>
                      <a:pt x="135" y="74"/>
                    </a:lnTo>
                    <a:lnTo>
                      <a:pt x="145" y="70"/>
                    </a:lnTo>
                    <a:lnTo>
                      <a:pt x="156" y="68"/>
                    </a:lnTo>
                    <a:lnTo>
                      <a:pt x="168" y="65"/>
                    </a:lnTo>
                    <a:lnTo>
                      <a:pt x="179" y="65"/>
                    </a:lnTo>
                    <a:lnTo>
                      <a:pt x="179" y="65"/>
                    </a:lnTo>
                    <a:lnTo>
                      <a:pt x="179" y="65"/>
                    </a:lnTo>
                    <a:lnTo>
                      <a:pt x="179" y="0"/>
                    </a:lnTo>
                    <a:lnTo>
                      <a:pt x="151" y="0"/>
                    </a:lnTo>
                    <a:lnTo>
                      <a:pt x="151" y="27"/>
                    </a:lnTo>
                    <a:lnTo>
                      <a:pt x="151" y="27"/>
                    </a:lnTo>
                    <a:lnTo>
                      <a:pt x="135" y="30"/>
                    </a:lnTo>
                    <a:lnTo>
                      <a:pt x="120" y="37"/>
                    </a:lnTo>
                    <a:lnTo>
                      <a:pt x="105" y="43"/>
                    </a:lnTo>
                    <a:lnTo>
                      <a:pt x="92" y="51"/>
                    </a:lnTo>
                    <a:lnTo>
                      <a:pt x="73" y="33"/>
                    </a:lnTo>
                    <a:lnTo>
                      <a:pt x="32" y="72"/>
                    </a:lnTo>
                    <a:lnTo>
                      <a:pt x="52" y="91"/>
                    </a:lnTo>
                    <a:lnTo>
                      <a:pt x="52" y="91"/>
                    </a:lnTo>
                    <a:lnTo>
                      <a:pt x="43" y="105"/>
                    </a:lnTo>
                    <a:lnTo>
                      <a:pt x="36" y="119"/>
                    </a:lnTo>
                    <a:lnTo>
                      <a:pt x="31" y="136"/>
                    </a:lnTo>
                    <a:lnTo>
                      <a:pt x="27" y="150"/>
                    </a:lnTo>
                    <a:lnTo>
                      <a:pt x="0" y="150"/>
                    </a:lnTo>
                    <a:lnTo>
                      <a:pt x="0" y="207"/>
                    </a:lnTo>
                    <a:lnTo>
                      <a:pt x="27" y="207"/>
                    </a:lnTo>
                    <a:lnTo>
                      <a:pt x="27" y="207"/>
                    </a:lnTo>
                    <a:lnTo>
                      <a:pt x="31" y="223"/>
                    </a:lnTo>
                    <a:lnTo>
                      <a:pt x="36" y="238"/>
                    </a:lnTo>
                    <a:lnTo>
                      <a:pt x="43" y="253"/>
                    </a:lnTo>
                    <a:lnTo>
                      <a:pt x="52" y="267"/>
                    </a:lnTo>
                    <a:lnTo>
                      <a:pt x="52" y="26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101" name="Freeform 14"/>
              <p:cNvSpPr>
                <a:spLocks noEditPoints="1"/>
              </p:cNvSpPr>
              <p:nvPr/>
            </p:nvSpPr>
            <p:spPr bwMode="auto">
              <a:xfrm>
                <a:off x="3233717" y="2798775"/>
                <a:ext cx="182563" cy="182563"/>
              </a:xfrm>
              <a:custGeom>
                <a:avLst/>
                <a:gdLst/>
                <a:ahLst/>
                <a:cxnLst>
                  <a:cxn ang="0">
                    <a:pos x="131" y="20"/>
                  </a:cxn>
                  <a:cxn ang="0">
                    <a:pos x="152" y="6"/>
                  </a:cxn>
                  <a:cxn ang="0">
                    <a:pos x="183" y="21"/>
                  </a:cxn>
                  <a:cxn ang="0">
                    <a:pos x="179" y="42"/>
                  </a:cxn>
                  <a:cxn ang="0">
                    <a:pos x="198" y="64"/>
                  </a:cxn>
                  <a:cxn ang="0">
                    <a:pos x="219" y="64"/>
                  </a:cxn>
                  <a:cxn ang="0">
                    <a:pos x="230" y="97"/>
                  </a:cxn>
                  <a:cxn ang="0">
                    <a:pos x="213" y="109"/>
                  </a:cxn>
                  <a:cxn ang="0">
                    <a:pos x="210" y="137"/>
                  </a:cxn>
                  <a:cxn ang="0">
                    <a:pos x="225" y="152"/>
                  </a:cxn>
                  <a:cxn ang="0">
                    <a:pos x="210" y="183"/>
                  </a:cxn>
                  <a:cxn ang="0">
                    <a:pos x="189" y="179"/>
                  </a:cxn>
                  <a:cxn ang="0">
                    <a:pos x="167" y="198"/>
                  </a:cxn>
                  <a:cxn ang="0">
                    <a:pos x="167" y="220"/>
                  </a:cxn>
                  <a:cxn ang="0">
                    <a:pos x="135" y="230"/>
                  </a:cxn>
                  <a:cxn ang="0">
                    <a:pos x="123" y="213"/>
                  </a:cxn>
                  <a:cxn ang="0">
                    <a:pos x="115" y="163"/>
                  </a:cxn>
                  <a:cxn ang="0">
                    <a:pos x="136" y="158"/>
                  </a:cxn>
                  <a:cxn ang="0">
                    <a:pos x="153" y="144"/>
                  </a:cxn>
                  <a:cxn ang="0">
                    <a:pos x="161" y="131"/>
                  </a:cxn>
                  <a:cxn ang="0">
                    <a:pos x="161" y="103"/>
                  </a:cxn>
                  <a:cxn ang="0">
                    <a:pos x="147" y="80"/>
                  </a:cxn>
                  <a:cxn ang="0">
                    <a:pos x="130" y="71"/>
                  </a:cxn>
                  <a:cxn ang="0">
                    <a:pos x="115" y="19"/>
                  </a:cxn>
                  <a:cxn ang="0">
                    <a:pos x="11" y="167"/>
                  </a:cxn>
                  <a:cxn ang="0">
                    <a:pos x="1" y="135"/>
                  </a:cxn>
                  <a:cxn ang="0">
                    <a:pos x="19" y="123"/>
                  </a:cxn>
                  <a:cxn ang="0">
                    <a:pos x="20" y="94"/>
                  </a:cxn>
                  <a:cxn ang="0">
                    <a:pos x="5" y="79"/>
                  </a:cxn>
                  <a:cxn ang="0">
                    <a:pos x="21" y="48"/>
                  </a:cxn>
                  <a:cxn ang="0">
                    <a:pos x="42" y="52"/>
                  </a:cxn>
                  <a:cxn ang="0">
                    <a:pos x="63" y="34"/>
                  </a:cxn>
                  <a:cxn ang="0">
                    <a:pos x="63" y="12"/>
                  </a:cxn>
                  <a:cxn ang="0">
                    <a:pos x="97" y="1"/>
                  </a:cxn>
                  <a:cxn ang="0">
                    <a:pos x="109" y="19"/>
                  </a:cxn>
                  <a:cxn ang="0">
                    <a:pos x="115" y="68"/>
                  </a:cxn>
                  <a:cxn ang="0">
                    <a:pos x="94" y="73"/>
                  </a:cxn>
                  <a:cxn ang="0">
                    <a:pos x="78" y="88"/>
                  </a:cxn>
                  <a:cxn ang="0">
                    <a:pos x="71" y="100"/>
                  </a:cxn>
                  <a:cxn ang="0">
                    <a:pos x="71" y="129"/>
                  </a:cxn>
                  <a:cxn ang="0">
                    <a:pos x="84" y="151"/>
                  </a:cxn>
                  <a:cxn ang="0">
                    <a:pos x="100" y="161"/>
                  </a:cxn>
                  <a:cxn ang="0">
                    <a:pos x="115" y="213"/>
                  </a:cxn>
                  <a:cxn ang="0">
                    <a:pos x="84" y="208"/>
                  </a:cxn>
                  <a:cxn ang="0">
                    <a:pos x="68" y="221"/>
                  </a:cxn>
                  <a:cxn ang="0">
                    <a:pos x="40" y="203"/>
                  </a:cxn>
                  <a:cxn ang="0">
                    <a:pos x="45" y="183"/>
                  </a:cxn>
                  <a:cxn ang="0">
                    <a:pos x="29" y="160"/>
                  </a:cxn>
                </a:cxnLst>
                <a:rect l="0" t="0" r="r" b="b"/>
                <a:pathLst>
                  <a:path w="231" h="231">
                    <a:moveTo>
                      <a:pt x="115" y="19"/>
                    </a:moveTo>
                    <a:lnTo>
                      <a:pt x="115" y="19"/>
                    </a:lnTo>
                    <a:lnTo>
                      <a:pt x="131" y="20"/>
                    </a:lnTo>
                    <a:lnTo>
                      <a:pt x="146" y="24"/>
                    </a:lnTo>
                    <a:lnTo>
                      <a:pt x="152" y="6"/>
                    </a:lnTo>
                    <a:lnTo>
                      <a:pt x="152" y="6"/>
                    </a:lnTo>
                    <a:lnTo>
                      <a:pt x="163" y="10"/>
                    </a:lnTo>
                    <a:lnTo>
                      <a:pt x="173" y="15"/>
                    </a:lnTo>
                    <a:lnTo>
                      <a:pt x="183" y="21"/>
                    </a:lnTo>
                    <a:lnTo>
                      <a:pt x="192" y="29"/>
                    </a:lnTo>
                    <a:lnTo>
                      <a:pt x="179" y="42"/>
                    </a:lnTo>
                    <a:lnTo>
                      <a:pt x="179" y="42"/>
                    </a:lnTo>
                    <a:lnTo>
                      <a:pt x="187" y="48"/>
                    </a:lnTo>
                    <a:lnTo>
                      <a:pt x="193" y="56"/>
                    </a:lnTo>
                    <a:lnTo>
                      <a:pt x="198" y="64"/>
                    </a:lnTo>
                    <a:lnTo>
                      <a:pt x="203" y="72"/>
                    </a:lnTo>
                    <a:lnTo>
                      <a:pt x="219" y="64"/>
                    </a:lnTo>
                    <a:lnTo>
                      <a:pt x="219" y="64"/>
                    </a:lnTo>
                    <a:lnTo>
                      <a:pt x="224" y="74"/>
                    </a:lnTo>
                    <a:lnTo>
                      <a:pt x="228" y="85"/>
                    </a:lnTo>
                    <a:lnTo>
                      <a:pt x="230" y="97"/>
                    </a:lnTo>
                    <a:lnTo>
                      <a:pt x="231" y="108"/>
                    </a:lnTo>
                    <a:lnTo>
                      <a:pt x="213" y="109"/>
                    </a:lnTo>
                    <a:lnTo>
                      <a:pt x="213" y="109"/>
                    </a:lnTo>
                    <a:lnTo>
                      <a:pt x="213" y="119"/>
                    </a:lnTo>
                    <a:lnTo>
                      <a:pt x="213" y="127"/>
                    </a:lnTo>
                    <a:lnTo>
                      <a:pt x="210" y="137"/>
                    </a:lnTo>
                    <a:lnTo>
                      <a:pt x="208" y="147"/>
                    </a:lnTo>
                    <a:lnTo>
                      <a:pt x="225" y="152"/>
                    </a:lnTo>
                    <a:lnTo>
                      <a:pt x="225" y="152"/>
                    </a:lnTo>
                    <a:lnTo>
                      <a:pt x="221" y="163"/>
                    </a:lnTo>
                    <a:lnTo>
                      <a:pt x="217" y="173"/>
                    </a:lnTo>
                    <a:lnTo>
                      <a:pt x="210" y="183"/>
                    </a:lnTo>
                    <a:lnTo>
                      <a:pt x="203" y="192"/>
                    </a:lnTo>
                    <a:lnTo>
                      <a:pt x="189" y="179"/>
                    </a:lnTo>
                    <a:lnTo>
                      <a:pt x="189" y="179"/>
                    </a:lnTo>
                    <a:lnTo>
                      <a:pt x="183" y="187"/>
                    </a:lnTo>
                    <a:lnTo>
                      <a:pt x="176" y="193"/>
                    </a:lnTo>
                    <a:lnTo>
                      <a:pt x="167" y="198"/>
                    </a:lnTo>
                    <a:lnTo>
                      <a:pt x="160" y="203"/>
                    </a:lnTo>
                    <a:lnTo>
                      <a:pt x="167" y="220"/>
                    </a:lnTo>
                    <a:lnTo>
                      <a:pt x="167" y="220"/>
                    </a:lnTo>
                    <a:lnTo>
                      <a:pt x="157" y="224"/>
                    </a:lnTo>
                    <a:lnTo>
                      <a:pt x="146" y="228"/>
                    </a:lnTo>
                    <a:lnTo>
                      <a:pt x="135" y="230"/>
                    </a:lnTo>
                    <a:lnTo>
                      <a:pt x="124" y="231"/>
                    </a:lnTo>
                    <a:lnTo>
                      <a:pt x="123" y="213"/>
                    </a:lnTo>
                    <a:lnTo>
                      <a:pt x="123" y="213"/>
                    </a:lnTo>
                    <a:lnTo>
                      <a:pt x="115" y="213"/>
                    </a:lnTo>
                    <a:lnTo>
                      <a:pt x="115" y="163"/>
                    </a:lnTo>
                    <a:lnTo>
                      <a:pt x="115" y="163"/>
                    </a:lnTo>
                    <a:lnTo>
                      <a:pt x="123" y="162"/>
                    </a:lnTo>
                    <a:lnTo>
                      <a:pt x="130" y="161"/>
                    </a:lnTo>
                    <a:lnTo>
                      <a:pt x="136" y="158"/>
                    </a:lnTo>
                    <a:lnTo>
                      <a:pt x="144" y="155"/>
                    </a:lnTo>
                    <a:lnTo>
                      <a:pt x="149" y="150"/>
                    </a:lnTo>
                    <a:lnTo>
                      <a:pt x="153" y="144"/>
                    </a:lnTo>
                    <a:lnTo>
                      <a:pt x="157" y="137"/>
                    </a:lnTo>
                    <a:lnTo>
                      <a:pt x="161" y="131"/>
                    </a:lnTo>
                    <a:lnTo>
                      <a:pt x="161" y="131"/>
                    </a:lnTo>
                    <a:lnTo>
                      <a:pt x="162" y="121"/>
                    </a:lnTo>
                    <a:lnTo>
                      <a:pt x="162" y="113"/>
                    </a:lnTo>
                    <a:lnTo>
                      <a:pt x="161" y="103"/>
                    </a:lnTo>
                    <a:lnTo>
                      <a:pt x="158" y="94"/>
                    </a:lnTo>
                    <a:lnTo>
                      <a:pt x="153" y="87"/>
                    </a:lnTo>
                    <a:lnTo>
                      <a:pt x="147" y="80"/>
                    </a:lnTo>
                    <a:lnTo>
                      <a:pt x="140" y="74"/>
                    </a:lnTo>
                    <a:lnTo>
                      <a:pt x="130" y="71"/>
                    </a:lnTo>
                    <a:lnTo>
                      <a:pt x="130" y="71"/>
                    </a:lnTo>
                    <a:lnTo>
                      <a:pt x="123" y="69"/>
                    </a:lnTo>
                    <a:lnTo>
                      <a:pt x="115" y="68"/>
                    </a:lnTo>
                    <a:lnTo>
                      <a:pt x="115" y="19"/>
                    </a:lnTo>
                    <a:close/>
                    <a:moveTo>
                      <a:pt x="29" y="160"/>
                    </a:moveTo>
                    <a:lnTo>
                      <a:pt x="11" y="167"/>
                    </a:lnTo>
                    <a:lnTo>
                      <a:pt x="11" y="167"/>
                    </a:lnTo>
                    <a:lnTo>
                      <a:pt x="8" y="157"/>
                    </a:lnTo>
                    <a:lnTo>
                      <a:pt x="4" y="146"/>
                    </a:lnTo>
                    <a:lnTo>
                      <a:pt x="1" y="135"/>
                    </a:lnTo>
                    <a:lnTo>
                      <a:pt x="0" y="124"/>
                    </a:lnTo>
                    <a:lnTo>
                      <a:pt x="19" y="123"/>
                    </a:lnTo>
                    <a:lnTo>
                      <a:pt x="19" y="123"/>
                    </a:lnTo>
                    <a:lnTo>
                      <a:pt x="17" y="114"/>
                    </a:lnTo>
                    <a:lnTo>
                      <a:pt x="19" y="104"/>
                    </a:lnTo>
                    <a:lnTo>
                      <a:pt x="20" y="94"/>
                    </a:lnTo>
                    <a:lnTo>
                      <a:pt x="24" y="85"/>
                    </a:lnTo>
                    <a:lnTo>
                      <a:pt x="5" y="79"/>
                    </a:lnTo>
                    <a:lnTo>
                      <a:pt x="5" y="79"/>
                    </a:lnTo>
                    <a:lnTo>
                      <a:pt x="10" y="68"/>
                    </a:lnTo>
                    <a:lnTo>
                      <a:pt x="15" y="58"/>
                    </a:lnTo>
                    <a:lnTo>
                      <a:pt x="21" y="48"/>
                    </a:lnTo>
                    <a:lnTo>
                      <a:pt x="29" y="40"/>
                    </a:lnTo>
                    <a:lnTo>
                      <a:pt x="42" y="52"/>
                    </a:lnTo>
                    <a:lnTo>
                      <a:pt x="42" y="52"/>
                    </a:lnTo>
                    <a:lnTo>
                      <a:pt x="48" y="45"/>
                    </a:lnTo>
                    <a:lnTo>
                      <a:pt x="56" y="38"/>
                    </a:lnTo>
                    <a:lnTo>
                      <a:pt x="63" y="34"/>
                    </a:lnTo>
                    <a:lnTo>
                      <a:pt x="72" y="29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74" y="8"/>
                    </a:lnTo>
                    <a:lnTo>
                      <a:pt x="85" y="4"/>
                    </a:lnTo>
                    <a:lnTo>
                      <a:pt x="97" y="1"/>
                    </a:lnTo>
                    <a:lnTo>
                      <a:pt x="108" y="0"/>
                    </a:lnTo>
                    <a:lnTo>
                      <a:pt x="109" y="19"/>
                    </a:lnTo>
                    <a:lnTo>
                      <a:pt x="109" y="19"/>
                    </a:lnTo>
                    <a:lnTo>
                      <a:pt x="115" y="19"/>
                    </a:lnTo>
                    <a:lnTo>
                      <a:pt x="115" y="68"/>
                    </a:lnTo>
                    <a:lnTo>
                      <a:pt x="115" y="68"/>
                    </a:lnTo>
                    <a:lnTo>
                      <a:pt x="108" y="69"/>
                    </a:lnTo>
                    <a:lnTo>
                      <a:pt x="102" y="71"/>
                    </a:lnTo>
                    <a:lnTo>
                      <a:pt x="94" y="73"/>
                    </a:lnTo>
                    <a:lnTo>
                      <a:pt x="88" y="77"/>
                    </a:lnTo>
                    <a:lnTo>
                      <a:pt x="83" y="82"/>
                    </a:lnTo>
                    <a:lnTo>
                      <a:pt x="78" y="88"/>
                    </a:lnTo>
                    <a:lnTo>
                      <a:pt x="74" y="94"/>
                    </a:lnTo>
                    <a:lnTo>
                      <a:pt x="71" y="100"/>
                    </a:lnTo>
                    <a:lnTo>
                      <a:pt x="71" y="100"/>
                    </a:lnTo>
                    <a:lnTo>
                      <a:pt x="68" y="110"/>
                    </a:lnTo>
                    <a:lnTo>
                      <a:pt x="68" y="120"/>
                    </a:lnTo>
                    <a:lnTo>
                      <a:pt x="71" y="129"/>
                    </a:lnTo>
                    <a:lnTo>
                      <a:pt x="73" y="137"/>
                    </a:lnTo>
                    <a:lnTo>
                      <a:pt x="78" y="145"/>
                    </a:lnTo>
                    <a:lnTo>
                      <a:pt x="84" y="151"/>
                    </a:lnTo>
                    <a:lnTo>
                      <a:pt x="92" y="157"/>
                    </a:lnTo>
                    <a:lnTo>
                      <a:pt x="100" y="161"/>
                    </a:lnTo>
                    <a:lnTo>
                      <a:pt x="100" y="161"/>
                    </a:lnTo>
                    <a:lnTo>
                      <a:pt x="108" y="162"/>
                    </a:lnTo>
                    <a:lnTo>
                      <a:pt x="115" y="163"/>
                    </a:lnTo>
                    <a:lnTo>
                      <a:pt x="115" y="213"/>
                    </a:lnTo>
                    <a:lnTo>
                      <a:pt x="115" y="213"/>
                    </a:lnTo>
                    <a:lnTo>
                      <a:pt x="100" y="212"/>
                    </a:lnTo>
                    <a:lnTo>
                      <a:pt x="84" y="208"/>
                    </a:lnTo>
                    <a:lnTo>
                      <a:pt x="79" y="226"/>
                    </a:lnTo>
                    <a:lnTo>
                      <a:pt x="79" y="226"/>
                    </a:lnTo>
                    <a:lnTo>
                      <a:pt x="68" y="221"/>
                    </a:lnTo>
                    <a:lnTo>
                      <a:pt x="58" y="216"/>
                    </a:lnTo>
                    <a:lnTo>
                      <a:pt x="48" y="210"/>
                    </a:lnTo>
                    <a:lnTo>
                      <a:pt x="40" y="203"/>
                    </a:lnTo>
                    <a:lnTo>
                      <a:pt x="52" y="189"/>
                    </a:lnTo>
                    <a:lnTo>
                      <a:pt x="52" y="189"/>
                    </a:lnTo>
                    <a:lnTo>
                      <a:pt x="45" y="183"/>
                    </a:lnTo>
                    <a:lnTo>
                      <a:pt x="38" y="176"/>
                    </a:lnTo>
                    <a:lnTo>
                      <a:pt x="34" y="168"/>
                    </a:lnTo>
                    <a:lnTo>
                      <a:pt x="29" y="160"/>
                    </a:lnTo>
                    <a:lnTo>
                      <a:pt x="29" y="16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102" name="Freeform 15"/>
              <p:cNvSpPr>
                <a:spLocks noEditPoints="1"/>
              </p:cNvSpPr>
              <p:nvPr/>
            </p:nvSpPr>
            <p:spPr bwMode="auto">
              <a:xfrm>
                <a:off x="3228955" y="2589225"/>
                <a:ext cx="190500" cy="190500"/>
              </a:xfrm>
              <a:custGeom>
                <a:avLst/>
                <a:gdLst/>
                <a:ahLst/>
                <a:cxnLst>
                  <a:cxn ang="0">
                    <a:pos x="131" y="0"/>
                  </a:cxn>
                  <a:cxn ang="0">
                    <a:pos x="170" y="10"/>
                  </a:cxn>
                  <a:cxn ang="0">
                    <a:pos x="163" y="47"/>
                  </a:cxn>
                  <a:cxn ang="0">
                    <a:pos x="186" y="65"/>
                  </a:cxn>
                  <a:cxn ang="0">
                    <a:pos x="222" y="53"/>
                  </a:cxn>
                  <a:cxn ang="0">
                    <a:pos x="234" y="76"/>
                  </a:cxn>
                  <a:cxn ang="0">
                    <a:pos x="204" y="107"/>
                  </a:cxn>
                  <a:cxn ang="0">
                    <a:pos x="205" y="127"/>
                  </a:cxn>
                  <a:cxn ang="0">
                    <a:pos x="236" y="157"/>
                  </a:cxn>
                  <a:cxn ang="0">
                    <a:pos x="225" y="180"/>
                  </a:cxn>
                  <a:cxn ang="0">
                    <a:pos x="182" y="178"/>
                  </a:cxn>
                  <a:cxn ang="0">
                    <a:pos x="168" y="190"/>
                  </a:cxn>
                  <a:cxn ang="0">
                    <a:pos x="151" y="199"/>
                  </a:cxn>
                  <a:cxn ang="0">
                    <a:pos x="154" y="236"/>
                  </a:cxn>
                  <a:cxn ang="0">
                    <a:pos x="121" y="240"/>
                  </a:cxn>
                  <a:cxn ang="0">
                    <a:pos x="134" y="189"/>
                  </a:cxn>
                  <a:cxn ang="0">
                    <a:pos x="158" y="179"/>
                  </a:cxn>
                  <a:cxn ang="0">
                    <a:pos x="184" y="148"/>
                  </a:cxn>
                  <a:cxn ang="0">
                    <a:pos x="191" y="109"/>
                  </a:cxn>
                  <a:cxn ang="0">
                    <a:pos x="182" y="85"/>
                  </a:cxn>
                  <a:cxn ang="0">
                    <a:pos x="160" y="62"/>
                  </a:cxn>
                  <a:cxn ang="0">
                    <a:pos x="131" y="50"/>
                  </a:cxn>
                  <a:cxn ang="0">
                    <a:pos x="121" y="34"/>
                  </a:cxn>
                  <a:cxn ang="0">
                    <a:pos x="121" y="240"/>
                  </a:cxn>
                  <a:cxn ang="0">
                    <a:pos x="114" y="204"/>
                  </a:cxn>
                  <a:cxn ang="0">
                    <a:pos x="95" y="200"/>
                  </a:cxn>
                  <a:cxn ang="0">
                    <a:pos x="60" y="224"/>
                  </a:cxn>
                  <a:cxn ang="0">
                    <a:pos x="39" y="208"/>
                  </a:cxn>
                  <a:cxn ang="0">
                    <a:pos x="51" y="167"/>
                  </a:cxn>
                  <a:cxn ang="0">
                    <a:pos x="42" y="149"/>
                  </a:cxn>
                  <a:cxn ang="0">
                    <a:pos x="37" y="131"/>
                  </a:cxn>
                  <a:cxn ang="0">
                    <a:pos x="0" y="122"/>
                  </a:cxn>
                  <a:cxn ang="0">
                    <a:pos x="6" y="83"/>
                  </a:cxn>
                  <a:cxn ang="0">
                    <a:pos x="43" y="85"/>
                  </a:cxn>
                  <a:cxn ang="0">
                    <a:pos x="60" y="62"/>
                  </a:cxn>
                  <a:cxn ang="0">
                    <a:pos x="42" y="27"/>
                  </a:cxn>
                  <a:cxn ang="0">
                    <a:pos x="78" y="7"/>
                  </a:cxn>
                  <a:cxn ang="0">
                    <a:pos x="105" y="37"/>
                  </a:cxn>
                  <a:cxn ang="0">
                    <a:pos x="121" y="49"/>
                  </a:cxn>
                  <a:cxn ang="0">
                    <a:pos x="95" y="54"/>
                  </a:cxn>
                  <a:cxn ang="0">
                    <a:pos x="63" y="79"/>
                  </a:cxn>
                  <a:cxn ang="0">
                    <a:pos x="51" y="117"/>
                  </a:cxn>
                  <a:cxn ang="0">
                    <a:pos x="55" y="144"/>
                  </a:cxn>
                  <a:cxn ang="0">
                    <a:pos x="73" y="172"/>
                  </a:cxn>
                  <a:cxn ang="0">
                    <a:pos x="100" y="186"/>
                  </a:cxn>
                  <a:cxn ang="0">
                    <a:pos x="121" y="240"/>
                  </a:cxn>
                </a:cxnLst>
                <a:rect l="0" t="0" r="r" b="b"/>
                <a:pathLst>
                  <a:path w="240" h="240">
                    <a:moveTo>
                      <a:pt x="128" y="36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45" y="1"/>
                    </a:lnTo>
                    <a:lnTo>
                      <a:pt x="157" y="5"/>
                    </a:lnTo>
                    <a:lnTo>
                      <a:pt x="170" y="10"/>
                    </a:lnTo>
                    <a:lnTo>
                      <a:pt x="182" y="16"/>
                    </a:lnTo>
                    <a:lnTo>
                      <a:pt x="163" y="47"/>
                    </a:lnTo>
                    <a:lnTo>
                      <a:pt x="163" y="47"/>
                    </a:lnTo>
                    <a:lnTo>
                      <a:pt x="172" y="52"/>
                    </a:lnTo>
                    <a:lnTo>
                      <a:pt x="178" y="58"/>
                    </a:lnTo>
                    <a:lnTo>
                      <a:pt x="186" y="65"/>
                    </a:lnTo>
                    <a:lnTo>
                      <a:pt x="191" y="73"/>
                    </a:lnTo>
                    <a:lnTo>
                      <a:pt x="222" y="53"/>
                    </a:lnTo>
                    <a:lnTo>
                      <a:pt x="222" y="53"/>
                    </a:lnTo>
                    <a:lnTo>
                      <a:pt x="228" y="64"/>
                    </a:lnTo>
                    <a:lnTo>
                      <a:pt x="234" y="76"/>
                    </a:lnTo>
                    <a:lnTo>
                      <a:pt x="234" y="76"/>
                    </a:lnTo>
                    <a:lnTo>
                      <a:pt x="238" y="90"/>
                    </a:lnTo>
                    <a:lnTo>
                      <a:pt x="240" y="102"/>
                    </a:lnTo>
                    <a:lnTo>
                      <a:pt x="204" y="107"/>
                    </a:lnTo>
                    <a:lnTo>
                      <a:pt x="204" y="107"/>
                    </a:lnTo>
                    <a:lnTo>
                      <a:pt x="205" y="117"/>
                    </a:lnTo>
                    <a:lnTo>
                      <a:pt x="205" y="127"/>
                    </a:lnTo>
                    <a:lnTo>
                      <a:pt x="204" y="136"/>
                    </a:lnTo>
                    <a:lnTo>
                      <a:pt x="202" y="146"/>
                    </a:lnTo>
                    <a:lnTo>
                      <a:pt x="236" y="157"/>
                    </a:lnTo>
                    <a:lnTo>
                      <a:pt x="236" y="157"/>
                    </a:lnTo>
                    <a:lnTo>
                      <a:pt x="231" y="169"/>
                    </a:lnTo>
                    <a:lnTo>
                      <a:pt x="225" y="180"/>
                    </a:lnTo>
                    <a:lnTo>
                      <a:pt x="218" y="193"/>
                    </a:lnTo>
                    <a:lnTo>
                      <a:pt x="208" y="203"/>
                    </a:lnTo>
                    <a:lnTo>
                      <a:pt x="182" y="178"/>
                    </a:lnTo>
                    <a:lnTo>
                      <a:pt x="182" y="178"/>
                    </a:lnTo>
                    <a:lnTo>
                      <a:pt x="176" y="184"/>
                    </a:lnTo>
                    <a:lnTo>
                      <a:pt x="168" y="190"/>
                    </a:lnTo>
                    <a:lnTo>
                      <a:pt x="160" y="195"/>
                    </a:lnTo>
                    <a:lnTo>
                      <a:pt x="151" y="199"/>
                    </a:lnTo>
                    <a:lnTo>
                      <a:pt x="151" y="199"/>
                    </a:lnTo>
                    <a:lnTo>
                      <a:pt x="163" y="232"/>
                    </a:lnTo>
                    <a:lnTo>
                      <a:pt x="163" y="232"/>
                    </a:lnTo>
                    <a:lnTo>
                      <a:pt x="154" y="236"/>
                    </a:lnTo>
                    <a:lnTo>
                      <a:pt x="142" y="238"/>
                    </a:lnTo>
                    <a:lnTo>
                      <a:pt x="131" y="240"/>
                    </a:lnTo>
                    <a:lnTo>
                      <a:pt x="121" y="240"/>
                    </a:lnTo>
                    <a:lnTo>
                      <a:pt x="121" y="190"/>
                    </a:lnTo>
                    <a:lnTo>
                      <a:pt x="121" y="190"/>
                    </a:lnTo>
                    <a:lnTo>
                      <a:pt x="134" y="189"/>
                    </a:lnTo>
                    <a:lnTo>
                      <a:pt x="146" y="185"/>
                    </a:lnTo>
                    <a:lnTo>
                      <a:pt x="146" y="185"/>
                    </a:lnTo>
                    <a:lnTo>
                      <a:pt x="158" y="179"/>
                    </a:lnTo>
                    <a:lnTo>
                      <a:pt x="170" y="170"/>
                    </a:lnTo>
                    <a:lnTo>
                      <a:pt x="178" y="161"/>
                    </a:lnTo>
                    <a:lnTo>
                      <a:pt x="184" y="148"/>
                    </a:lnTo>
                    <a:lnTo>
                      <a:pt x="189" y="136"/>
                    </a:lnTo>
                    <a:lnTo>
                      <a:pt x="191" y="122"/>
                    </a:lnTo>
                    <a:lnTo>
                      <a:pt x="191" y="109"/>
                    </a:lnTo>
                    <a:lnTo>
                      <a:pt x="187" y="95"/>
                    </a:lnTo>
                    <a:lnTo>
                      <a:pt x="187" y="95"/>
                    </a:lnTo>
                    <a:lnTo>
                      <a:pt x="182" y="85"/>
                    </a:lnTo>
                    <a:lnTo>
                      <a:pt x="176" y="75"/>
                    </a:lnTo>
                    <a:lnTo>
                      <a:pt x="168" y="68"/>
                    </a:lnTo>
                    <a:lnTo>
                      <a:pt x="160" y="62"/>
                    </a:lnTo>
                    <a:lnTo>
                      <a:pt x="151" y="57"/>
                    </a:lnTo>
                    <a:lnTo>
                      <a:pt x="141" y="53"/>
                    </a:lnTo>
                    <a:lnTo>
                      <a:pt x="131" y="50"/>
                    </a:lnTo>
                    <a:lnTo>
                      <a:pt x="121" y="49"/>
                    </a:lnTo>
                    <a:lnTo>
                      <a:pt x="121" y="34"/>
                    </a:lnTo>
                    <a:lnTo>
                      <a:pt x="121" y="34"/>
                    </a:lnTo>
                    <a:lnTo>
                      <a:pt x="128" y="36"/>
                    </a:lnTo>
                    <a:lnTo>
                      <a:pt x="128" y="36"/>
                    </a:lnTo>
                    <a:close/>
                    <a:moveTo>
                      <a:pt x="121" y="240"/>
                    </a:moveTo>
                    <a:lnTo>
                      <a:pt x="121" y="240"/>
                    </a:lnTo>
                    <a:lnTo>
                      <a:pt x="110" y="240"/>
                    </a:lnTo>
                    <a:lnTo>
                      <a:pt x="114" y="204"/>
                    </a:lnTo>
                    <a:lnTo>
                      <a:pt x="114" y="204"/>
                    </a:lnTo>
                    <a:lnTo>
                      <a:pt x="104" y="203"/>
                    </a:lnTo>
                    <a:lnTo>
                      <a:pt x="95" y="200"/>
                    </a:lnTo>
                    <a:lnTo>
                      <a:pt x="87" y="196"/>
                    </a:lnTo>
                    <a:lnTo>
                      <a:pt x="78" y="193"/>
                    </a:lnTo>
                    <a:lnTo>
                      <a:pt x="60" y="224"/>
                    </a:lnTo>
                    <a:lnTo>
                      <a:pt x="60" y="224"/>
                    </a:lnTo>
                    <a:lnTo>
                      <a:pt x="48" y="216"/>
                    </a:lnTo>
                    <a:lnTo>
                      <a:pt x="39" y="208"/>
                    </a:lnTo>
                    <a:lnTo>
                      <a:pt x="29" y="198"/>
                    </a:lnTo>
                    <a:lnTo>
                      <a:pt x="20" y="186"/>
                    </a:lnTo>
                    <a:lnTo>
                      <a:pt x="51" y="167"/>
                    </a:lnTo>
                    <a:lnTo>
                      <a:pt x="51" y="167"/>
                    </a:lnTo>
                    <a:lnTo>
                      <a:pt x="46" y="158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39" y="141"/>
                    </a:lnTo>
                    <a:lnTo>
                      <a:pt x="37" y="131"/>
                    </a:lnTo>
                    <a:lnTo>
                      <a:pt x="1" y="137"/>
                    </a:lnTo>
                    <a:lnTo>
                      <a:pt x="1" y="137"/>
                    </a:lnTo>
                    <a:lnTo>
                      <a:pt x="0" y="122"/>
                    </a:lnTo>
                    <a:lnTo>
                      <a:pt x="0" y="109"/>
                    </a:lnTo>
                    <a:lnTo>
                      <a:pt x="3" y="96"/>
                    </a:lnTo>
                    <a:lnTo>
                      <a:pt x="6" y="83"/>
                    </a:lnTo>
                    <a:lnTo>
                      <a:pt x="40" y="94"/>
                    </a:lnTo>
                    <a:lnTo>
                      <a:pt x="40" y="94"/>
                    </a:lnTo>
                    <a:lnTo>
                      <a:pt x="43" y="85"/>
                    </a:lnTo>
                    <a:lnTo>
                      <a:pt x="48" y="76"/>
                    </a:lnTo>
                    <a:lnTo>
                      <a:pt x="53" y="69"/>
                    </a:lnTo>
                    <a:lnTo>
                      <a:pt x="60" y="62"/>
                    </a:lnTo>
                    <a:lnTo>
                      <a:pt x="34" y="37"/>
                    </a:lnTo>
                    <a:lnTo>
                      <a:pt x="34" y="37"/>
                    </a:lnTo>
                    <a:lnTo>
                      <a:pt x="42" y="27"/>
                    </a:lnTo>
                    <a:lnTo>
                      <a:pt x="53" y="20"/>
                    </a:lnTo>
                    <a:lnTo>
                      <a:pt x="64" y="12"/>
                    </a:lnTo>
                    <a:lnTo>
                      <a:pt x="78" y="7"/>
                    </a:lnTo>
                    <a:lnTo>
                      <a:pt x="90" y="41"/>
                    </a:lnTo>
                    <a:lnTo>
                      <a:pt x="90" y="41"/>
                    </a:lnTo>
                    <a:lnTo>
                      <a:pt x="105" y="37"/>
                    </a:lnTo>
                    <a:lnTo>
                      <a:pt x="121" y="34"/>
                    </a:lnTo>
                    <a:lnTo>
                      <a:pt x="121" y="49"/>
                    </a:lnTo>
                    <a:lnTo>
                      <a:pt x="121" y="49"/>
                    </a:lnTo>
                    <a:lnTo>
                      <a:pt x="108" y="50"/>
                    </a:lnTo>
                    <a:lnTo>
                      <a:pt x="95" y="54"/>
                    </a:lnTo>
                    <a:lnTo>
                      <a:pt x="95" y="54"/>
                    </a:lnTo>
                    <a:lnTo>
                      <a:pt x="83" y="60"/>
                    </a:lnTo>
                    <a:lnTo>
                      <a:pt x="72" y="69"/>
                    </a:lnTo>
                    <a:lnTo>
                      <a:pt x="63" y="79"/>
                    </a:lnTo>
                    <a:lnTo>
                      <a:pt x="57" y="91"/>
                    </a:lnTo>
                    <a:lnTo>
                      <a:pt x="52" y="104"/>
                    </a:lnTo>
                    <a:lnTo>
                      <a:pt x="51" y="117"/>
                    </a:lnTo>
                    <a:lnTo>
                      <a:pt x="51" y="131"/>
                    </a:lnTo>
                    <a:lnTo>
                      <a:pt x="55" y="144"/>
                    </a:lnTo>
                    <a:lnTo>
                      <a:pt x="55" y="144"/>
                    </a:lnTo>
                    <a:lnTo>
                      <a:pt x="60" y="154"/>
                    </a:lnTo>
                    <a:lnTo>
                      <a:pt x="66" y="163"/>
                    </a:lnTo>
                    <a:lnTo>
                      <a:pt x="73" y="172"/>
                    </a:lnTo>
                    <a:lnTo>
                      <a:pt x="82" y="178"/>
                    </a:lnTo>
                    <a:lnTo>
                      <a:pt x="90" y="183"/>
                    </a:lnTo>
                    <a:lnTo>
                      <a:pt x="100" y="186"/>
                    </a:lnTo>
                    <a:lnTo>
                      <a:pt x="110" y="189"/>
                    </a:lnTo>
                    <a:lnTo>
                      <a:pt x="121" y="190"/>
                    </a:lnTo>
                    <a:lnTo>
                      <a:pt x="121" y="24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</p:grpSp>
        <p:sp>
          <p:nvSpPr>
            <p:cNvPr id="99" name="Rectangle 57"/>
            <p:cNvSpPr/>
            <p:nvPr/>
          </p:nvSpPr>
          <p:spPr>
            <a:xfrm>
              <a:off x="4425441" y="1715308"/>
              <a:ext cx="332062" cy="3000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000">
                  <a:solidFill>
                    <a:srgbClr val="218D8A"/>
                  </a:solidFill>
                  <a:latin typeface="黑体" panose="02010609060101010101" pitchFamily="49" charset="-122"/>
                  <a:sym typeface="黑体" panose="02010609060101010101" pitchFamily="49" charset="-122"/>
                </a:rPr>
                <a:t>中</a:t>
              </a:r>
              <a:endParaRPr lang="zh-CN" altLang="en-US" sz="1865">
                <a:solidFill>
                  <a:srgbClr val="218D8A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3" name="Group 63"/>
          <p:cNvGrpSpPr/>
          <p:nvPr/>
        </p:nvGrpSpPr>
        <p:grpSpPr>
          <a:xfrm>
            <a:off x="5753925" y="684302"/>
            <a:ext cx="2175951" cy="2331871"/>
            <a:chOff x="5429256" y="1428742"/>
            <a:chExt cx="1631963" cy="1748903"/>
          </a:xfrm>
        </p:grpSpPr>
        <p:sp>
          <p:nvSpPr>
            <p:cNvPr id="104" name="Rectangle 35"/>
            <p:cNvSpPr/>
            <p:nvPr/>
          </p:nvSpPr>
          <p:spPr>
            <a:xfrm>
              <a:off x="5429256" y="2428874"/>
              <a:ext cx="1571636" cy="748771"/>
            </a:xfrm>
            <a:prstGeom prst="rect">
              <a:avLst/>
            </a:prstGeom>
            <a:solidFill>
              <a:srgbClr val="D44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105" name="Rectangle 33"/>
            <p:cNvSpPr/>
            <p:nvPr/>
          </p:nvSpPr>
          <p:spPr>
            <a:xfrm>
              <a:off x="5489583" y="2457588"/>
              <a:ext cx="1571636" cy="6913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l" defTabSz="0">
                <a:lnSpc>
                  <a:spcPct val="15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Ø"/>
              </a:pPr>
              <a:r>
                <a:rPr lang="zh-CN" altLang="zh-CN" sz="1100" b="0">
                  <a:solidFill>
                    <a:schemeClr val="bg1"/>
                  </a:solidFill>
                  <a:latin typeface="黑体" panose="02010609060101010101" pitchFamily="49" charset="-122"/>
                  <a:sym typeface="黑体" panose="02010609060101010101" pitchFamily="49" charset="-122"/>
                </a:rPr>
                <a:t>一周要使用一次的物品</a:t>
              </a:r>
              <a:endParaRPr lang="zh-CN" altLang="zh-CN" sz="1100" b="0">
                <a:solidFill>
                  <a:schemeClr val="bg1"/>
                </a:solidFill>
                <a:latin typeface="黑体" panose="02010609060101010101" pitchFamily="49" charset="-122"/>
                <a:sym typeface="黑体" panose="02010609060101010101" pitchFamily="49" charset="-122"/>
              </a:endParaRPr>
            </a:p>
            <a:p>
              <a:pPr lvl="0" algn="l" defTabSz="0">
                <a:lnSpc>
                  <a:spcPct val="15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Ø"/>
              </a:pPr>
              <a:r>
                <a:rPr lang="zh-CN" altLang="zh-CN" sz="1100" b="0">
                  <a:solidFill>
                    <a:schemeClr val="bg1"/>
                  </a:solidFill>
                  <a:latin typeface="黑体" panose="02010609060101010101" pitchFamily="49" charset="-122"/>
                  <a:sym typeface="黑体" panose="02010609060101010101" pitchFamily="49" charset="-122"/>
                </a:rPr>
                <a:t>每天都要使用的物品</a:t>
              </a:r>
              <a:endParaRPr lang="zh-CN" altLang="zh-CN" sz="1100" b="0">
                <a:solidFill>
                  <a:schemeClr val="bg1"/>
                </a:solidFill>
                <a:latin typeface="黑体" panose="02010609060101010101" pitchFamily="49" charset="-122"/>
                <a:sym typeface="黑体" panose="02010609060101010101" pitchFamily="49" charset="-122"/>
              </a:endParaRPr>
            </a:p>
            <a:p>
              <a:pPr lvl="0" algn="l" defTabSz="0">
                <a:lnSpc>
                  <a:spcPct val="15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Ø"/>
              </a:pPr>
              <a:r>
                <a:rPr lang="zh-CN" altLang="zh-CN" sz="1100" b="0">
                  <a:solidFill>
                    <a:schemeClr val="bg1"/>
                  </a:solidFill>
                  <a:latin typeface="黑体" panose="02010609060101010101" pitchFamily="49" charset="-122"/>
                  <a:sym typeface="黑体" panose="02010609060101010101" pitchFamily="49" charset="-122"/>
                </a:rPr>
                <a:t>每小时都要使用的物品</a:t>
              </a:r>
              <a:endParaRPr lang="zh-CN" altLang="zh-CN" sz="1200" b="0">
                <a:solidFill>
                  <a:schemeClr val="bg1"/>
                </a:solidFill>
                <a:latin typeface="Goudy Old Style" panose="02020502050305020303" pitchFamily="18" charset="0"/>
                <a:ea typeface="宋体" panose="02010600030101010101" pitchFamily="2" charset="-122"/>
                <a:sym typeface="Goudy Old Style" panose="02020502050305020303" pitchFamily="18" charset="0"/>
              </a:endParaRPr>
            </a:p>
          </p:txBody>
        </p:sp>
        <p:grpSp>
          <p:nvGrpSpPr>
            <p:cNvPr id="106" name="Group 52"/>
            <p:cNvGrpSpPr/>
            <p:nvPr/>
          </p:nvGrpSpPr>
          <p:grpSpPr>
            <a:xfrm>
              <a:off x="6072198" y="1857370"/>
              <a:ext cx="438164" cy="345204"/>
              <a:chOff x="1058564" y="1781841"/>
              <a:chExt cx="649993" cy="512092"/>
            </a:xfrm>
            <a:solidFill>
              <a:schemeClr val="bg1">
                <a:lumMod val="65000"/>
              </a:schemeClr>
            </a:solidFill>
          </p:grpSpPr>
          <p:sp>
            <p:nvSpPr>
              <p:cNvPr id="108" name="Freeform 31"/>
              <p:cNvSpPr/>
              <p:nvPr/>
            </p:nvSpPr>
            <p:spPr bwMode="auto">
              <a:xfrm>
                <a:off x="1058564" y="1823776"/>
                <a:ext cx="457253" cy="470157"/>
              </a:xfrm>
              <a:custGeom>
                <a:avLst/>
                <a:gdLst>
                  <a:gd name="T0" fmla="*/ 191 w 240"/>
                  <a:gd name="T1" fmla="*/ 0 h 247"/>
                  <a:gd name="T2" fmla="*/ 49 w 240"/>
                  <a:gd name="T3" fmla="*/ 0 h 247"/>
                  <a:gd name="T4" fmla="*/ 0 w 240"/>
                  <a:gd name="T5" fmla="*/ 49 h 247"/>
                  <a:gd name="T6" fmla="*/ 0 w 240"/>
                  <a:gd name="T7" fmla="*/ 129 h 247"/>
                  <a:gd name="T8" fmla="*/ 49 w 240"/>
                  <a:gd name="T9" fmla="*/ 178 h 247"/>
                  <a:gd name="T10" fmla="*/ 57 w 240"/>
                  <a:gd name="T11" fmla="*/ 178 h 247"/>
                  <a:gd name="T12" fmla="*/ 32 w 240"/>
                  <a:gd name="T13" fmla="*/ 245 h 247"/>
                  <a:gd name="T14" fmla="*/ 121 w 240"/>
                  <a:gd name="T15" fmla="*/ 178 h 247"/>
                  <a:gd name="T16" fmla="*/ 191 w 240"/>
                  <a:gd name="T17" fmla="*/ 178 h 247"/>
                  <a:gd name="T18" fmla="*/ 240 w 240"/>
                  <a:gd name="T19" fmla="*/ 129 h 247"/>
                  <a:gd name="T20" fmla="*/ 240 w 240"/>
                  <a:gd name="T21" fmla="*/ 49 h 247"/>
                  <a:gd name="T22" fmla="*/ 191 w 240"/>
                  <a:gd name="T23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0" h="246">
                    <a:moveTo>
                      <a:pt x="191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22" y="0"/>
                      <a:pt x="0" y="22"/>
                      <a:pt x="0" y="49"/>
                    </a:cubicBezTo>
                    <a:cubicBezTo>
                      <a:pt x="0" y="129"/>
                      <a:pt x="0" y="129"/>
                      <a:pt x="0" y="129"/>
                    </a:cubicBezTo>
                    <a:cubicBezTo>
                      <a:pt x="0" y="156"/>
                      <a:pt x="22" y="178"/>
                      <a:pt x="49" y="178"/>
                    </a:cubicBezTo>
                    <a:cubicBezTo>
                      <a:pt x="57" y="178"/>
                      <a:pt x="57" y="178"/>
                      <a:pt x="57" y="178"/>
                    </a:cubicBezTo>
                    <a:cubicBezTo>
                      <a:pt x="49" y="198"/>
                      <a:pt x="31" y="247"/>
                      <a:pt x="32" y="245"/>
                    </a:cubicBezTo>
                    <a:cubicBezTo>
                      <a:pt x="32" y="244"/>
                      <a:pt x="97" y="196"/>
                      <a:pt x="121" y="178"/>
                    </a:cubicBezTo>
                    <a:cubicBezTo>
                      <a:pt x="191" y="178"/>
                      <a:pt x="191" y="178"/>
                      <a:pt x="191" y="178"/>
                    </a:cubicBezTo>
                    <a:cubicBezTo>
                      <a:pt x="218" y="178"/>
                      <a:pt x="240" y="156"/>
                      <a:pt x="240" y="129"/>
                    </a:cubicBezTo>
                    <a:cubicBezTo>
                      <a:pt x="240" y="49"/>
                      <a:pt x="240" y="49"/>
                      <a:pt x="240" y="49"/>
                    </a:cubicBezTo>
                    <a:cubicBezTo>
                      <a:pt x="240" y="22"/>
                      <a:pt x="218" y="0"/>
                      <a:pt x="19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109" name="Freeform 32"/>
              <p:cNvSpPr/>
              <p:nvPr/>
            </p:nvSpPr>
            <p:spPr bwMode="auto">
              <a:xfrm>
                <a:off x="1378722" y="1781841"/>
                <a:ext cx="329835" cy="384674"/>
              </a:xfrm>
              <a:custGeom>
                <a:avLst/>
                <a:gdLst>
                  <a:gd name="T0" fmla="*/ 133 w 173"/>
                  <a:gd name="T1" fmla="*/ 0 h 202"/>
                  <a:gd name="T2" fmla="*/ 18 w 173"/>
                  <a:gd name="T3" fmla="*/ 0 h 202"/>
                  <a:gd name="T4" fmla="*/ 0 w 173"/>
                  <a:gd name="T5" fmla="*/ 5 h 202"/>
                  <a:gd name="T6" fmla="*/ 33 w 173"/>
                  <a:gd name="T7" fmla="*/ 5 h 202"/>
                  <a:gd name="T8" fmla="*/ 89 w 173"/>
                  <a:gd name="T9" fmla="*/ 61 h 202"/>
                  <a:gd name="T10" fmla="*/ 89 w 173"/>
                  <a:gd name="T11" fmla="*/ 151 h 202"/>
                  <a:gd name="T12" fmla="*/ 89 w 173"/>
                  <a:gd name="T13" fmla="*/ 156 h 202"/>
                  <a:gd name="T14" fmla="*/ 148 w 173"/>
                  <a:gd name="T15" fmla="*/ 201 h 202"/>
                  <a:gd name="T16" fmla="*/ 127 w 173"/>
                  <a:gd name="T17" fmla="*/ 145 h 202"/>
                  <a:gd name="T18" fmla="*/ 133 w 173"/>
                  <a:gd name="T19" fmla="*/ 145 h 202"/>
                  <a:gd name="T20" fmla="*/ 173 w 173"/>
                  <a:gd name="T21" fmla="*/ 105 h 202"/>
                  <a:gd name="T22" fmla="*/ 173 w 173"/>
                  <a:gd name="T23" fmla="*/ 41 h 202"/>
                  <a:gd name="T24" fmla="*/ 133 w 173"/>
                  <a:gd name="T25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3" h="201">
                    <a:moveTo>
                      <a:pt x="133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1" y="0"/>
                      <a:pt x="5" y="2"/>
                      <a:pt x="0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64" y="5"/>
                      <a:pt x="89" y="30"/>
                      <a:pt x="89" y="61"/>
                    </a:cubicBezTo>
                    <a:cubicBezTo>
                      <a:pt x="89" y="151"/>
                      <a:pt x="89" y="151"/>
                      <a:pt x="89" y="151"/>
                    </a:cubicBezTo>
                    <a:cubicBezTo>
                      <a:pt x="89" y="153"/>
                      <a:pt x="89" y="154"/>
                      <a:pt x="89" y="156"/>
                    </a:cubicBezTo>
                    <a:cubicBezTo>
                      <a:pt x="113" y="174"/>
                      <a:pt x="148" y="200"/>
                      <a:pt x="148" y="201"/>
                    </a:cubicBezTo>
                    <a:cubicBezTo>
                      <a:pt x="148" y="202"/>
                      <a:pt x="133" y="162"/>
                      <a:pt x="127" y="145"/>
                    </a:cubicBezTo>
                    <a:cubicBezTo>
                      <a:pt x="133" y="145"/>
                      <a:pt x="133" y="145"/>
                      <a:pt x="133" y="145"/>
                    </a:cubicBezTo>
                    <a:cubicBezTo>
                      <a:pt x="155" y="145"/>
                      <a:pt x="173" y="127"/>
                      <a:pt x="173" y="105"/>
                    </a:cubicBezTo>
                    <a:cubicBezTo>
                      <a:pt x="173" y="41"/>
                      <a:pt x="173" y="41"/>
                      <a:pt x="173" y="41"/>
                    </a:cubicBezTo>
                    <a:cubicBezTo>
                      <a:pt x="173" y="18"/>
                      <a:pt x="155" y="0"/>
                      <a:pt x="1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</p:grpSp>
        <p:sp>
          <p:nvSpPr>
            <p:cNvPr id="107" name="Rectangle 58"/>
            <p:cNvSpPr/>
            <p:nvPr/>
          </p:nvSpPr>
          <p:spPr>
            <a:xfrm>
              <a:off x="6119374" y="1428742"/>
              <a:ext cx="332062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000">
                  <a:solidFill>
                    <a:srgbClr val="D44133"/>
                  </a:solidFill>
                  <a:latin typeface="黑体" panose="02010609060101010101" pitchFamily="49" charset="-122"/>
                  <a:sym typeface="黑体" panose="02010609060101010101" pitchFamily="49" charset="-122"/>
                </a:rPr>
                <a:t>高</a:t>
              </a:r>
              <a:endParaRPr lang="zh-CN" altLang="en-US" sz="1865">
                <a:solidFill>
                  <a:srgbClr val="D44133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1395374" y="4029595"/>
            <a:ext cx="1655851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defTabSz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</a:pPr>
            <a:r>
              <a:rPr lang="zh-CN" altLang="zh-CN" sz="1400">
                <a:solidFill>
                  <a:srgbClr val="115082"/>
                </a:solidFill>
                <a:latin typeface="黑体" panose="02010609060101010101" pitchFamily="49" charset="-122"/>
                <a:sym typeface="黑体" panose="02010609060101010101" pitchFamily="49" charset="-122"/>
              </a:rPr>
              <a:t>扔掉</a:t>
            </a:r>
            <a:endParaRPr lang="zh-CN" altLang="zh-CN" sz="1400">
              <a:solidFill>
                <a:srgbClr val="115082"/>
              </a:solidFill>
              <a:latin typeface="黑体" panose="02010609060101010101" pitchFamily="49" charset="-122"/>
              <a:sym typeface="黑体" panose="02010609060101010101" pitchFamily="49" charset="-122"/>
            </a:endParaRPr>
          </a:p>
          <a:p>
            <a:pPr lvl="0" algn="l" defTabSz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</a:pPr>
            <a:r>
              <a:rPr lang="zh-CN" altLang="zh-CN" sz="1400">
                <a:solidFill>
                  <a:srgbClr val="115082"/>
                </a:solidFill>
                <a:latin typeface="黑体" panose="02010609060101010101" pitchFamily="49" charset="-122"/>
                <a:sym typeface="黑体" panose="02010609060101010101" pitchFamily="49" charset="-122"/>
              </a:rPr>
              <a:t>保存在远处</a:t>
            </a:r>
            <a:endParaRPr lang="zh-CN" altLang="zh-CN" sz="1400" b="0">
              <a:solidFill>
                <a:srgbClr val="115082"/>
              </a:solidFill>
              <a:latin typeface="Goudy Old Style" panose="02020502050305020303" pitchFamily="18" charset="0"/>
              <a:ea typeface="宋体" panose="02010600030101010101" pitchFamily="2" charset="-122"/>
              <a:sym typeface="Goudy Old Style" panose="02020502050305020303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13428" y="3648154"/>
            <a:ext cx="25282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7325" lvl="0" indent="-187325" algn="l" defTabSz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</a:pPr>
            <a:r>
              <a:rPr lang="zh-CN" altLang="zh-CN" sz="1400">
                <a:solidFill>
                  <a:srgbClr val="218D8A"/>
                </a:solidFill>
                <a:latin typeface="黑体" panose="02010609060101010101" pitchFamily="49" charset="-122"/>
                <a:sym typeface="黑体" panose="02010609060101010101" pitchFamily="49" charset="-122"/>
              </a:rPr>
              <a:t>保存在工作区域的中间位置</a:t>
            </a:r>
            <a:endParaRPr lang="zh-CN" altLang="zh-CN" sz="1400" b="0">
              <a:solidFill>
                <a:srgbClr val="218D8A"/>
              </a:solidFill>
              <a:latin typeface="Goudy Old Style" panose="02020502050305020303" pitchFamily="18" charset="0"/>
              <a:ea typeface="宋体" panose="02010600030101010101" pitchFamily="2" charset="-122"/>
              <a:sym typeface="Goudy Old Style" panose="02020502050305020303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706035" y="3217936"/>
            <a:ext cx="28873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7325" lvl="0" indent="-187325" algn="l" defTabSz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Ø"/>
            </a:pPr>
            <a:r>
              <a:rPr lang="zh-CN" altLang="zh-CN" sz="1400">
                <a:solidFill>
                  <a:srgbClr val="D44133"/>
                </a:solidFill>
                <a:latin typeface="黑体" panose="02010609060101010101" pitchFamily="49" charset="-122"/>
                <a:sym typeface="黑体" panose="02010609060101010101" pitchFamily="49" charset="-122"/>
              </a:rPr>
              <a:t>保存在工作现场附近或随身携带</a:t>
            </a:r>
            <a:endParaRPr lang="zh-CN" altLang="zh-CN" sz="1400" b="0">
              <a:solidFill>
                <a:srgbClr val="D44133"/>
              </a:solidFill>
              <a:latin typeface="Goudy Old Style" panose="02020502050305020303" pitchFamily="18" charset="0"/>
              <a:ea typeface="宋体" panose="02010600030101010101" pitchFamily="2" charset="-122"/>
              <a:sym typeface="Goudy Old Style" panose="020205020503050203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drap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1" nodeType="afterEffect"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grpId="2" nodeType="afterEffect"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6" presetClass="entr" presetSubtype="21" fill="hold" grpId="3" nodeType="afterEffect"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1"/>
      <p:bldP spid="5" grpId="2"/>
      <p:bldP spid="6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95871" y="317277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1" hangingPunct="1"/>
            <a:r>
              <a:rPr lang="zh-CN" altLang="en-US">
                <a:solidFill>
                  <a:srgbClr val="11508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ootlight MT Light" panose="0204060206030A020304" pitchFamily="18" charset="0"/>
              </a:rPr>
              <a:t>整理流程</a:t>
            </a:r>
            <a:endParaRPr lang="zh-CN" altLang="en-US">
              <a:solidFill>
                <a:srgbClr val="11508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ootlight MT Light" panose="0204060206030A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10394" y="1353344"/>
            <a:ext cx="7970881" cy="2704190"/>
            <a:chOff x="183313" y="1200944"/>
            <a:chExt cx="8956220" cy="3038475"/>
          </a:xfrm>
        </p:grpSpPr>
        <p:sp>
          <p:nvSpPr>
            <p:cNvPr id="35" name="Block Arc 5"/>
            <p:cNvSpPr/>
            <p:nvPr/>
          </p:nvSpPr>
          <p:spPr>
            <a:xfrm>
              <a:off x="183313" y="1200944"/>
              <a:ext cx="1622360" cy="1622360"/>
            </a:xfrm>
            <a:prstGeom prst="blockArc">
              <a:avLst/>
            </a:prstGeom>
            <a:solidFill>
              <a:srgbClr val="218D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6" name="Block Arc 26"/>
            <p:cNvSpPr/>
            <p:nvPr/>
          </p:nvSpPr>
          <p:spPr>
            <a:xfrm flipV="1">
              <a:off x="1405623" y="1200944"/>
              <a:ext cx="1622360" cy="1622360"/>
            </a:xfrm>
            <a:prstGeom prst="blockArc">
              <a:avLst/>
            </a:prstGeom>
            <a:solidFill>
              <a:srgbClr val="2C6A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7" name="Block Arc 27"/>
            <p:cNvSpPr/>
            <p:nvPr/>
          </p:nvSpPr>
          <p:spPr>
            <a:xfrm>
              <a:off x="2627933" y="1200944"/>
              <a:ext cx="1622360" cy="1622360"/>
            </a:xfrm>
            <a:prstGeom prst="blockArc">
              <a:avLst/>
            </a:prstGeom>
            <a:solidFill>
              <a:srgbClr val="218D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8" name="Block Arc 28"/>
            <p:cNvSpPr/>
            <p:nvPr/>
          </p:nvSpPr>
          <p:spPr>
            <a:xfrm flipV="1">
              <a:off x="3850243" y="1200944"/>
              <a:ext cx="1622360" cy="1622360"/>
            </a:xfrm>
            <a:prstGeom prst="blockArc">
              <a:avLst/>
            </a:prstGeom>
            <a:solidFill>
              <a:srgbClr val="2C6A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9" name="Block Arc 29"/>
            <p:cNvSpPr/>
            <p:nvPr/>
          </p:nvSpPr>
          <p:spPr>
            <a:xfrm>
              <a:off x="5072553" y="1200944"/>
              <a:ext cx="1622360" cy="1622360"/>
            </a:xfrm>
            <a:prstGeom prst="blockArc">
              <a:avLst/>
            </a:prstGeom>
            <a:solidFill>
              <a:srgbClr val="218D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0" name="Block Arc 30"/>
            <p:cNvSpPr/>
            <p:nvPr/>
          </p:nvSpPr>
          <p:spPr>
            <a:xfrm flipV="1">
              <a:off x="6294863" y="1200944"/>
              <a:ext cx="1622360" cy="1622360"/>
            </a:xfrm>
            <a:prstGeom prst="blockArc">
              <a:avLst/>
            </a:prstGeom>
            <a:solidFill>
              <a:srgbClr val="2C6A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1" name="Block Arc 32"/>
            <p:cNvSpPr/>
            <p:nvPr/>
          </p:nvSpPr>
          <p:spPr>
            <a:xfrm>
              <a:off x="7517173" y="1200944"/>
              <a:ext cx="1622360" cy="1622360"/>
            </a:xfrm>
            <a:prstGeom prst="blockArc">
              <a:avLst/>
            </a:prstGeom>
            <a:solidFill>
              <a:srgbClr val="218D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42" name="Group 22"/>
            <p:cNvGrpSpPr/>
            <p:nvPr/>
          </p:nvGrpSpPr>
          <p:grpSpPr>
            <a:xfrm>
              <a:off x="183313" y="2012124"/>
              <a:ext cx="400051" cy="2227295"/>
              <a:chOff x="3041780" y="7737410"/>
              <a:chExt cx="800101" cy="4454590"/>
            </a:xfrm>
          </p:grpSpPr>
          <p:sp>
            <p:nvSpPr>
              <p:cNvPr id="43" name="Rectangle 9"/>
              <p:cNvSpPr/>
              <p:nvPr/>
            </p:nvSpPr>
            <p:spPr>
              <a:xfrm>
                <a:off x="3041781" y="7737410"/>
                <a:ext cx="800100" cy="4054540"/>
              </a:xfrm>
              <a:prstGeom prst="rect">
                <a:avLst/>
              </a:prstGeom>
              <a:solidFill>
                <a:srgbClr val="218D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Oval 12"/>
              <p:cNvSpPr/>
              <p:nvPr/>
            </p:nvSpPr>
            <p:spPr>
              <a:xfrm>
                <a:off x="3041780" y="11391899"/>
                <a:ext cx="800101" cy="800101"/>
              </a:xfrm>
              <a:prstGeom prst="ellipse">
                <a:avLst/>
              </a:prstGeom>
              <a:solidFill>
                <a:srgbClr val="218D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5" name="TextBox 14"/>
            <p:cNvSpPr txBox="1"/>
            <p:nvPr/>
          </p:nvSpPr>
          <p:spPr>
            <a:xfrm>
              <a:off x="618960" y="3862407"/>
              <a:ext cx="6094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200">
                  <a:solidFill>
                    <a:srgbClr val="2EB0A2"/>
                  </a:solidFill>
                  <a:cs typeface="+mn-ea"/>
                  <a:sym typeface="+mn-lt"/>
                </a:rPr>
                <a:t>START</a:t>
              </a:r>
              <a:endParaRPr lang="tr-TR" sz="1200">
                <a:solidFill>
                  <a:srgbClr val="2EB0A2"/>
                </a:solidFill>
                <a:cs typeface="+mn-ea"/>
                <a:sym typeface="+mn-lt"/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8737673" y="2012124"/>
              <a:ext cx="400051" cy="2227295"/>
              <a:chOff x="3041780" y="7737410"/>
              <a:chExt cx="800101" cy="4454590"/>
            </a:xfrm>
            <a:solidFill>
              <a:srgbClr val="2EB0A2"/>
            </a:solidFill>
          </p:grpSpPr>
          <p:sp>
            <p:nvSpPr>
              <p:cNvPr id="47" name="Rectangle 46"/>
              <p:cNvSpPr/>
              <p:nvPr/>
            </p:nvSpPr>
            <p:spPr>
              <a:xfrm>
                <a:off x="3041781" y="7737410"/>
                <a:ext cx="800100" cy="4054540"/>
              </a:xfrm>
              <a:prstGeom prst="rect">
                <a:avLst/>
              </a:prstGeom>
              <a:solidFill>
                <a:srgbClr val="218D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041780" y="11391899"/>
                <a:ext cx="800101" cy="800101"/>
              </a:xfrm>
              <a:prstGeom prst="ellipse">
                <a:avLst/>
              </a:prstGeom>
              <a:solidFill>
                <a:srgbClr val="218D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9" name="TextBox 49"/>
            <p:cNvSpPr txBox="1"/>
            <p:nvPr/>
          </p:nvSpPr>
          <p:spPr>
            <a:xfrm>
              <a:off x="8192975" y="3862407"/>
              <a:ext cx="4796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200">
                  <a:solidFill>
                    <a:srgbClr val="2EB0A2"/>
                  </a:solidFill>
                  <a:cs typeface="+mn-ea"/>
                  <a:sym typeface="+mn-lt"/>
                </a:rPr>
                <a:t>END</a:t>
              </a:r>
              <a:endParaRPr lang="tr-TR" sz="1200">
                <a:solidFill>
                  <a:srgbClr val="2EB0A2"/>
                </a:solidFill>
                <a:cs typeface="+mn-ea"/>
                <a:sym typeface="+mn-lt"/>
              </a:endParaRPr>
            </a:p>
          </p:txBody>
        </p:sp>
        <p:sp>
          <p:nvSpPr>
            <p:cNvPr id="50" name="TextBox 24"/>
            <p:cNvSpPr txBox="1"/>
            <p:nvPr/>
          </p:nvSpPr>
          <p:spPr>
            <a:xfrm>
              <a:off x="505688" y="2221505"/>
              <a:ext cx="1014414" cy="345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隶书" panose="02010509060101010101" pitchFamily="49" charset="-122"/>
                </a:rPr>
                <a:t>意识培训</a:t>
              </a: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1708692" y="1550000"/>
              <a:ext cx="1014414" cy="345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隶书" panose="02010509060101010101" pitchFamily="49" charset="-122"/>
                </a:rPr>
                <a:t>调查家底</a:t>
              </a: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4154217" y="1550000"/>
              <a:ext cx="1014414" cy="345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隶书" panose="02010509060101010101" pitchFamily="49" charset="-122"/>
                </a:rPr>
                <a:t>集中行动</a:t>
              </a: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6579698" y="1550000"/>
              <a:ext cx="1014414" cy="345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隶书" panose="02010509060101010101" pitchFamily="49" charset="-122"/>
                </a:rPr>
                <a:t>相互检查</a:t>
              </a: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2931003" y="2221505"/>
              <a:ext cx="1014414" cy="345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隶书" panose="02010509060101010101" pitchFamily="49" charset="-122"/>
                </a:rPr>
                <a:t>制定标准</a:t>
              </a: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5" name="TextBox 62"/>
            <p:cNvSpPr txBox="1"/>
            <p:nvPr/>
          </p:nvSpPr>
          <p:spPr>
            <a:xfrm>
              <a:off x="5369313" y="2221505"/>
              <a:ext cx="1014414" cy="345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隶书" panose="02010509060101010101" pitchFamily="49" charset="-122"/>
                </a:rPr>
                <a:t>废物处理</a:t>
              </a: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6" name="TextBox 63"/>
            <p:cNvSpPr txBox="1"/>
            <p:nvPr/>
          </p:nvSpPr>
          <p:spPr>
            <a:xfrm>
              <a:off x="7819337" y="2221505"/>
              <a:ext cx="1014414" cy="345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隶书" panose="02010509060101010101" pitchFamily="49" charset="-122"/>
                </a:rPr>
                <a:t>日常整理</a:t>
              </a: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57" name="Oval 1"/>
            <p:cNvSpPr/>
            <p:nvPr/>
          </p:nvSpPr>
          <p:spPr>
            <a:xfrm>
              <a:off x="297022" y="3893214"/>
              <a:ext cx="171451" cy="1714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8" name="Oval 37"/>
            <p:cNvSpPr/>
            <p:nvPr/>
          </p:nvSpPr>
          <p:spPr>
            <a:xfrm>
              <a:off x="8851972" y="3893214"/>
              <a:ext cx="171451" cy="1714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9" name="Freeform 19"/>
            <p:cNvSpPr>
              <a:spLocks noEditPoints="1"/>
            </p:cNvSpPr>
            <p:nvPr/>
          </p:nvSpPr>
          <p:spPr bwMode="auto">
            <a:xfrm>
              <a:off x="2109796" y="1857246"/>
              <a:ext cx="241865" cy="241865"/>
            </a:xfrm>
            <a:custGeom>
              <a:avLst/>
              <a:gdLst>
                <a:gd name="T0" fmla="*/ 80 w 85"/>
                <a:gd name="T1" fmla="*/ 53 h 85"/>
                <a:gd name="T2" fmla="*/ 80 w 85"/>
                <a:gd name="T3" fmla="*/ 80 h 85"/>
                <a:gd name="T4" fmla="*/ 74 w 85"/>
                <a:gd name="T5" fmla="*/ 85 h 85"/>
                <a:gd name="T6" fmla="*/ 10 w 85"/>
                <a:gd name="T7" fmla="*/ 85 h 85"/>
                <a:gd name="T8" fmla="*/ 5 w 85"/>
                <a:gd name="T9" fmla="*/ 80 h 85"/>
                <a:gd name="T10" fmla="*/ 5 w 85"/>
                <a:gd name="T11" fmla="*/ 53 h 85"/>
                <a:gd name="T12" fmla="*/ 17 w 85"/>
                <a:gd name="T13" fmla="*/ 56 h 85"/>
                <a:gd name="T14" fmla="*/ 17 w 85"/>
                <a:gd name="T15" fmla="*/ 60 h 85"/>
                <a:gd name="T16" fmla="*/ 20 w 85"/>
                <a:gd name="T17" fmla="*/ 60 h 85"/>
                <a:gd name="T18" fmla="*/ 20 w 85"/>
                <a:gd name="T19" fmla="*/ 68 h 85"/>
                <a:gd name="T20" fmla="*/ 27 w 85"/>
                <a:gd name="T21" fmla="*/ 68 h 85"/>
                <a:gd name="T22" fmla="*/ 27 w 85"/>
                <a:gd name="T23" fmla="*/ 60 h 85"/>
                <a:gd name="T24" fmla="*/ 30 w 85"/>
                <a:gd name="T25" fmla="*/ 60 h 85"/>
                <a:gd name="T26" fmla="*/ 30 w 85"/>
                <a:gd name="T27" fmla="*/ 57 h 85"/>
                <a:gd name="T28" fmla="*/ 54 w 85"/>
                <a:gd name="T29" fmla="*/ 57 h 85"/>
                <a:gd name="T30" fmla="*/ 54 w 85"/>
                <a:gd name="T31" fmla="*/ 60 h 85"/>
                <a:gd name="T32" fmla="*/ 57 w 85"/>
                <a:gd name="T33" fmla="*/ 60 h 85"/>
                <a:gd name="T34" fmla="*/ 57 w 85"/>
                <a:gd name="T35" fmla="*/ 68 h 85"/>
                <a:gd name="T36" fmla="*/ 63 w 85"/>
                <a:gd name="T37" fmla="*/ 68 h 85"/>
                <a:gd name="T38" fmla="*/ 63 w 85"/>
                <a:gd name="T39" fmla="*/ 60 h 85"/>
                <a:gd name="T40" fmla="*/ 66 w 85"/>
                <a:gd name="T41" fmla="*/ 60 h 85"/>
                <a:gd name="T42" fmla="*/ 66 w 85"/>
                <a:gd name="T43" fmla="*/ 56 h 85"/>
                <a:gd name="T44" fmla="*/ 80 w 85"/>
                <a:gd name="T45" fmla="*/ 53 h 85"/>
                <a:gd name="T46" fmla="*/ 31 w 85"/>
                <a:gd name="T47" fmla="*/ 0 h 85"/>
                <a:gd name="T48" fmla="*/ 54 w 85"/>
                <a:gd name="T49" fmla="*/ 0 h 85"/>
                <a:gd name="T50" fmla="*/ 61 w 85"/>
                <a:gd name="T51" fmla="*/ 7 h 85"/>
                <a:gd name="T52" fmla="*/ 61 w 85"/>
                <a:gd name="T53" fmla="*/ 16 h 85"/>
                <a:gd name="T54" fmla="*/ 53 w 85"/>
                <a:gd name="T55" fmla="*/ 16 h 85"/>
                <a:gd name="T56" fmla="*/ 53 w 85"/>
                <a:gd name="T57" fmla="*/ 8 h 85"/>
                <a:gd name="T58" fmla="*/ 32 w 85"/>
                <a:gd name="T59" fmla="*/ 8 h 85"/>
                <a:gd name="T60" fmla="*/ 32 w 85"/>
                <a:gd name="T61" fmla="*/ 16 h 85"/>
                <a:gd name="T62" fmla="*/ 24 w 85"/>
                <a:gd name="T63" fmla="*/ 16 h 85"/>
                <a:gd name="T64" fmla="*/ 24 w 85"/>
                <a:gd name="T65" fmla="*/ 7 h 85"/>
                <a:gd name="T66" fmla="*/ 31 w 85"/>
                <a:gd name="T67" fmla="*/ 0 h 85"/>
                <a:gd name="T68" fmla="*/ 0 w 85"/>
                <a:gd name="T69" fmla="*/ 20 h 85"/>
                <a:gd name="T70" fmla="*/ 0 w 85"/>
                <a:gd name="T71" fmla="*/ 48 h 85"/>
                <a:gd name="T72" fmla="*/ 85 w 85"/>
                <a:gd name="T73" fmla="*/ 48 h 85"/>
                <a:gd name="T74" fmla="*/ 85 w 85"/>
                <a:gd name="T75" fmla="*/ 20 h 85"/>
                <a:gd name="T76" fmla="*/ 0 w 85"/>
                <a:gd name="T77" fmla="*/ 2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5" h="85">
                  <a:moveTo>
                    <a:pt x="80" y="53"/>
                  </a:moveTo>
                  <a:cubicBezTo>
                    <a:pt x="80" y="80"/>
                    <a:pt x="80" y="80"/>
                    <a:pt x="80" y="80"/>
                  </a:cubicBezTo>
                  <a:cubicBezTo>
                    <a:pt x="80" y="83"/>
                    <a:pt x="78" y="85"/>
                    <a:pt x="74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7" y="85"/>
                    <a:pt x="5" y="83"/>
                    <a:pt x="5" y="80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9" y="54"/>
                    <a:pt x="13" y="55"/>
                    <a:pt x="17" y="56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8" y="58"/>
                    <a:pt x="46" y="58"/>
                    <a:pt x="54" y="57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7" y="60"/>
                    <a:pt x="57" y="60"/>
                    <a:pt x="57" y="60"/>
                  </a:cubicBezTo>
                  <a:cubicBezTo>
                    <a:pt x="57" y="68"/>
                    <a:pt x="57" y="68"/>
                    <a:pt x="57" y="68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71" y="55"/>
                    <a:pt x="75" y="54"/>
                    <a:pt x="80" y="53"/>
                  </a:cubicBezTo>
                  <a:close/>
                  <a:moveTo>
                    <a:pt x="31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1" y="3"/>
                    <a:pt x="61" y="7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3"/>
                    <a:pt x="27" y="0"/>
                    <a:pt x="31" y="0"/>
                  </a:cubicBezTo>
                  <a:close/>
                  <a:moveTo>
                    <a:pt x="0" y="2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27" y="55"/>
                    <a:pt x="56" y="55"/>
                    <a:pt x="85" y="48"/>
                  </a:cubicBezTo>
                  <a:cubicBezTo>
                    <a:pt x="85" y="20"/>
                    <a:pt x="85" y="20"/>
                    <a:pt x="85" y="2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2C6A80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28"/>
            <p:cNvSpPr>
              <a:spLocks noEditPoints="1"/>
            </p:cNvSpPr>
            <p:nvPr/>
          </p:nvSpPr>
          <p:spPr bwMode="auto">
            <a:xfrm>
              <a:off x="3327150" y="1819944"/>
              <a:ext cx="267134" cy="279167"/>
            </a:xfrm>
            <a:custGeom>
              <a:avLst/>
              <a:gdLst>
                <a:gd name="T0" fmla="*/ 81 w 94"/>
                <a:gd name="T1" fmla="*/ 57 h 98"/>
                <a:gd name="T2" fmla="*/ 81 w 94"/>
                <a:gd name="T3" fmla="*/ 95 h 98"/>
                <a:gd name="T4" fmla="*/ 81 w 94"/>
                <a:gd name="T5" fmla="*/ 98 h 98"/>
                <a:gd name="T6" fmla="*/ 78 w 94"/>
                <a:gd name="T7" fmla="*/ 98 h 98"/>
                <a:gd name="T8" fmla="*/ 67 w 94"/>
                <a:gd name="T9" fmla="*/ 98 h 98"/>
                <a:gd name="T10" fmla="*/ 67 w 94"/>
                <a:gd name="T11" fmla="*/ 68 h 98"/>
                <a:gd name="T12" fmla="*/ 62 w 94"/>
                <a:gd name="T13" fmla="*/ 64 h 98"/>
                <a:gd name="T14" fmla="*/ 49 w 94"/>
                <a:gd name="T15" fmla="*/ 64 h 98"/>
                <a:gd name="T16" fmla="*/ 45 w 94"/>
                <a:gd name="T17" fmla="*/ 68 h 98"/>
                <a:gd name="T18" fmla="*/ 45 w 94"/>
                <a:gd name="T19" fmla="*/ 98 h 98"/>
                <a:gd name="T20" fmla="*/ 15 w 94"/>
                <a:gd name="T21" fmla="*/ 98 h 98"/>
                <a:gd name="T22" fmla="*/ 12 w 94"/>
                <a:gd name="T23" fmla="*/ 98 h 98"/>
                <a:gd name="T24" fmla="*/ 12 w 94"/>
                <a:gd name="T25" fmla="*/ 95 h 98"/>
                <a:gd name="T26" fmla="*/ 12 w 94"/>
                <a:gd name="T27" fmla="*/ 57 h 98"/>
                <a:gd name="T28" fmla="*/ 3 w 94"/>
                <a:gd name="T29" fmla="*/ 57 h 98"/>
                <a:gd name="T30" fmla="*/ 0 w 94"/>
                <a:gd name="T31" fmla="*/ 50 h 98"/>
                <a:gd name="T32" fmla="*/ 44 w 94"/>
                <a:gd name="T33" fmla="*/ 3 h 98"/>
                <a:gd name="T34" fmla="*/ 47 w 94"/>
                <a:gd name="T35" fmla="*/ 0 h 98"/>
                <a:gd name="T36" fmla="*/ 50 w 94"/>
                <a:gd name="T37" fmla="*/ 3 h 98"/>
                <a:gd name="T38" fmla="*/ 94 w 94"/>
                <a:gd name="T39" fmla="*/ 50 h 98"/>
                <a:gd name="T40" fmla="*/ 90 w 94"/>
                <a:gd name="T41" fmla="*/ 57 h 98"/>
                <a:gd name="T42" fmla="*/ 81 w 94"/>
                <a:gd name="T43" fmla="*/ 57 h 98"/>
                <a:gd name="T44" fmla="*/ 74 w 94"/>
                <a:gd name="T45" fmla="*/ 8 h 98"/>
                <a:gd name="T46" fmla="*/ 77 w 94"/>
                <a:gd name="T47" fmla="*/ 8 h 98"/>
                <a:gd name="T48" fmla="*/ 77 w 94"/>
                <a:gd name="T49" fmla="*/ 2 h 98"/>
                <a:gd name="T50" fmla="*/ 61 w 94"/>
                <a:gd name="T51" fmla="*/ 2 h 98"/>
                <a:gd name="T52" fmla="*/ 61 w 94"/>
                <a:gd name="T53" fmla="*/ 8 h 98"/>
                <a:gd name="T54" fmla="*/ 64 w 94"/>
                <a:gd name="T55" fmla="*/ 8 h 98"/>
                <a:gd name="T56" fmla="*/ 64 w 94"/>
                <a:gd name="T57" fmla="*/ 13 h 98"/>
                <a:gd name="T58" fmla="*/ 74 w 94"/>
                <a:gd name="T59" fmla="*/ 25 h 98"/>
                <a:gd name="T60" fmla="*/ 74 w 94"/>
                <a:gd name="T61" fmla="*/ 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98">
                  <a:moveTo>
                    <a:pt x="81" y="57"/>
                  </a:moveTo>
                  <a:cubicBezTo>
                    <a:pt x="81" y="95"/>
                    <a:pt x="81" y="95"/>
                    <a:pt x="81" y="95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78" y="98"/>
                    <a:pt x="78" y="98"/>
                    <a:pt x="78" y="98"/>
                  </a:cubicBezTo>
                  <a:cubicBezTo>
                    <a:pt x="67" y="98"/>
                    <a:pt x="67" y="98"/>
                    <a:pt x="67" y="98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67" y="66"/>
                    <a:pt x="65" y="64"/>
                    <a:pt x="62" y="64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47" y="64"/>
                    <a:pt x="45" y="66"/>
                    <a:pt x="45" y="68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94" y="50"/>
                    <a:pt x="94" y="50"/>
                    <a:pt x="94" y="50"/>
                  </a:cubicBezTo>
                  <a:cubicBezTo>
                    <a:pt x="90" y="57"/>
                    <a:pt x="90" y="57"/>
                    <a:pt x="90" y="57"/>
                  </a:cubicBezTo>
                  <a:cubicBezTo>
                    <a:pt x="81" y="57"/>
                    <a:pt x="81" y="57"/>
                    <a:pt x="81" y="57"/>
                  </a:cubicBezTo>
                  <a:close/>
                  <a:moveTo>
                    <a:pt x="74" y="8"/>
                  </a:moveTo>
                  <a:cubicBezTo>
                    <a:pt x="77" y="8"/>
                    <a:pt x="77" y="8"/>
                    <a:pt x="77" y="8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74" y="25"/>
                    <a:pt x="74" y="25"/>
                    <a:pt x="74" y="25"/>
                  </a:cubicBezTo>
                  <a:lnTo>
                    <a:pt x="74" y="8"/>
                  </a:lnTo>
                  <a:close/>
                </a:path>
              </a:pathLst>
            </a:custGeom>
            <a:solidFill>
              <a:srgbClr val="2EB0A2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33"/>
            <p:cNvSpPr>
              <a:spLocks noEditPoints="1"/>
            </p:cNvSpPr>
            <p:nvPr/>
          </p:nvSpPr>
          <p:spPr bwMode="auto">
            <a:xfrm>
              <a:off x="4518434" y="1819944"/>
              <a:ext cx="267134" cy="173276"/>
            </a:xfrm>
            <a:custGeom>
              <a:avLst/>
              <a:gdLst>
                <a:gd name="T0" fmla="*/ 13 w 94"/>
                <a:gd name="T1" fmla="*/ 0 h 61"/>
                <a:gd name="T2" fmla="*/ 82 w 94"/>
                <a:gd name="T3" fmla="*/ 0 h 61"/>
                <a:gd name="T4" fmla="*/ 89 w 94"/>
                <a:gd name="T5" fmla="*/ 2 h 61"/>
                <a:gd name="T6" fmla="*/ 47 w 94"/>
                <a:gd name="T7" fmla="*/ 33 h 61"/>
                <a:gd name="T8" fmla="*/ 6 w 94"/>
                <a:gd name="T9" fmla="*/ 2 h 61"/>
                <a:gd name="T10" fmla="*/ 13 w 94"/>
                <a:gd name="T11" fmla="*/ 0 h 61"/>
                <a:gd name="T12" fmla="*/ 94 w 94"/>
                <a:gd name="T13" fmla="*/ 9 h 61"/>
                <a:gd name="T14" fmla="*/ 67 w 94"/>
                <a:gd name="T15" fmla="*/ 29 h 61"/>
                <a:gd name="T16" fmla="*/ 93 w 94"/>
                <a:gd name="T17" fmla="*/ 53 h 61"/>
                <a:gd name="T18" fmla="*/ 94 w 94"/>
                <a:gd name="T19" fmla="*/ 48 h 61"/>
                <a:gd name="T20" fmla="*/ 94 w 94"/>
                <a:gd name="T21" fmla="*/ 12 h 61"/>
                <a:gd name="T22" fmla="*/ 94 w 94"/>
                <a:gd name="T23" fmla="*/ 9 h 61"/>
                <a:gd name="T24" fmla="*/ 87 w 94"/>
                <a:gd name="T25" fmla="*/ 60 h 61"/>
                <a:gd name="T26" fmla="*/ 82 w 94"/>
                <a:gd name="T27" fmla="*/ 61 h 61"/>
                <a:gd name="T28" fmla="*/ 13 w 94"/>
                <a:gd name="T29" fmla="*/ 61 h 61"/>
                <a:gd name="T30" fmla="*/ 6 w 94"/>
                <a:gd name="T31" fmla="*/ 59 h 61"/>
                <a:gd name="T32" fmla="*/ 34 w 94"/>
                <a:gd name="T33" fmla="*/ 34 h 61"/>
                <a:gd name="T34" fmla="*/ 44 w 94"/>
                <a:gd name="T35" fmla="*/ 42 h 61"/>
                <a:gd name="T36" fmla="*/ 47 w 94"/>
                <a:gd name="T37" fmla="*/ 44 h 61"/>
                <a:gd name="T38" fmla="*/ 50 w 94"/>
                <a:gd name="T39" fmla="*/ 42 h 61"/>
                <a:gd name="T40" fmla="*/ 60 w 94"/>
                <a:gd name="T41" fmla="*/ 35 h 61"/>
                <a:gd name="T42" fmla="*/ 87 w 94"/>
                <a:gd name="T43" fmla="*/ 60 h 61"/>
                <a:gd name="T44" fmla="*/ 1 w 94"/>
                <a:gd name="T45" fmla="*/ 52 h 61"/>
                <a:gd name="T46" fmla="*/ 27 w 94"/>
                <a:gd name="T47" fmla="*/ 29 h 61"/>
                <a:gd name="T48" fmla="*/ 1 w 94"/>
                <a:gd name="T49" fmla="*/ 9 h 61"/>
                <a:gd name="T50" fmla="*/ 0 w 94"/>
                <a:gd name="T51" fmla="*/ 12 h 61"/>
                <a:gd name="T52" fmla="*/ 0 w 94"/>
                <a:gd name="T53" fmla="*/ 48 h 61"/>
                <a:gd name="T54" fmla="*/ 1 w 94"/>
                <a:gd name="T55" fmla="*/ 5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4" h="61">
                  <a:moveTo>
                    <a:pt x="13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84" y="0"/>
                    <a:pt x="87" y="1"/>
                    <a:pt x="89" y="2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8" y="1"/>
                    <a:pt x="10" y="0"/>
                    <a:pt x="13" y="0"/>
                  </a:cubicBezTo>
                  <a:close/>
                  <a:moveTo>
                    <a:pt x="94" y="9"/>
                  </a:moveTo>
                  <a:cubicBezTo>
                    <a:pt x="67" y="29"/>
                    <a:pt x="67" y="29"/>
                    <a:pt x="67" y="29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94" y="52"/>
                    <a:pt x="94" y="50"/>
                    <a:pt x="94" y="48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4" y="11"/>
                    <a:pt x="94" y="10"/>
                    <a:pt x="94" y="9"/>
                  </a:cubicBezTo>
                  <a:close/>
                  <a:moveTo>
                    <a:pt x="87" y="60"/>
                  </a:moveTo>
                  <a:cubicBezTo>
                    <a:pt x="85" y="60"/>
                    <a:pt x="84" y="61"/>
                    <a:pt x="82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0" y="61"/>
                    <a:pt x="8" y="60"/>
                    <a:pt x="6" y="59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87" y="60"/>
                    <a:pt x="87" y="60"/>
                    <a:pt x="87" y="60"/>
                  </a:cubicBezTo>
                  <a:close/>
                  <a:moveTo>
                    <a:pt x="1" y="52"/>
                  </a:moveTo>
                  <a:cubicBezTo>
                    <a:pt x="27" y="29"/>
                    <a:pt x="27" y="29"/>
                    <a:pt x="27" y="2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9"/>
                    <a:pt x="0" y="51"/>
                    <a:pt x="1" y="52"/>
                  </a:cubicBezTo>
                  <a:close/>
                </a:path>
              </a:pathLst>
            </a:custGeom>
            <a:solidFill>
              <a:srgbClr val="2C6A80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73"/>
            <p:cNvSpPr>
              <a:spLocks noEditPoints="1"/>
            </p:cNvSpPr>
            <p:nvPr/>
          </p:nvSpPr>
          <p:spPr bwMode="auto">
            <a:xfrm>
              <a:off x="5766927" y="1771210"/>
              <a:ext cx="253898" cy="270744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rgbClr val="2EB0A2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74"/>
            <p:cNvSpPr>
              <a:spLocks noEditPoints="1"/>
            </p:cNvSpPr>
            <p:nvPr/>
          </p:nvSpPr>
          <p:spPr bwMode="auto">
            <a:xfrm>
              <a:off x="6957793" y="1857246"/>
              <a:ext cx="281574" cy="184106"/>
            </a:xfrm>
            <a:custGeom>
              <a:avLst/>
              <a:gdLst>
                <a:gd name="T0" fmla="*/ 18 w 99"/>
                <a:gd name="T1" fmla="*/ 58 h 65"/>
                <a:gd name="T2" fmla="*/ 53 w 99"/>
                <a:gd name="T3" fmla="*/ 65 h 65"/>
                <a:gd name="T4" fmla="*/ 87 w 99"/>
                <a:gd name="T5" fmla="*/ 57 h 65"/>
                <a:gd name="T6" fmla="*/ 87 w 99"/>
                <a:gd name="T7" fmla="*/ 23 h 65"/>
                <a:gd name="T8" fmla="*/ 53 w 99"/>
                <a:gd name="T9" fmla="*/ 28 h 65"/>
                <a:gd name="T10" fmla="*/ 18 w 99"/>
                <a:gd name="T11" fmla="*/ 23 h 65"/>
                <a:gd name="T12" fmla="*/ 18 w 99"/>
                <a:gd name="T13" fmla="*/ 58 h 65"/>
                <a:gd name="T14" fmla="*/ 99 w 99"/>
                <a:gd name="T15" fmla="*/ 8 h 65"/>
                <a:gd name="T16" fmla="*/ 99 w 99"/>
                <a:gd name="T17" fmla="*/ 17 h 65"/>
                <a:gd name="T18" fmla="*/ 53 w 99"/>
                <a:gd name="T19" fmla="*/ 24 h 65"/>
                <a:gd name="T20" fmla="*/ 7 w 99"/>
                <a:gd name="T21" fmla="*/ 17 h 65"/>
                <a:gd name="T22" fmla="*/ 7 w 99"/>
                <a:gd name="T23" fmla="*/ 34 h 65"/>
                <a:gd name="T24" fmla="*/ 9 w 99"/>
                <a:gd name="T25" fmla="*/ 37 h 65"/>
                <a:gd name="T26" fmla="*/ 5 w 99"/>
                <a:gd name="T27" fmla="*/ 41 h 65"/>
                <a:gd name="T28" fmla="*/ 2 w 99"/>
                <a:gd name="T29" fmla="*/ 37 h 65"/>
                <a:gd name="T30" fmla="*/ 4 w 99"/>
                <a:gd name="T31" fmla="*/ 34 h 65"/>
                <a:gd name="T32" fmla="*/ 4 w 99"/>
                <a:gd name="T33" fmla="*/ 8 h 65"/>
                <a:gd name="T34" fmla="*/ 53 w 99"/>
                <a:gd name="T35" fmla="*/ 0 h 65"/>
                <a:gd name="T36" fmla="*/ 99 w 99"/>
                <a:gd name="T37" fmla="*/ 8 h 65"/>
                <a:gd name="T38" fmla="*/ 8 w 99"/>
                <a:gd name="T39" fmla="*/ 42 h 65"/>
                <a:gd name="T40" fmla="*/ 3 w 99"/>
                <a:gd name="T41" fmla="*/ 42 h 65"/>
                <a:gd name="T42" fmla="*/ 0 w 99"/>
                <a:gd name="T43" fmla="*/ 58 h 65"/>
                <a:gd name="T44" fmla="*/ 2 w 99"/>
                <a:gd name="T45" fmla="*/ 58 h 65"/>
                <a:gd name="T46" fmla="*/ 3 w 99"/>
                <a:gd name="T47" fmla="*/ 56 h 65"/>
                <a:gd name="T48" fmla="*/ 3 w 99"/>
                <a:gd name="T49" fmla="*/ 58 h 65"/>
                <a:gd name="T50" fmla="*/ 6 w 99"/>
                <a:gd name="T51" fmla="*/ 59 h 65"/>
                <a:gd name="T52" fmla="*/ 7 w 99"/>
                <a:gd name="T53" fmla="*/ 57 h 65"/>
                <a:gd name="T54" fmla="*/ 7 w 99"/>
                <a:gd name="T55" fmla="*/ 59 h 65"/>
                <a:gd name="T56" fmla="*/ 8 w 99"/>
                <a:gd name="T57" fmla="*/ 59 h 65"/>
                <a:gd name="T58" fmla="*/ 8 w 99"/>
                <a:gd name="T59" fmla="*/ 51 h 65"/>
                <a:gd name="T60" fmla="*/ 9 w 99"/>
                <a:gd name="T61" fmla="*/ 58 h 65"/>
                <a:gd name="T62" fmla="*/ 11 w 99"/>
                <a:gd name="T63" fmla="*/ 58 h 65"/>
                <a:gd name="T64" fmla="*/ 8 w 99"/>
                <a:gd name="T65" fmla="*/ 4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" h="65">
                  <a:moveTo>
                    <a:pt x="18" y="58"/>
                  </a:moveTo>
                  <a:cubicBezTo>
                    <a:pt x="30" y="58"/>
                    <a:pt x="42" y="60"/>
                    <a:pt x="53" y="65"/>
                  </a:cubicBezTo>
                  <a:cubicBezTo>
                    <a:pt x="64" y="60"/>
                    <a:pt x="75" y="57"/>
                    <a:pt x="87" y="57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58"/>
                    <a:pt x="18" y="58"/>
                    <a:pt x="18" y="58"/>
                  </a:cubicBezTo>
                  <a:close/>
                  <a:moveTo>
                    <a:pt x="99" y="8"/>
                  </a:moveTo>
                  <a:cubicBezTo>
                    <a:pt x="99" y="17"/>
                    <a:pt x="99" y="17"/>
                    <a:pt x="99" y="17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8" y="35"/>
                    <a:pt x="9" y="36"/>
                    <a:pt x="9" y="37"/>
                  </a:cubicBezTo>
                  <a:cubicBezTo>
                    <a:pt x="9" y="39"/>
                    <a:pt x="7" y="41"/>
                    <a:pt x="5" y="41"/>
                  </a:cubicBezTo>
                  <a:cubicBezTo>
                    <a:pt x="4" y="41"/>
                    <a:pt x="2" y="39"/>
                    <a:pt x="2" y="37"/>
                  </a:cubicBezTo>
                  <a:cubicBezTo>
                    <a:pt x="2" y="36"/>
                    <a:pt x="3" y="35"/>
                    <a:pt x="4" y="34"/>
                  </a:cubicBezTo>
                  <a:cubicBezTo>
                    <a:pt x="4" y="25"/>
                    <a:pt x="4" y="17"/>
                    <a:pt x="4" y="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99" y="8"/>
                    <a:pt x="99" y="8"/>
                    <a:pt x="99" y="8"/>
                  </a:cubicBezTo>
                  <a:close/>
                  <a:moveTo>
                    <a:pt x="8" y="42"/>
                  </a:moveTo>
                  <a:cubicBezTo>
                    <a:pt x="6" y="43"/>
                    <a:pt x="5" y="43"/>
                    <a:pt x="3" y="42"/>
                  </a:cubicBezTo>
                  <a:cubicBezTo>
                    <a:pt x="2" y="47"/>
                    <a:pt x="1" y="52"/>
                    <a:pt x="0" y="58"/>
                  </a:cubicBezTo>
                  <a:cubicBezTo>
                    <a:pt x="1" y="58"/>
                    <a:pt x="2" y="58"/>
                    <a:pt x="2" y="58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4" y="59"/>
                    <a:pt x="5" y="59"/>
                    <a:pt x="6" y="59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7" y="59"/>
                    <a:pt x="8" y="59"/>
                    <a:pt x="8" y="59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0" y="58"/>
                    <a:pt x="10" y="58"/>
                    <a:pt x="11" y="58"/>
                  </a:cubicBezTo>
                  <a:cubicBezTo>
                    <a:pt x="10" y="52"/>
                    <a:pt x="9" y="47"/>
                    <a:pt x="8" y="42"/>
                  </a:cubicBezTo>
                  <a:close/>
                </a:path>
              </a:pathLst>
            </a:custGeom>
            <a:solidFill>
              <a:srgbClr val="2C6A80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75"/>
            <p:cNvSpPr>
              <a:spLocks noEditPoints="1"/>
            </p:cNvSpPr>
            <p:nvPr/>
          </p:nvSpPr>
          <p:spPr bwMode="auto">
            <a:xfrm>
              <a:off x="873340" y="1857669"/>
              <a:ext cx="264727" cy="250288"/>
            </a:xfrm>
            <a:custGeom>
              <a:avLst/>
              <a:gdLst>
                <a:gd name="T0" fmla="*/ 89 w 93"/>
                <a:gd name="T1" fmla="*/ 0 h 88"/>
                <a:gd name="T2" fmla="*/ 93 w 93"/>
                <a:gd name="T3" fmla="*/ 5 h 88"/>
                <a:gd name="T4" fmla="*/ 93 w 93"/>
                <a:gd name="T5" fmla="*/ 74 h 88"/>
                <a:gd name="T6" fmla="*/ 81 w 93"/>
                <a:gd name="T7" fmla="*/ 74 h 88"/>
                <a:gd name="T8" fmla="*/ 82 w 93"/>
                <a:gd name="T9" fmla="*/ 65 h 88"/>
                <a:gd name="T10" fmla="*/ 84 w 93"/>
                <a:gd name="T11" fmla="*/ 10 h 88"/>
                <a:gd name="T12" fmla="*/ 10 w 93"/>
                <a:gd name="T13" fmla="*/ 65 h 88"/>
                <a:gd name="T14" fmla="*/ 48 w 93"/>
                <a:gd name="T15" fmla="*/ 72 h 88"/>
                <a:gd name="T16" fmla="*/ 5 w 93"/>
                <a:gd name="T17" fmla="*/ 74 h 88"/>
                <a:gd name="T18" fmla="*/ 0 w 93"/>
                <a:gd name="T19" fmla="*/ 69 h 88"/>
                <a:gd name="T20" fmla="*/ 0 w 93"/>
                <a:gd name="T21" fmla="*/ 0 h 88"/>
                <a:gd name="T22" fmla="*/ 64 w 93"/>
                <a:gd name="T23" fmla="*/ 51 h 88"/>
                <a:gd name="T24" fmla="*/ 55 w 93"/>
                <a:gd name="T25" fmla="*/ 71 h 88"/>
                <a:gd name="T26" fmla="*/ 57 w 93"/>
                <a:gd name="T27" fmla="*/ 82 h 88"/>
                <a:gd name="T28" fmla="*/ 64 w 93"/>
                <a:gd name="T29" fmla="*/ 78 h 88"/>
                <a:gd name="T30" fmla="*/ 72 w 93"/>
                <a:gd name="T31" fmla="*/ 84 h 88"/>
                <a:gd name="T32" fmla="*/ 74 w 93"/>
                <a:gd name="T33" fmla="*/ 71 h 88"/>
                <a:gd name="T34" fmla="*/ 64 w 93"/>
                <a:gd name="T35" fmla="*/ 51 h 88"/>
                <a:gd name="T36" fmla="*/ 64 w 93"/>
                <a:gd name="T37" fmla="*/ 69 h 88"/>
                <a:gd name="T38" fmla="*/ 64 w 93"/>
                <a:gd name="T39" fmla="*/ 72 h 88"/>
                <a:gd name="T40" fmla="*/ 62 w 93"/>
                <a:gd name="T41" fmla="*/ 55 h 88"/>
                <a:gd name="T42" fmla="*/ 71 w 93"/>
                <a:gd name="T43" fmla="*/ 64 h 88"/>
                <a:gd name="T44" fmla="*/ 62 w 93"/>
                <a:gd name="T45" fmla="*/ 55 h 88"/>
                <a:gd name="T46" fmla="*/ 18 w 93"/>
                <a:gd name="T47" fmla="*/ 46 h 88"/>
                <a:gd name="T48" fmla="*/ 77 w 93"/>
                <a:gd name="T49" fmla="*/ 41 h 88"/>
                <a:gd name="T50" fmla="*/ 47 w 93"/>
                <a:gd name="T51" fmla="*/ 29 h 88"/>
                <a:gd name="T52" fmla="*/ 77 w 93"/>
                <a:gd name="T53" fmla="*/ 34 h 88"/>
                <a:gd name="T54" fmla="*/ 47 w 93"/>
                <a:gd name="T55" fmla="*/ 29 h 88"/>
                <a:gd name="T56" fmla="*/ 47 w 93"/>
                <a:gd name="T57" fmla="*/ 22 h 88"/>
                <a:gd name="T58" fmla="*/ 77 w 93"/>
                <a:gd name="T59" fmla="*/ 17 h 88"/>
                <a:gd name="T60" fmla="*/ 18 w 93"/>
                <a:gd name="T61" fmla="*/ 17 h 88"/>
                <a:gd name="T62" fmla="*/ 40 w 93"/>
                <a:gd name="T63" fmla="*/ 35 h 88"/>
                <a:gd name="T64" fmla="*/ 18 w 93"/>
                <a:gd name="T65" fmla="*/ 1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3" h="88">
                  <a:moveTo>
                    <a:pt x="5" y="0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93" y="69"/>
                    <a:pt x="93" y="69"/>
                    <a:pt x="93" y="69"/>
                  </a:cubicBezTo>
                  <a:cubicBezTo>
                    <a:pt x="93" y="74"/>
                    <a:pt x="93" y="74"/>
                    <a:pt x="93" y="74"/>
                  </a:cubicBezTo>
                  <a:cubicBezTo>
                    <a:pt x="89" y="74"/>
                    <a:pt x="89" y="74"/>
                    <a:pt x="89" y="74"/>
                  </a:cubicBezTo>
                  <a:cubicBezTo>
                    <a:pt x="81" y="74"/>
                    <a:pt x="81" y="74"/>
                    <a:pt x="81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1" y="69"/>
                    <a:pt x="82" y="67"/>
                    <a:pt x="82" y="65"/>
                  </a:cubicBezTo>
                  <a:cubicBezTo>
                    <a:pt x="84" y="65"/>
                    <a:pt x="84" y="65"/>
                    <a:pt x="84" y="65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46" y="65"/>
                    <a:pt x="46" y="65"/>
                    <a:pt x="46" y="65"/>
                  </a:cubicBezTo>
                  <a:cubicBezTo>
                    <a:pt x="46" y="67"/>
                    <a:pt x="47" y="69"/>
                    <a:pt x="48" y="72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lose/>
                  <a:moveTo>
                    <a:pt x="64" y="51"/>
                  </a:moveTo>
                  <a:cubicBezTo>
                    <a:pt x="57" y="51"/>
                    <a:pt x="52" y="56"/>
                    <a:pt x="52" y="63"/>
                  </a:cubicBezTo>
                  <a:cubicBezTo>
                    <a:pt x="52" y="66"/>
                    <a:pt x="53" y="69"/>
                    <a:pt x="55" y="71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7" y="82"/>
                    <a:pt x="57" y="82"/>
                    <a:pt x="57" y="82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8" y="88"/>
                    <a:pt x="68" y="88"/>
                    <a:pt x="68" y="88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69"/>
                    <a:pt x="76" y="66"/>
                    <a:pt x="76" y="63"/>
                  </a:cubicBezTo>
                  <a:cubicBezTo>
                    <a:pt x="76" y="56"/>
                    <a:pt x="71" y="51"/>
                    <a:pt x="64" y="51"/>
                  </a:cubicBezTo>
                  <a:close/>
                  <a:moveTo>
                    <a:pt x="71" y="67"/>
                  </a:moveTo>
                  <a:cubicBezTo>
                    <a:pt x="69" y="68"/>
                    <a:pt x="67" y="69"/>
                    <a:pt x="64" y="69"/>
                  </a:cubicBezTo>
                  <a:cubicBezTo>
                    <a:pt x="62" y="69"/>
                    <a:pt x="59" y="68"/>
                    <a:pt x="57" y="67"/>
                  </a:cubicBezTo>
                  <a:cubicBezTo>
                    <a:pt x="58" y="69"/>
                    <a:pt x="61" y="72"/>
                    <a:pt x="64" y="72"/>
                  </a:cubicBezTo>
                  <a:cubicBezTo>
                    <a:pt x="67" y="72"/>
                    <a:pt x="70" y="70"/>
                    <a:pt x="71" y="67"/>
                  </a:cubicBezTo>
                  <a:close/>
                  <a:moveTo>
                    <a:pt x="62" y="55"/>
                  </a:moveTo>
                  <a:cubicBezTo>
                    <a:pt x="64" y="55"/>
                    <a:pt x="66" y="56"/>
                    <a:pt x="68" y="58"/>
                  </a:cubicBezTo>
                  <a:cubicBezTo>
                    <a:pt x="70" y="60"/>
                    <a:pt x="71" y="62"/>
                    <a:pt x="71" y="64"/>
                  </a:cubicBezTo>
                  <a:cubicBezTo>
                    <a:pt x="73" y="62"/>
                    <a:pt x="72" y="58"/>
                    <a:pt x="70" y="56"/>
                  </a:cubicBezTo>
                  <a:cubicBezTo>
                    <a:pt x="68" y="54"/>
                    <a:pt x="65" y="54"/>
                    <a:pt x="62" y="55"/>
                  </a:cubicBezTo>
                  <a:close/>
                  <a:moveTo>
                    <a:pt x="18" y="41"/>
                  </a:moveTo>
                  <a:cubicBezTo>
                    <a:pt x="18" y="46"/>
                    <a:pt x="18" y="46"/>
                    <a:pt x="18" y="46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8" y="41"/>
                    <a:pt x="18" y="41"/>
                    <a:pt x="18" y="41"/>
                  </a:cubicBezTo>
                  <a:close/>
                  <a:moveTo>
                    <a:pt x="47" y="29"/>
                  </a:moveTo>
                  <a:cubicBezTo>
                    <a:pt x="47" y="34"/>
                    <a:pt x="47" y="34"/>
                    <a:pt x="47" y="34"/>
                  </a:cubicBezTo>
                  <a:cubicBezTo>
                    <a:pt x="77" y="34"/>
                    <a:pt x="77" y="34"/>
                    <a:pt x="77" y="34"/>
                  </a:cubicBezTo>
                  <a:cubicBezTo>
                    <a:pt x="77" y="29"/>
                    <a:pt x="77" y="29"/>
                    <a:pt x="77" y="29"/>
                  </a:cubicBezTo>
                  <a:cubicBezTo>
                    <a:pt x="47" y="29"/>
                    <a:pt x="47" y="29"/>
                    <a:pt x="47" y="29"/>
                  </a:cubicBezTo>
                  <a:close/>
                  <a:moveTo>
                    <a:pt x="47" y="17"/>
                  </a:moveTo>
                  <a:cubicBezTo>
                    <a:pt x="47" y="22"/>
                    <a:pt x="47" y="22"/>
                    <a:pt x="47" y="22"/>
                  </a:cubicBezTo>
                  <a:cubicBezTo>
                    <a:pt x="77" y="22"/>
                    <a:pt x="77" y="22"/>
                    <a:pt x="77" y="22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47" y="17"/>
                    <a:pt x="47" y="17"/>
                    <a:pt x="47" y="17"/>
                  </a:cubicBezTo>
                  <a:close/>
                  <a:moveTo>
                    <a:pt x="18" y="17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17"/>
                    <a:pt x="40" y="17"/>
                    <a:pt x="40" y="17"/>
                  </a:cubicBezTo>
                  <a:lnTo>
                    <a:pt x="18" y="17"/>
                  </a:lnTo>
                  <a:close/>
                </a:path>
              </a:pathLst>
            </a:custGeom>
            <a:solidFill>
              <a:srgbClr val="2EB0A2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105"/>
            <p:cNvSpPr>
              <a:spLocks noEditPoints="1"/>
            </p:cNvSpPr>
            <p:nvPr/>
          </p:nvSpPr>
          <p:spPr bwMode="auto">
            <a:xfrm>
              <a:off x="8238125" y="1776625"/>
              <a:ext cx="219002" cy="264727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rgbClr val="2EB0A2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drap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>
            <a:off x="7466334" y="867339"/>
            <a:ext cx="1419989" cy="1419989"/>
          </a:xfrm>
          <a:prstGeom prst="ellipse">
            <a:avLst/>
          </a:prstGeom>
          <a:solidFill>
            <a:srgbClr val="9BD4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3396510" y="739371"/>
            <a:ext cx="2750822" cy="2735903"/>
            <a:chOff x="2699658" y="-921225"/>
            <a:chExt cx="8091720" cy="8047838"/>
          </a:xfrm>
        </p:grpSpPr>
        <p:sp>
          <p:nvSpPr>
            <p:cNvPr id="5" name="椭圆 4"/>
            <p:cNvSpPr/>
            <p:nvPr/>
          </p:nvSpPr>
          <p:spPr>
            <a:xfrm>
              <a:off x="2699658" y="-725714"/>
              <a:ext cx="3643086" cy="3643086"/>
            </a:xfrm>
            <a:prstGeom prst="ellipse">
              <a:avLst/>
            </a:prstGeom>
            <a:solidFill>
              <a:srgbClr val="9BD4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5159840" y="-921225"/>
              <a:ext cx="5631538" cy="5631538"/>
            </a:xfrm>
            <a:prstGeom prst="ellipse">
              <a:avLst/>
            </a:prstGeom>
            <a:solidFill>
              <a:srgbClr val="115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3294732" y="816421"/>
              <a:ext cx="5631538" cy="5631538"/>
            </a:xfrm>
            <a:prstGeom prst="ellipse">
              <a:avLst/>
            </a:prstGeom>
            <a:solidFill>
              <a:srgbClr val="218D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15082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4926705" y="3008173"/>
              <a:ext cx="4118442" cy="4118440"/>
            </a:xfrm>
            <a:prstGeom prst="ellipse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椭圆 11"/>
          <p:cNvSpPr/>
          <p:nvPr/>
        </p:nvSpPr>
        <p:spPr>
          <a:xfrm>
            <a:off x="1647437" y="1180836"/>
            <a:ext cx="694101" cy="694101"/>
          </a:xfrm>
          <a:prstGeom prst="ellipse">
            <a:avLst/>
          </a:prstGeom>
          <a:solidFill>
            <a:srgbClr val="9BD4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27276" y="3016215"/>
            <a:ext cx="1755690" cy="1755690"/>
          </a:xfrm>
          <a:prstGeom prst="ellipse">
            <a:avLst/>
          </a:prstGeom>
          <a:pattFill prst="wdUpDiag">
            <a:fgClr>
              <a:srgbClr val="9BD4CC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4304336" y="1437900"/>
            <a:ext cx="1003800" cy="1685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0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5"/>
          <p:cNvSpPr>
            <a:spLocks noChangeArrowheads="1"/>
          </p:cNvSpPr>
          <p:nvPr/>
        </p:nvSpPr>
        <p:spPr bwMode="auto">
          <a:xfrm>
            <a:off x="3189568" y="3415786"/>
            <a:ext cx="3288226" cy="6297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51444" tIns="25722" rIns="51444" bIns="25722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整顿（</a:t>
            </a:r>
            <a:r>
              <a:rPr lang="en-US" altLang="zh-CN" sz="3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SEITON）</a:t>
            </a:r>
            <a:endParaRPr lang="zh-CN" altLang="en-US" sz="3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18"/>
          <p:cNvSpPr>
            <a:spLocks noChangeArrowheads="1"/>
          </p:cNvSpPr>
          <p:nvPr/>
        </p:nvSpPr>
        <p:spPr bwMode="auto">
          <a:xfrm>
            <a:off x="3012813" y="4088591"/>
            <a:ext cx="3478619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defTabSz="683895">
              <a:lnSpc>
                <a:spcPct val="120000"/>
              </a:lnSpc>
              <a:spcBef>
                <a:spcPct val="20000"/>
              </a:spcBef>
            </a:pPr>
            <a:r>
              <a:rPr lang="zh-CN" altLang="en-US" sz="75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75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7404032" y="3210746"/>
            <a:ext cx="877845" cy="877845"/>
          </a:xfrm>
          <a:prstGeom prst="ellipse">
            <a:avLst/>
          </a:prstGeom>
          <a:pattFill prst="wdDnDiag">
            <a:fgClr>
              <a:srgbClr val="9BD4CC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drap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1" nodeType="after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2" nodeType="after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6" nodeType="afterEffect"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3" nodeType="afterEffect"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6" presetClass="entr" presetSubtype="37" fill="hold" grpId="4" nodeType="afterEffect"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6" presetClass="entr" presetSubtype="37" fill="hold" grpId="5" nodeType="afterEffect"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1"/>
      <p:bldP spid="13" grpId="2"/>
      <p:bldP spid="19" grpId="3"/>
      <p:bldP spid="20" grpId="4"/>
      <p:bldP spid="21" grpId="5"/>
      <p:bldP spid="22" grpId="6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31263" y="317277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1" hangingPunct="1"/>
            <a:r>
              <a:rPr lang="zh-CN" altLang="en-US">
                <a:solidFill>
                  <a:srgbClr val="11508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ootlight MT Light" panose="0204060206030A020304" pitchFamily="18" charset="0"/>
              </a:rPr>
              <a:t>整顿</a:t>
            </a:r>
            <a:endParaRPr lang="zh-CN" altLang="en-US">
              <a:solidFill>
                <a:srgbClr val="11508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ootlight MT Light" panose="0204060206030A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74808" y="1200944"/>
            <a:ext cx="7350122" cy="3276600"/>
            <a:chOff x="-10336" y="887718"/>
            <a:chExt cx="9624485" cy="4290485"/>
          </a:xfrm>
        </p:grpSpPr>
        <p:sp>
          <p:nvSpPr>
            <p:cNvPr id="66" name="Rectangle 10" descr="001e90bc453a118d6b4237"/>
            <p:cNvSpPr>
              <a:spLocks noChangeArrowheads="1"/>
            </p:cNvSpPr>
            <p:nvPr/>
          </p:nvSpPr>
          <p:spPr bwMode="auto">
            <a:xfrm>
              <a:off x="1769782" y="887718"/>
              <a:ext cx="2484967" cy="2489200"/>
            </a:xfrm>
            <a:prstGeom prst="rect">
              <a:avLst/>
            </a:prstGeom>
            <a:blipFill dpi="0" rotWithShape="1">
              <a:blip r:embed="rId1"/>
              <a:stretch>
                <a:fillRect b="-164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zh-CN" altLang="en-US" sz="105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Rectangle 15" descr="160621-20121008053110-8"/>
            <p:cNvSpPr>
              <a:spLocks noChangeArrowheads="1"/>
            </p:cNvSpPr>
            <p:nvPr/>
          </p:nvSpPr>
          <p:spPr bwMode="auto">
            <a:xfrm>
              <a:off x="4413497" y="2653018"/>
              <a:ext cx="3412067" cy="2525184"/>
            </a:xfrm>
            <a:prstGeom prst="rect">
              <a:avLst/>
            </a:prstGeom>
            <a:blipFill dpi="0" rotWithShape="1">
              <a:blip r:embed="rId2"/>
              <a:stretch>
                <a:fillRect b="-34896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zh-CN" altLang="en-US" sz="105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Rectangle 13"/>
            <p:cNvSpPr>
              <a:spLocks noChangeArrowheads="1"/>
            </p:cNvSpPr>
            <p:nvPr/>
          </p:nvSpPr>
          <p:spPr bwMode="auto">
            <a:xfrm>
              <a:off x="7973732" y="2653018"/>
              <a:ext cx="1640417" cy="1608667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zh-CN" altLang="en-US" sz="105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6" name="组合 75"/>
            <p:cNvGrpSpPr/>
            <p:nvPr/>
          </p:nvGrpSpPr>
          <p:grpSpPr>
            <a:xfrm>
              <a:off x="7069915" y="887718"/>
              <a:ext cx="1634067" cy="1608667"/>
              <a:chOff x="8362951" y="1842559"/>
              <a:chExt cx="1634067" cy="1608667"/>
            </a:xfrm>
          </p:grpSpPr>
          <p:sp>
            <p:nvSpPr>
              <p:cNvPr id="77" name="Rectangle 12"/>
              <p:cNvSpPr>
                <a:spLocks noChangeArrowheads="1"/>
              </p:cNvSpPr>
              <p:nvPr/>
            </p:nvSpPr>
            <p:spPr bwMode="auto">
              <a:xfrm>
                <a:off x="8362951" y="1842559"/>
                <a:ext cx="1634067" cy="160866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lang="zh-CN" altLang="zh-CN" sz="1050" b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78" name="Group 23"/>
              <p:cNvGrpSpPr/>
              <p:nvPr/>
            </p:nvGrpSpPr>
            <p:grpSpPr>
              <a:xfrm>
                <a:off x="8881534" y="2301876"/>
                <a:ext cx="590551" cy="590549"/>
                <a:chOff x="0" y="0"/>
                <a:chExt cx="279" cy="279"/>
              </a:xfrm>
            </p:grpSpPr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0" y="0"/>
                  <a:ext cx="279" cy="279"/>
                </a:xfrm>
                <a:custGeom>
                  <a:avLst/>
                  <a:gdLst>
                    <a:gd name="T0" fmla="*/ 114 w 118"/>
                    <a:gd name="T1" fmla="*/ 46 h 118"/>
                    <a:gd name="T2" fmla="*/ 103 w 118"/>
                    <a:gd name="T3" fmla="*/ 38 h 118"/>
                    <a:gd name="T4" fmla="*/ 107 w 118"/>
                    <a:gd name="T5" fmla="*/ 24 h 118"/>
                    <a:gd name="T6" fmla="*/ 89 w 118"/>
                    <a:gd name="T7" fmla="*/ 11 h 118"/>
                    <a:gd name="T8" fmla="*/ 76 w 118"/>
                    <a:gd name="T9" fmla="*/ 13 h 118"/>
                    <a:gd name="T10" fmla="*/ 68 w 118"/>
                    <a:gd name="T11" fmla="*/ 1 h 118"/>
                    <a:gd name="T12" fmla="*/ 46 w 118"/>
                    <a:gd name="T13" fmla="*/ 4 h 118"/>
                    <a:gd name="T14" fmla="*/ 39 w 118"/>
                    <a:gd name="T15" fmla="*/ 15 h 118"/>
                    <a:gd name="T16" fmla="*/ 24 w 118"/>
                    <a:gd name="T17" fmla="*/ 11 h 118"/>
                    <a:gd name="T18" fmla="*/ 11 w 118"/>
                    <a:gd name="T19" fmla="*/ 29 h 118"/>
                    <a:gd name="T20" fmla="*/ 14 w 118"/>
                    <a:gd name="T21" fmla="*/ 43 h 118"/>
                    <a:gd name="T22" fmla="*/ 1 w 118"/>
                    <a:gd name="T23" fmla="*/ 50 h 118"/>
                    <a:gd name="T24" fmla="*/ 1 w 118"/>
                    <a:gd name="T25" fmla="*/ 68 h 118"/>
                    <a:gd name="T26" fmla="*/ 14 w 118"/>
                    <a:gd name="T27" fmla="*/ 75 h 118"/>
                    <a:gd name="T28" fmla="*/ 11 w 118"/>
                    <a:gd name="T29" fmla="*/ 89 h 118"/>
                    <a:gd name="T30" fmla="*/ 24 w 118"/>
                    <a:gd name="T31" fmla="*/ 106 h 118"/>
                    <a:gd name="T32" fmla="*/ 39 w 118"/>
                    <a:gd name="T33" fmla="*/ 103 h 118"/>
                    <a:gd name="T34" fmla="*/ 46 w 118"/>
                    <a:gd name="T35" fmla="*/ 114 h 118"/>
                    <a:gd name="T36" fmla="*/ 59 w 118"/>
                    <a:gd name="T37" fmla="*/ 118 h 118"/>
                    <a:gd name="T38" fmla="*/ 72 w 118"/>
                    <a:gd name="T39" fmla="*/ 114 h 118"/>
                    <a:gd name="T40" fmla="*/ 80 w 118"/>
                    <a:gd name="T41" fmla="*/ 103 h 118"/>
                    <a:gd name="T42" fmla="*/ 94 w 118"/>
                    <a:gd name="T43" fmla="*/ 106 h 118"/>
                    <a:gd name="T44" fmla="*/ 107 w 118"/>
                    <a:gd name="T45" fmla="*/ 89 h 118"/>
                    <a:gd name="T46" fmla="*/ 105 w 118"/>
                    <a:gd name="T47" fmla="*/ 75 h 118"/>
                    <a:gd name="T48" fmla="*/ 118 w 118"/>
                    <a:gd name="T49" fmla="*/ 68 h 118"/>
                    <a:gd name="T50" fmla="*/ 118 w 118"/>
                    <a:gd name="T51" fmla="*/ 50 h 118"/>
                    <a:gd name="T52" fmla="*/ 99 w 118"/>
                    <a:gd name="T53" fmla="*/ 66 h 118"/>
                    <a:gd name="T54" fmla="*/ 93 w 118"/>
                    <a:gd name="T55" fmla="*/ 77 h 118"/>
                    <a:gd name="T56" fmla="*/ 97 w 118"/>
                    <a:gd name="T57" fmla="*/ 90 h 118"/>
                    <a:gd name="T58" fmla="*/ 82 w 118"/>
                    <a:gd name="T59" fmla="*/ 92 h 118"/>
                    <a:gd name="T60" fmla="*/ 70 w 118"/>
                    <a:gd name="T61" fmla="*/ 96 h 118"/>
                    <a:gd name="T62" fmla="*/ 64 w 118"/>
                    <a:gd name="T63" fmla="*/ 107 h 118"/>
                    <a:gd name="T64" fmla="*/ 52 w 118"/>
                    <a:gd name="T65" fmla="*/ 99 h 118"/>
                    <a:gd name="T66" fmla="*/ 41 w 118"/>
                    <a:gd name="T67" fmla="*/ 93 h 118"/>
                    <a:gd name="T68" fmla="*/ 28 w 118"/>
                    <a:gd name="T69" fmla="*/ 96 h 118"/>
                    <a:gd name="T70" fmla="*/ 26 w 118"/>
                    <a:gd name="T71" fmla="*/ 82 h 118"/>
                    <a:gd name="T72" fmla="*/ 23 w 118"/>
                    <a:gd name="T73" fmla="*/ 70 h 118"/>
                    <a:gd name="T74" fmla="*/ 11 w 118"/>
                    <a:gd name="T75" fmla="*/ 63 h 118"/>
                    <a:gd name="T76" fmla="*/ 11 w 118"/>
                    <a:gd name="T77" fmla="*/ 54 h 118"/>
                    <a:gd name="T78" fmla="*/ 23 w 118"/>
                    <a:gd name="T79" fmla="*/ 48 h 118"/>
                    <a:gd name="T80" fmla="*/ 26 w 118"/>
                    <a:gd name="T81" fmla="*/ 36 h 118"/>
                    <a:gd name="T82" fmla="*/ 28 w 118"/>
                    <a:gd name="T83" fmla="*/ 21 h 118"/>
                    <a:gd name="T84" fmla="*/ 41 w 118"/>
                    <a:gd name="T85" fmla="*/ 25 h 118"/>
                    <a:gd name="T86" fmla="*/ 52 w 118"/>
                    <a:gd name="T87" fmla="*/ 19 h 118"/>
                    <a:gd name="T88" fmla="*/ 64 w 118"/>
                    <a:gd name="T89" fmla="*/ 10 h 118"/>
                    <a:gd name="T90" fmla="*/ 70 w 118"/>
                    <a:gd name="T91" fmla="*/ 22 h 118"/>
                    <a:gd name="T92" fmla="*/ 82 w 118"/>
                    <a:gd name="T93" fmla="*/ 25 h 118"/>
                    <a:gd name="T94" fmla="*/ 97 w 118"/>
                    <a:gd name="T95" fmla="*/ 28 h 118"/>
                    <a:gd name="T96" fmla="*/ 93 w 118"/>
                    <a:gd name="T97" fmla="*/ 41 h 118"/>
                    <a:gd name="T98" fmla="*/ 99 w 118"/>
                    <a:gd name="T99" fmla="*/ 51 h 118"/>
                    <a:gd name="T100" fmla="*/ 108 w 118"/>
                    <a:gd name="T101" fmla="*/ 59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18" h="118">
                      <a:moveTo>
                        <a:pt x="118" y="50"/>
                      </a:moveTo>
                      <a:cubicBezTo>
                        <a:pt x="117" y="48"/>
                        <a:pt x="116" y="46"/>
                        <a:pt x="114" y="46"/>
                      </a:cubicBezTo>
                      <a:cubicBezTo>
                        <a:pt x="105" y="43"/>
                        <a:pt x="105" y="43"/>
                        <a:pt x="105" y="43"/>
                      </a:cubicBezTo>
                      <a:cubicBezTo>
                        <a:pt x="104" y="41"/>
                        <a:pt x="104" y="39"/>
                        <a:pt x="103" y="38"/>
                      </a:cubicBezTo>
                      <a:cubicBezTo>
                        <a:pt x="107" y="29"/>
                        <a:pt x="107" y="29"/>
                        <a:pt x="107" y="29"/>
                      </a:cubicBezTo>
                      <a:cubicBezTo>
                        <a:pt x="108" y="27"/>
                        <a:pt x="108" y="25"/>
                        <a:pt x="107" y="24"/>
                      </a:cubicBezTo>
                      <a:cubicBezTo>
                        <a:pt x="103" y="19"/>
                        <a:pt x="99" y="15"/>
                        <a:pt x="94" y="11"/>
                      </a:cubicBezTo>
                      <a:cubicBezTo>
                        <a:pt x="93" y="10"/>
                        <a:pt x="91" y="10"/>
                        <a:pt x="89" y="11"/>
                      </a:cubicBezTo>
                      <a:cubicBezTo>
                        <a:pt x="80" y="15"/>
                        <a:pt x="80" y="15"/>
                        <a:pt x="80" y="15"/>
                      </a:cubicBezTo>
                      <a:cubicBezTo>
                        <a:pt x="79" y="14"/>
                        <a:pt x="77" y="14"/>
                        <a:pt x="76" y="13"/>
                      </a:cubicBezTo>
                      <a:cubicBezTo>
                        <a:pt x="72" y="4"/>
                        <a:pt x="72" y="4"/>
                        <a:pt x="72" y="4"/>
                      </a:cubicBezTo>
                      <a:cubicBezTo>
                        <a:pt x="72" y="2"/>
                        <a:pt x="70" y="1"/>
                        <a:pt x="68" y="1"/>
                      </a:cubicBezTo>
                      <a:cubicBezTo>
                        <a:pt x="62" y="0"/>
                        <a:pt x="57" y="0"/>
                        <a:pt x="50" y="1"/>
                      </a:cubicBezTo>
                      <a:cubicBezTo>
                        <a:pt x="49" y="1"/>
                        <a:pt x="47" y="2"/>
                        <a:pt x="46" y="4"/>
                      </a:cubicBezTo>
                      <a:cubicBezTo>
                        <a:pt x="43" y="13"/>
                        <a:pt x="43" y="13"/>
                        <a:pt x="43" y="13"/>
                      </a:cubicBezTo>
                      <a:cubicBezTo>
                        <a:pt x="42" y="14"/>
                        <a:pt x="40" y="14"/>
                        <a:pt x="39" y="15"/>
                      </a:cubicBezTo>
                      <a:cubicBezTo>
                        <a:pt x="30" y="11"/>
                        <a:pt x="30" y="11"/>
                        <a:pt x="30" y="11"/>
                      </a:cubicBezTo>
                      <a:cubicBezTo>
                        <a:pt x="28" y="10"/>
                        <a:pt x="26" y="10"/>
                        <a:pt x="24" y="11"/>
                      </a:cubicBezTo>
                      <a:cubicBezTo>
                        <a:pt x="20" y="15"/>
                        <a:pt x="15" y="19"/>
                        <a:pt x="12" y="24"/>
                      </a:cubicBezTo>
                      <a:cubicBezTo>
                        <a:pt x="11" y="25"/>
                        <a:pt x="11" y="27"/>
                        <a:pt x="11" y="29"/>
                      </a:cubicBezTo>
                      <a:cubicBezTo>
                        <a:pt x="16" y="38"/>
                        <a:pt x="16" y="38"/>
                        <a:pt x="16" y="38"/>
                      </a:cubicBezTo>
                      <a:cubicBezTo>
                        <a:pt x="15" y="39"/>
                        <a:pt x="14" y="41"/>
                        <a:pt x="14" y="43"/>
                      </a:cubicBezTo>
                      <a:cubicBezTo>
                        <a:pt x="4" y="46"/>
                        <a:pt x="4" y="46"/>
                        <a:pt x="4" y="46"/>
                      </a:cubicBezTo>
                      <a:cubicBezTo>
                        <a:pt x="3" y="46"/>
                        <a:pt x="1" y="48"/>
                        <a:pt x="1" y="50"/>
                      </a:cubicBezTo>
                      <a:cubicBezTo>
                        <a:pt x="1" y="53"/>
                        <a:pt x="0" y="56"/>
                        <a:pt x="0" y="59"/>
                      </a:cubicBezTo>
                      <a:cubicBezTo>
                        <a:pt x="0" y="62"/>
                        <a:pt x="1" y="64"/>
                        <a:pt x="1" y="68"/>
                      </a:cubicBezTo>
                      <a:cubicBezTo>
                        <a:pt x="1" y="70"/>
                        <a:pt x="3" y="71"/>
                        <a:pt x="4" y="72"/>
                      </a:cubicBezTo>
                      <a:cubicBezTo>
                        <a:pt x="14" y="75"/>
                        <a:pt x="14" y="75"/>
                        <a:pt x="14" y="75"/>
                      </a:cubicBezTo>
                      <a:cubicBezTo>
                        <a:pt x="14" y="77"/>
                        <a:pt x="15" y="78"/>
                        <a:pt x="16" y="80"/>
                      </a:cubicBezTo>
                      <a:cubicBezTo>
                        <a:pt x="11" y="89"/>
                        <a:pt x="11" y="89"/>
                        <a:pt x="11" y="89"/>
                      </a:cubicBezTo>
                      <a:cubicBezTo>
                        <a:pt x="11" y="90"/>
                        <a:pt x="11" y="92"/>
                        <a:pt x="12" y="94"/>
                      </a:cubicBezTo>
                      <a:cubicBezTo>
                        <a:pt x="15" y="99"/>
                        <a:pt x="20" y="103"/>
                        <a:pt x="24" y="106"/>
                      </a:cubicBezTo>
                      <a:cubicBezTo>
                        <a:pt x="26" y="107"/>
                        <a:pt x="28" y="108"/>
                        <a:pt x="30" y="107"/>
                      </a:cubicBezTo>
                      <a:cubicBezTo>
                        <a:pt x="39" y="103"/>
                        <a:pt x="39" y="103"/>
                        <a:pt x="39" y="103"/>
                      </a:cubicBezTo>
                      <a:cubicBezTo>
                        <a:pt x="40" y="103"/>
                        <a:pt x="42" y="104"/>
                        <a:pt x="43" y="104"/>
                      </a:cubicBezTo>
                      <a:cubicBezTo>
                        <a:pt x="46" y="114"/>
                        <a:pt x="46" y="114"/>
                        <a:pt x="46" y="114"/>
                      </a:cubicBezTo>
                      <a:cubicBezTo>
                        <a:pt x="47" y="116"/>
                        <a:pt x="49" y="117"/>
                        <a:pt x="50" y="117"/>
                      </a:cubicBezTo>
                      <a:cubicBezTo>
                        <a:pt x="54" y="118"/>
                        <a:pt x="57" y="118"/>
                        <a:pt x="59" y="118"/>
                      </a:cubicBezTo>
                      <a:cubicBezTo>
                        <a:pt x="62" y="118"/>
                        <a:pt x="65" y="118"/>
                        <a:pt x="68" y="117"/>
                      </a:cubicBezTo>
                      <a:cubicBezTo>
                        <a:pt x="70" y="117"/>
                        <a:pt x="72" y="116"/>
                        <a:pt x="72" y="114"/>
                      </a:cubicBezTo>
                      <a:cubicBezTo>
                        <a:pt x="76" y="104"/>
                        <a:pt x="76" y="104"/>
                        <a:pt x="76" y="104"/>
                      </a:cubicBezTo>
                      <a:cubicBezTo>
                        <a:pt x="77" y="104"/>
                        <a:pt x="79" y="103"/>
                        <a:pt x="80" y="103"/>
                      </a:cubicBezTo>
                      <a:cubicBezTo>
                        <a:pt x="89" y="107"/>
                        <a:pt x="89" y="107"/>
                        <a:pt x="89" y="107"/>
                      </a:cubicBezTo>
                      <a:cubicBezTo>
                        <a:pt x="91" y="108"/>
                        <a:pt x="93" y="107"/>
                        <a:pt x="94" y="106"/>
                      </a:cubicBezTo>
                      <a:cubicBezTo>
                        <a:pt x="99" y="103"/>
                        <a:pt x="103" y="99"/>
                        <a:pt x="107" y="94"/>
                      </a:cubicBezTo>
                      <a:cubicBezTo>
                        <a:pt x="108" y="92"/>
                        <a:pt x="108" y="90"/>
                        <a:pt x="107" y="89"/>
                      </a:cubicBezTo>
                      <a:cubicBezTo>
                        <a:pt x="103" y="80"/>
                        <a:pt x="103" y="80"/>
                        <a:pt x="103" y="80"/>
                      </a:cubicBezTo>
                      <a:cubicBezTo>
                        <a:pt x="104" y="78"/>
                        <a:pt x="104" y="77"/>
                        <a:pt x="105" y="75"/>
                      </a:cubicBezTo>
                      <a:cubicBezTo>
                        <a:pt x="114" y="72"/>
                        <a:pt x="114" y="72"/>
                        <a:pt x="114" y="72"/>
                      </a:cubicBezTo>
                      <a:cubicBezTo>
                        <a:pt x="116" y="71"/>
                        <a:pt x="117" y="70"/>
                        <a:pt x="118" y="68"/>
                      </a:cubicBezTo>
                      <a:cubicBezTo>
                        <a:pt x="118" y="64"/>
                        <a:pt x="118" y="62"/>
                        <a:pt x="118" y="59"/>
                      </a:cubicBezTo>
                      <a:cubicBezTo>
                        <a:pt x="118" y="56"/>
                        <a:pt x="118" y="53"/>
                        <a:pt x="118" y="50"/>
                      </a:cubicBezTo>
                      <a:close/>
                      <a:moveTo>
                        <a:pt x="108" y="63"/>
                      </a:moveTo>
                      <a:cubicBezTo>
                        <a:pt x="99" y="66"/>
                        <a:pt x="99" y="66"/>
                        <a:pt x="99" y="66"/>
                      </a:cubicBezTo>
                      <a:cubicBezTo>
                        <a:pt x="98" y="67"/>
                        <a:pt x="97" y="68"/>
                        <a:pt x="96" y="70"/>
                      </a:cubicBezTo>
                      <a:cubicBezTo>
                        <a:pt x="95" y="72"/>
                        <a:pt x="94" y="75"/>
                        <a:pt x="93" y="77"/>
                      </a:cubicBezTo>
                      <a:cubicBezTo>
                        <a:pt x="92" y="79"/>
                        <a:pt x="92" y="80"/>
                        <a:pt x="93" y="82"/>
                      </a:cubicBezTo>
                      <a:cubicBezTo>
                        <a:pt x="97" y="90"/>
                        <a:pt x="97" y="90"/>
                        <a:pt x="97" y="90"/>
                      </a:cubicBezTo>
                      <a:cubicBezTo>
                        <a:pt x="95" y="92"/>
                        <a:pt x="93" y="94"/>
                        <a:pt x="91" y="96"/>
                      </a:cubicBezTo>
                      <a:cubicBezTo>
                        <a:pt x="82" y="92"/>
                        <a:pt x="82" y="92"/>
                        <a:pt x="82" y="92"/>
                      </a:cubicBezTo>
                      <a:cubicBezTo>
                        <a:pt x="81" y="92"/>
                        <a:pt x="79" y="92"/>
                        <a:pt x="78" y="93"/>
                      </a:cubicBezTo>
                      <a:cubicBezTo>
                        <a:pt x="75" y="94"/>
                        <a:pt x="73" y="95"/>
                        <a:pt x="70" y="96"/>
                      </a:cubicBezTo>
                      <a:cubicBezTo>
                        <a:pt x="69" y="96"/>
                        <a:pt x="67" y="97"/>
                        <a:pt x="67" y="99"/>
                      </a:cubicBezTo>
                      <a:cubicBezTo>
                        <a:pt x="64" y="107"/>
                        <a:pt x="64" y="107"/>
                        <a:pt x="64" y="107"/>
                      </a:cubicBezTo>
                      <a:cubicBezTo>
                        <a:pt x="61" y="108"/>
                        <a:pt x="58" y="108"/>
                        <a:pt x="55" y="107"/>
                      </a:cubicBezTo>
                      <a:cubicBezTo>
                        <a:pt x="52" y="99"/>
                        <a:pt x="52" y="99"/>
                        <a:pt x="52" y="99"/>
                      </a:cubicBezTo>
                      <a:cubicBezTo>
                        <a:pt x="51" y="97"/>
                        <a:pt x="50" y="96"/>
                        <a:pt x="48" y="96"/>
                      </a:cubicBezTo>
                      <a:cubicBezTo>
                        <a:pt x="46" y="95"/>
                        <a:pt x="43" y="94"/>
                        <a:pt x="41" y="93"/>
                      </a:cubicBezTo>
                      <a:cubicBezTo>
                        <a:pt x="40" y="92"/>
                        <a:pt x="38" y="92"/>
                        <a:pt x="36" y="92"/>
                      </a:cubicBezTo>
                      <a:cubicBezTo>
                        <a:pt x="28" y="96"/>
                        <a:pt x="28" y="96"/>
                        <a:pt x="28" y="96"/>
                      </a:cubicBezTo>
                      <a:cubicBezTo>
                        <a:pt x="26" y="94"/>
                        <a:pt x="24" y="92"/>
                        <a:pt x="22" y="90"/>
                      </a:cubicBezTo>
                      <a:cubicBezTo>
                        <a:pt x="26" y="82"/>
                        <a:pt x="26" y="82"/>
                        <a:pt x="26" y="82"/>
                      </a:cubicBezTo>
                      <a:cubicBezTo>
                        <a:pt x="26" y="80"/>
                        <a:pt x="26" y="79"/>
                        <a:pt x="26" y="77"/>
                      </a:cubicBezTo>
                      <a:cubicBezTo>
                        <a:pt x="24" y="75"/>
                        <a:pt x="23" y="72"/>
                        <a:pt x="23" y="70"/>
                      </a:cubicBezTo>
                      <a:cubicBezTo>
                        <a:pt x="22" y="68"/>
                        <a:pt x="21" y="67"/>
                        <a:pt x="19" y="66"/>
                      </a:cubicBezTo>
                      <a:cubicBezTo>
                        <a:pt x="11" y="63"/>
                        <a:pt x="11" y="63"/>
                        <a:pt x="11" y="63"/>
                      </a:cubicBezTo>
                      <a:cubicBezTo>
                        <a:pt x="11" y="62"/>
                        <a:pt x="10" y="60"/>
                        <a:pt x="10" y="59"/>
                      </a:cubicBezTo>
                      <a:cubicBezTo>
                        <a:pt x="10" y="57"/>
                        <a:pt x="11" y="56"/>
                        <a:pt x="11" y="54"/>
                      </a:cubicBezTo>
                      <a:cubicBezTo>
                        <a:pt x="19" y="51"/>
                        <a:pt x="19" y="51"/>
                        <a:pt x="19" y="51"/>
                      </a:cubicBezTo>
                      <a:cubicBezTo>
                        <a:pt x="21" y="51"/>
                        <a:pt x="22" y="49"/>
                        <a:pt x="23" y="48"/>
                      </a:cubicBezTo>
                      <a:cubicBezTo>
                        <a:pt x="23" y="45"/>
                        <a:pt x="24" y="43"/>
                        <a:pt x="26" y="41"/>
                      </a:cubicBezTo>
                      <a:cubicBezTo>
                        <a:pt x="26" y="39"/>
                        <a:pt x="26" y="37"/>
                        <a:pt x="26" y="36"/>
                      </a:cubicBezTo>
                      <a:cubicBezTo>
                        <a:pt x="22" y="28"/>
                        <a:pt x="22" y="28"/>
                        <a:pt x="22" y="28"/>
                      </a:cubicBezTo>
                      <a:cubicBezTo>
                        <a:pt x="24" y="25"/>
                        <a:pt x="26" y="23"/>
                        <a:pt x="28" y="21"/>
                      </a:cubicBezTo>
                      <a:cubicBezTo>
                        <a:pt x="36" y="25"/>
                        <a:pt x="36" y="25"/>
                        <a:pt x="36" y="25"/>
                      </a:cubicBezTo>
                      <a:cubicBezTo>
                        <a:pt x="38" y="26"/>
                        <a:pt x="40" y="26"/>
                        <a:pt x="41" y="25"/>
                      </a:cubicBezTo>
                      <a:cubicBezTo>
                        <a:pt x="43" y="24"/>
                        <a:pt x="46" y="23"/>
                        <a:pt x="48" y="22"/>
                      </a:cubicBezTo>
                      <a:cubicBezTo>
                        <a:pt x="50" y="22"/>
                        <a:pt x="51" y="20"/>
                        <a:pt x="52" y="19"/>
                      </a:cubicBezTo>
                      <a:cubicBezTo>
                        <a:pt x="55" y="10"/>
                        <a:pt x="55" y="10"/>
                        <a:pt x="55" y="10"/>
                      </a:cubicBezTo>
                      <a:cubicBezTo>
                        <a:pt x="58" y="10"/>
                        <a:pt x="61" y="10"/>
                        <a:pt x="64" y="10"/>
                      </a:cubicBezTo>
                      <a:cubicBezTo>
                        <a:pt x="67" y="19"/>
                        <a:pt x="67" y="19"/>
                        <a:pt x="67" y="19"/>
                      </a:cubicBezTo>
                      <a:cubicBezTo>
                        <a:pt x="67" y="20"/>
                        <a:pt x="69" y="22"/>
                        <a:pt x="70" y="22"/>
                      </a:cubicBezTo>
                      <a:cubicBezTo>
                        <a:pt x="73" y="23"/>
                        <a:pt x="75" y="24"/>
                        <a:pt x="78" y="25"/>
                      </a:cubicBezTo>
                      <a:cubicBezTo>
                        <a:pt x="79" y="26"/>
                        <a:pt x="81" y="26"/>
                        <a:pt x="82" y="25"/>
                      </a:cubicBezTo>
                      <a:cubicBezTo>
                        <a:pt x="91" y="21"/>
                        <a:pt x="91" y="21"/>
                        <a:pt x="91" y="21"/>
                      </a:cubicBezTo>
                      <a:cubicBezTo>
                        <a:pt x="93" y="23"/>
                        <a:pt x="95" y="25"/>
                        <a:pt x="97" y="28"/>
                      </a:cubicBezTo>
                      <a:cubicBezTo>
                        <a:pt x="93" y="36"/>
                        <a:pt x="93" y="36"/>
                        <a:pt x="93" y="36"/>
                      </a:cubicBezTo>
                      <a:cubicBezTo>
                        <a:pt x="92" y="37"/>
                        <a:pt x="92" y="39"/>
                        <a:pt x="93" y="41"/>
                      </a:cubicBezTo>
                      <a:cubicBezTo>
                        <a:pt x="94" y="43"/>
                        <a:pt x="95" y="45"/>
                        <a:pt x="96" y="48"/>
                      </a:cubicBezTo>
                      <a:cubicBezTo>
                        <a:pt x="97" y="49"/>
                        <a:pt x="98" y="51"/>
                        <a:pt x="99" y="51"/>
                      </a:cubicBezTo>
                      <a:cubicBezTo>
                        <a:pt x="108" y="54"/>
                        <a:pt x="108" y="54"/>
                        <a:pt x="108" y="54"/>
                      </a:cubicBezTo>
                      <a:cubicBezTo>
                        <a:pt x="108" y="56"/>
                        <a:pt x="108" y="57"/>
                        <a:pt x="108" y="59"/>
                      </a:cubicBezTo>
                      <a:cubicBezTo>
                        <a:pt x="108" y="60"/>
                        <a:pt x="108" y="62"/>
                        <a:pt x="108" y="6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lang="zh-CN" altLang="en-US" sz="1050" b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0" name="Freeform 25"/>
                <p:cNvSpPr>
                  <a:spLocks noEditPoints="1"/>
                </p:cNvSpPr>
                <p:nvPr/>
              </p:nvSpPr>
              <p:spPr bwMode="auto">
                <a:xfrm>
                  <a:off x="86" y="80"/>
                  <a:ext cx="111" cy="111"/>
                </a:xfrm>
                <a:custGeom>
                  <a:avLst/>
                  <a:gdLst>
                    <a:gd name="T0" fmla="*/ 23 w 47"/>
                    <a:gd name="T1" fmla="*/ 0 h 47"/>
                    <a:gd name="T2" fmla="*/ 0 w 47"/>
                    <a:gd name="T3" fmla="*/ 24 h 47"/>
                    <a:gd name="T4" fmla="*/ 23 w 47"/>
                    <a:gd name="T5" fmla="*/ 47 h 47"/>
                    <a:gd name="T6" fmla="*/ 47 w 47"/>
                    <a:gd name="T7" fmla="*/ 24 h 47"/>
                    <a:gd name="T8" fmla="*/ 23 w 47"/>
                    <a:gd name="T9" fmla="*/ 0 h 47"/>
                    <a:gd name="T10" fmla="*/ 23 w 47"/>
                    <a:gd name="T11" fmla="*/ 37 h 47"/>
                    <a:gd name="T12" fmla="*/ 10 w 47"/>
                    <a:gd name="T13" fmla="*/ 24 h 47"/>
                    <a:gd name="T14" fmla="*/ 23 w 47"/>
                    <a:gd name="T15" fmla="*/ 10 h 47"/>
                    <a:gd name="T16" fmla="*/ 37 w 47"/>
                    <a:gd name="T17" fmla="*/ 24 h 47"/>
                    <a:gd name="T18" fmla="*/ 23 w 47"/>
                    <a:gd name="T19" fmla="*/ 37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7" h="47">
                      <a:moveTo>
                        <a:pt x="23" y="0"/>
                      </a:moveTo>
                      <a:cubicBezTo>
                        <a:pt x="10" y="0"/>
                        <a:pt x="0" y="11"/>
                        <a:pt x="0" y="24"/>
                      </a:cubicBezTo>
                      <a:cubicBezTo>
                        <a:pt x="0" y="37"/>
                        <a:pt x="10" y="47"/>
                        <a:pt x="23" y="47"/>
                      </a:cubicBezTo>
                      <a:cubicBezTo>
                        <a:pt x="36" y="47"/>
                        <a:pt x="47" y="37"/>
                        <a:pt x="47" y="24"/>
                      </a:cubicBezTo>
                      <a:cubicBezTo>
                        <a:pt x="47" y="11"/>
                        <a:pt x="36" y="0"/>
                        <a:pt x="23" y="0"/>
                      </a:cubicBezTo>
                      <a:close/>
                      <a:moveTo>
                        <a:pt x="23" y="37"/>
                      </a:moveTo>
                      <a:cubicBezTo>
                        <a:pt x="16" y="37"/>
                        <a:pt x="10" y="31"/>
                        <a:pt x="10" y="24"/>
                      </a:cubicBezTo>
                      <a:cubicBezTo>
                        <a:pt x="10" y="16"/>
                        <a:pt x="16" y="10"/>
                        <a:pt x="23" y="10"/>
                      </a:cubicBezTo>
                      <a:cubicBezTo>
                        <a:pt x="31" y="10"/>
                        <a:pt x="37" y="16"/>
                        <a:pt x="37" y="24"/>
                      </a:cubicBezTo>
                      <a:cubicBezTo>
                        <a:pt x="37" y="31"/>
                        <a:pt x="31" y="37"/>
                        <a:pt x="23" y="3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lang="zh-CN" altLang="en-US" sz="1050" b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81" name="组合 80"/>
            <p:cNvGrpSpPr/>
            <p:nvPr/>
          </p:nvGrpSpPr>
          <p:grpSpPr>
            <a:xfrm>
              <a:off x="-10336" y="2653018"/>
              <a:ext cx="1608667" cy="1608667"/>
              <a:chOff x="1282700" y="3607859"/>
              <a:chExt cx="1608667" cy="1608667"/>
            </a:xfrm>
          </p:grpSpPr>
          <p:sp>
            <p:nvSpPr>
              <p:cNvPr id="82" name="Rectangle 16"/>
              <p:cNvSpPr>
                <a:spLocks noChangeArrowheads="1"/>
              </p:cNvSpPr>
              <p:nvPr/>
            </p:nvSpPr>
            <p:spPr bwMode="auto">
              <a:xfrm>
                <a:off x="1282700" y="3607859"/>
                <a:ext cx="1608667" cy="160866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lang="zh-CN" altLang="en-US" sz="1050" b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83" name="Group 26"/>
              <p:cNvGrpSpPr/>
              <p:nvPr/>
            </p:nvGrpSpPr>
            <p:grpSpPr>
              <a:xfrm>
                <a:off x="1792818" y="4111626"/>
                <a:ext cx="594783" cy="601133"/>
                <a:chOff x="0" y="0"/>
                <a:chExt cx="281" cy="284"/>
              </a:xfrm>
            </p:grpSpPr>
            <p:sp>
              <p:nvSpPr>
                <p:cNvPr id="84" name="Freeform 27"/>
                <p:cNvSpPr/>
                <p:nvPr/>
              </p:nvSpPr>
              <p:spPr bwMode="auto">
                <a:xfrm>
                  <a:off x="0" y="0"/>
                  <a:ext cx="281" cy="206"/>
                </a:xfrm>
                <a:custGeom>
                  <a:avLst/>
                  <a:gdLst>
                    <a:gd name="T0" fmla="*/ 91 w 119"/>
                    <a:gd name="T1" fmla="*/ 32 h 87"/>
                    <a:gd name="T2" fmla="*/ 86 w 119"/>
                    <a:gd name="T3" fmla="*/ 32 h 87"/>
                    <a:gd name="T4" fmla="*/ 86 w 119"/>
                    <a:gd name="T5" fmla="*/ 30 h 87"/>
                    <a:gd name="T6" fmla="*/ 56 w 119"/>
                    <a:gd name="T7" fmla="*/ 0 h 87"/>
                    <a:gd name="T8" fmla="*/ 27 w 119"/>
                    <a:gd name="T9" fmla="*/ 25 h 87"/>
                    <a:gd name="T10" fmla="*/ 19 w 119"/>
                    <a:gd name="T11" fmla="*/ 26 h 87"/>
                    <a:gd name="T12" fmla="*/ 19 w 119"/>
                    <a:gd name="T13" fmla="*/ 26 h 87"/>
                    <a:gd name="T14" fmla="*/ 7 w 119"/>
                    <a:gd name="T15" fmla="*/ 43 h 87"/>
                    <a:gd name="T16" fmla="*/ 9 w 119"/>
                    <a:gd name="T17" fmla="*/ 52 h 87"/>
                    <a:gd name="T18" fmla="*/ 0 w 119"/>
                    <a:gd name="T19" fmla="*/ 68 h 87"/>
                    <a:gd name="T20" fmla="*/ 19 w 119"/>
                    <a:gd name="T21" fmla="*/ 87 h 87"/>
                    <a:gd name="T22" fmla="*/ 39 w 119"/>
                    <a:gd name="T23" fmla="*/ 87 h 87"/>
                    <a:gd name="T24" fmla="*/ 44 w 119"/>
                    <a:gd name="T25" fmla="*/ 81 h 87"/>
                    <a:gd name="T26" fmla="*/ 39 w 119"/>
                    <a:gd name="T27" fmla="*/ 76 h 87"/>
                    <a:gd name="T28" fmla="*/ 19 w 119"/>
                    <a:gd name="T29" fmla="*/ 76 h 87"/>
                    <a:gd name="T30" fmla="*/ 10 w 119"/>
                    <a:gd name="T31" fmla="*/ 68 h 87"/>
                    <a:gd name="T32" fmla="*/ 18 w 119"/>
                    <a:gd name="T33" fmla="*/ 59 h 87"/>
                    <a:gd name="T34" fmla="*/ 22 w 119"/>
                    <a:gd name="T35" fmla="*/ 55 h 87"/>
                    <a:gd name="T36" fmla="*/ 20 w 119"/>
                    <a:gd name="T37" fmla="*/ 50 h 87"/>
                    <a:gd name="T38" fmla="*/ 17 w 119"/>
                    <a:gd name="T39" fmla="*/ 43 h 87"/>
                    <a:gd name="T40" fmla="*/ 22 w 119"/>
                    <a:gd name="T41" fmla="*/ 35 h 87"/>
                    <a:gd name="T42" fmla="*/ 22 w 119"/>
                    <a:gd name="T43" fmla="*/ 35 h 87"/>
                    <a:gd name="T44" fmla="*/ 30 w 119"/>
                    <a:gd name="T45" fmla="*/ 36 h 87"/>
                    <a:gd name="T46" fmla="*/ 35 w 119"/>
                    <a:gd name="T47" fmla="*/ 36 h 87"/>
                    <a:gd name="T48" fmla="*/ 37 w 119"/>
                    <a:gd name="T49" fmla="*/ 31 h 87"/>
                    <a:gd name="T50" fmla="*/ 37 w 119"/>
                    <a:gd name="T51" fmla="*/ 30 h 87"/>
                    <a:gd name="T52" fmla="*/ 37 w 119"/>
                    <a:gd name="T53" fmla="*/ 30 h 87"/>
                    <a:gd name="T54" fmla="*/ 56 w 119"/>
                    <a:gd name="T55" fmla="*/ 11 h 87"/>
                    <a:gd name="T56" fmla="*/ 75 w 119"/>
                    <a:gd name="T57" fmla="*/ 30 h 87"/>
                    <a:gd name="T58" fmla="*/ 73 w 119"/>
                    <a:gd name="T59" fmla="*/ 40 h 87"/>
                    <a:gd name="T60" fmla="*/ 74 w 119"/>
                    <a:gd name="T61" fmla="*/ 46 h 87"/>
                    <a:gd name="T62" fmla="*/ 80 w 119"/>
                    <a:gd name="T63" fmla="*/ 46 h 87"/>
                    <a:gd name="T64" fmla="*/ 91 w 119"/>
                    <a:gd name="T65" fmla="*/ 42 h 87"/>
                    <a:gd name="T66" fmla="*/ 108 w 119"/>
                    <a:gd name="T67" fmla="*/ 59 h 87"/>
                    <a:gd name="T68" fmla="*/ 91 w 119"/>
                    <a:gd name="T69" fmla="*/ 76 h 87"/>
                    <a:gd name="T70" fmla="*/ 80 w 119"/>
                    <a:gd name="T71" fmla="*/ 76 h 87"/>
                    <a:gd name="T72" fmla="*/ 75 w 119"/>
                    <a:gd name="T73" fmla="*/ 81 h 87"/>
                    <a:gd name="T74" fmla="*/ 80 w 119"/>
                    <a:gd name="T75" fmla="*/ 87 h 87"/>
                    <a:gd name="T76" fmla="*/ 91 w 119"/>
                    <a:gd name="T77" fmla="*/ 87 h 87"/>
                    <a:gd name="T78" fmla="*/ 119 w 119"/>
                    <a:gd name="T79" fmla="*/ 59 h 87"/>
                    <a:gd name="T80" fmla="*/ 91 w 119"/>
                    <a:gd name="T81" fmla="*/ 32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19" h="87">
                      <a:moveTo>
                        <a:pt x="91" y="32"/>
                      </a:moveTo>
                      <a:cubicBezTo>
                        <a:pt x="89" y="32"/>
                        <a:pt x="87" y="32"/>
                        <a:pt x="86" y="32"/>
                      </a:cubicBezTo>
                      <a:cubicBezTo>
                        <a:pt x="86" y="31"/>
                        <a:pt x="86" y="31"/>
                        <a:pt x="86" y="30"/>
                      </a:cubicBezTo>
                      <a:cubicBezTo>
                        <a:pt x="86" y="13"/>
                        <a:pt x="72" y="0"/>
                        <a:pt x="56" y="0"/>
                      </a:cubicBezTo>
                      <a:cubicBezTo>
                        <a:pt x="42" y="0"/>
                        <a:pt x="30" y="11"/>
                        <a:pt x="27" y="25"/>
                      </a:cubicBezTo>
                      <a:cubicBezTo>
                        <a:pt x="24" y="24"/>
                        <a:pt x="21" y="25"/>
                        <a:pt x="19" y="26"/>
                      </a:cubicBezTo>
                      <a:cubicBezTo>
                        <a:pt x="19" y="26"/>
                        <a:pt x="19" y="26"/>
                        <a:pt x="19" y="26"/>
                      </a:cubicBezTo>
                      <a:cubicBezTo>
                        <a:pt x="11" y="29"/>
                        <a:pt x="7" y="36"/>
                        <a:pt x="7" y="43"/>
                      </a:cubicBezTo>
                      <a:cubicBezTo>
                        <a:pt x="7" y="46"/>
                        <a:pt x="7" y="49"/>
                        <a:pt x="9" y="52"/>
                      </a:cubicBezTo>
                      <a:cubicBezTo>
                        <a:pt x="3" y="55"/>
                        <a:pt x="0" y="61"/>
                        <a:pt x="0" y="68"/>
                      </a:cubicBezTo>
                      <a:cubicBezTo>
                        <a:pt x="0" y="78"/>
                        <a:pt x="8" y="87"/>
                        <a:pt x="19" y="87"/>
                      </a:cubicBezTo>
                      <a:cubicBezTo>
                        <a:pt x="39" y="87"/>
                        <a:pt x="39" y="87"/>
                        <a:pt x="39" y="87"/>
                      </a:cubicBezTo>
                      <a:cubicBezTo>
                        <a:pt x="41" y="87"/>
                        <a:pt x="44" y="84"/>
                        <a:pt x="44" y="81"/>
                      </a:cubicBezTo>
                      <a:cubicBezTo>
                        <a:pt x="44" y="79"/>
                        <a:pt x="41" y="76"/>
                        <a:pt x="39" y="76"/>
                      </a:cubicBezTo>
                      <a:cubicBezTo>
                        <a:pt x="19" y="76"/>
                        <a:pt x="19" y="76"/>
                        <a:pt x="19" y="76"/>
                      </a:cubicBezTo>
                      <a:cubicBezTo>
                        <a:pt x="14" y="76"/>
                        <a:pt x="10" y="72"/>
                        <a:pt x="10" y="68"/>
                      </a:cubicBezTo>
                      <a:cubicBezTo>
                        <a:pt x="10" y="63"/>
                        <a:pt x="13" y="60"/>
                        <a:pt x="18" y="59"/>
                      </a:cubicBezTo>
                      <a:cubicBezTo>
                        <a:pt x="20" y="59"/>
                        <a:pt x="21" y="57"/>
                        <a:pt x="22" y="55"/>
                      </a:cubicBezTo>
                      <a:cubicBezTo>
                        <a:pt x="22" y="53"/>
                        <a:pt x="22" y="51"/>
                        <a:pt x="20" y="50"/>
                      </a:cubicBezTo>
                      <a:cubicBezTo>
                        <a:pt x="18" y="48"/>
                        <a:pt x="17" y="46"/>
                        <a:pt x="17" y="43"/>
                      </a:cubicBezTo>
                      <a:cubicBezTo>
                        <a:pt x="17" y="40"/>
                        <a:pt x="19" y="37"/>
                        <a:pt x="22" y="35"/>
                      </a:cubicBezTo>
                      <a:cubicBezTo>
                        <a:pt x="22" y="35"/>
                        <a:pt x="22" y="35"/>
                        <a:pt x="22" y="35"/>
                      </a:cubicBezTo>
                      <a:cubicBezTo>
                        <a:pt x="25" y="34"/>
                        <a:pt x="27" y="35"/>
                        <a:pt x="30" y="36"/>
                      </a:cubicBezTo>
                      <a:cubicBezTo>
                        <a:pt x="31" y="37"/>
                        <a:pt x="33" y="37"/>
                        <a:pt x="35" y="36"/>
                      </a:cubicBezTo>
                      <a:cubicBezTo>
                        <a:pt x="37" y="35"/>
                        <a:pt x="37" y="33"/>
                        <a:pt x="37" y="31"/>
                      </a:cubicBezTo>
                      <a:cubicBezTo>
                        <a:pt x="37" y="31"/>
                        <a:pt x="37" y="30"/>
                        <a:pt x="37" y="30"/>
                      </a:cubicBezTo>
                      <a:cubicBezTo>
                        <a:pt x="37" y="30"/>
                        <a:pt x="37" y="30"/>
                        <a:pt x="37" y="30"/>
                      </a:cubicBezTo>
                      <a:cubicBezTo>
                        <a:pt x="37" y="19"/>
                        <a:pt x="46" y="11"/>
                        <a:pt x="56" y="11"/>
                      </a:cubicBezTo>
                      <a:cubicBezTo>
                        <a:pt x="67" y="11"/>
                        <a:pt x="75" y="19"/>
                        <a:pt x="75" y="30"/>
                      </a:cubicBezTo>
                      <a:cubicBezTo>
                        <a:pt x="75" y="33"/>
                        <a:pt x="74" y="36"/>
                        <a:pt x="73" y="40"/>
                      </a:cubicBezTo>
                      <a:cubicBezTo>
                        <a:pt x="71" y="42"/>
                        <a:pt x="72" y="44"/>
                        <a:pt x="74" y="46"/>
                      </a:cubicBezTo>
                      <a:cubicBezTo>
                        <a:pt x="75" y="48"/>
                        <a:pt x="78" y="48"/>
                        <a:pt x="80" y="46"/>
                      </a:cubicBezTo>
                      <a:cubicBezTo>
                        <a:pt x="82" y="44"/>
                        <a:pt x="86" y="42"/>
                        <a:pt x="91" y="42"/>
                      </a:cubicBezTo>
                      <a:cubicBezTo>
                        <a:pt x="101" y="42"/>
                        <a:pt x="108" y="50"/>
                        <a:pt x="108" y="59"/>
                      </a:cubicBezTo>
                      <a:cubicBezTo>
                        <a:pt x="108" y="69"/>
                        <a:pt x="101" y="76"/>
                        <a:pt x="91" y="76"/>
                      </a:cubicBezTo>
                      <a:cubicBezTo>
                        <a:pt x="80" y="76"/>
                        <a:pt x="80" y="76"/>
                        <a:pt x="80" y="76"/>
                      </a:cubicBezTo>
                      <a:cubicBezTo>
                        <a:pt x="77" y="76"/>
                        <a:pt x="75" y="79"/>
                        <a:pt x="75" y="81"/>
                      </a:cubicBezTo>
                      <a:cubicBezTo>
                        <a:pt x="75" y="84"/>
                        <a:pt x="77" y="87"/>
                        <a:pt x="80" y="87"/>
                      </a:cubicBezTo>
                      <a:cubicBezTo>
                        <a:pt x="91" y="87"/>
                        <a:pt x="91" y="87"/>
                        <a:pt x="91" y="87"/>
                      </a:cubicBezTo>
                      <a:cubicBezTo>
                        <a:pt x="106" y="87"/>
                        <a:pt x="119" y="74"/>
                        <a:pt x="119" y="59"/>
                      </a:cubicBezTo>
                      <a:cubicBezTo>
                        <a:pt x="119" y="44"/>
                        <a:pt x="106" y="32"/>
                        <a:pt x="91" y="3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lang="zh-CN" altLang="en-US" sz="1050" b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5" name="Freeform 28"/>
                <p:cNvSpPr/>
                <p:nvPr/>
              </p:nvSpPr>
              <p:spPr bwMode="auto">
                <a:xfrm>
                  <a:off x="85" y="116"/>
                  <a:ext cx="108" cy="168"/>
                </a:xfrm>
                <a:custGeom>
                  <a:avLst/>
                  <a:gdLst>
                    <a:gd name="T0" fmla="*/ 37 w 46"/>
                    <a:gd name="T1" fmla="*/ 45 h 71"/>
                    <a:gd name="T2" fmla="*/ 28 w 46"/>
                    <a:gd name="T3" fmla="*/ 54 h 71"/>
                    <a:gd name="T4" fmla="*/ 28 w 46"/>
                    <a:gd name="T5" fmla="*/ 5 h 71"/>
                    <a:gd name="T6" fmla="*/ 23 w 46"/>
                    <a:gd name="T7" fmla="*/ 0 h 71"/>
                    <a:gd name="T8" fmla="*/ 18 w 46"/>
                    <a:gd name="T9" fmla="*/ 5 h 71"/>
                    <a:gd name="T10" fmla="*/ 18 w 46"/>
                    <a:gd name="T11" fmla="*/ 54 h 71"/>
                    <a:gd name="T12" fmla="*/ 9 w 46"/>
                    <a:gd name="T13" fmla="*/ 45 h 71"/>
                    <a:gd name="T14" fmla="*/ 2 w 46"/>
                    <a:gd name="T15" fmla="*/ 45 h 71"/>
                    <a:gd name="T16" fmla="*/ 2 w 46"/>
                    <a:gd name="T17" fmla="*/ 52 h 71"/>
                    <a:gd name="T18" fmla="*/ 20 w 46"/>
                    <a:gd name="T19" fmla="*/ 70 h 71"/>
                    <a:gd name="T20" fmla="*/ 23 w 46"/>
                    <a:gd name="T21" fmla="*/ 71 h 71"/>
                    <a:gd name="T22" fmla="*/ 27 w 46"/>
                    <a:gd name="T23" fmla="*/ 70 h 71"/>
                    <a:gd name="T24" fmla="*/ 44 w 46"/>
                    <a:gd name="T25" fmla="*/ 52 h 71"/>
                    <a:gd name="T26" fmla="*/ 44 w 46"/>
                    <a:gd name="T27" fmla="*/ 45 h 71"/>
                    <a:gd name="T28" fmla="*/ 37 w 46"/>
                    <a:gd name="T29" fmla="*/ 45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6" h="71">
                      <a:moveTo>
                        <a:pt x="37" y="45"/>
                      </a:moveTo>
                      <a:cubicBezTo>
                        <a:pt x="28" y="54"/>
                        <a:pt x="28" y="54"/>
                        <a:pt x="28" y="54"/>
                      </a:cubicBezTo>
                      <a:cubicBezTo>
                        <a:pt x="28" y="5"/>
                        <a:pt x="28" y="5"/>
                        <a:pt x="28" y="5"/>
                      </a:cubicBezTo>
                      <a:cubicBezTo>
                        <a:pt x="28" y="2"/>
                        <a:pt x="26" y="0"/>
                        <a:pt x="23" y="0"/>
                      </a:cubicBezTo>
                      <a:cubicBezTo>
                        <a:pt x="20" y="0"/>
                        <a:pt x="18" y="2"/>
                        <a:pt x="18" y="5"/>
                      </a:cubicBezTo>
                      <a:cubicBezTo>
                        <a:pt x="18" y="54"/>
                        <a:pt x="18" y="54"/>
                        <a:pt x="18" y="54"/>
                      </a:cubicBezTo>
                      <a:cubicBezTo>
                        <a:pt x="9" y="45"/>
                        <a:pt x="9" y="45"/>
                        <a:pt x="9" y="45"/>
                      </a:cubicBezTo>
                      <a:cubicBezTo>
                        <a:pt x="7" y="43"/>
                        <a:pt x="4" y="43"/>
                        <a:pt x="2" y="45"/>
                      </a:cubicBezTo>
                      <a:cubicBezTo>
                        <a:pt x="0" y="47"/>
                        <a:pt x="0" y="50"/>
                        <a:pt x="2" y="52"/>
                      </a:cubicBezTo>
                      <a:cubicBezTo>
                        <a:pt x="20" y="70"/>
                        <a:pt x="20" y="70"/>
                        <a:pt x="20" y="70"/>
                      </a:cubicBezTo>
                      <a:cubicBezTo>
                        <a:pt x="20" y="71"/>
                        <a:pt x="22" y="71"/>
                        <a:pt x="23" y="71"/>
                      </a:cubicBezTo>
                      <a:cubicBezTo>
                        <a:pt x="25" y="71"/>
                        <a:pt x="26" y="71"/>
                        <a:pt x="27" y="70"/>
                      </a:cubicBezTo>
                      <a:cubicBezTo>
                        <a:pt x="44" y="52"/>
                        <a:pt x="44" y="52"/>
                        <a:pt x="44" y="52"/>
                      </a:cubicBezTo>
                      <a:cubicBezTo>
                        <a:pt x="46" y="50"/>
                        <a:pt x="46" y="47"/>
                        <a:pt x="44" y="45"/>
                      </a:cubicBezTo>
                      <a:cubicBezTo>
                        <a:pt x="42" y="43"/>
                        <a:pt x="39" y="43"/>
                        <a:pt x="37" y="4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lang="zh-CN" altLang="en-US" sz="1050" b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86" name="组合 85"/>
            <p:cNvGrpSpPr/>
            <p:nvPr/>
          </p:nvGrpSpPr>
          <p:grpSpPr>
            <a:xfrm>
              <a:off x="-10336" y="887718"/>
              <a:ext cx="1608667" cy="1608667"/>
              <a:chOff x="1282700" y="1842559"/>
              <a:chExt cx="1608667" cy="1608667"/>
            </a:xfrm>
          </p:grpSpPr>
          <p:sp>
            <p:nvSpPr>
              <p:cNvPr id="87" name="Rectangle 9"/>
              <p:cNvSpPr>
                <a:spLocks noChangeArrowheads="1"/>
              </p:cNvSpPr>
              <p:nvPr/>
            </p:nvSpPr>
            <p:spPr bwMode="auto">
              <a:xfrm>
                <a:off x="1282700" y="1842559"/>
                <a:ext cx="1608667" cy="1608667"/>
              </a:xfrm>
              <a:prstGeom prst="rect">
                <a:avLst/>
              </a:prstGeom>
              <a:solidFill>
                <a:srgbClr val="D44133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lang="zh-CN" altLang="en-US" sz="1050" b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88" name="Group 29"/>
              <p:cNvGrpSpPr/>
              <p:nvPr/>
            </p:nvGrpSpPr>
            <p:grpSpPr>
              <a:xfrm>
                <a:off x="1816100" y="2367492"/>
                <a:ext cx="541867" cy="533400"/>
                <a:chOff x="0" y="0"/>
                <a:chExt cx="256" cy="252"/>
              </a:xfrm>
            </p:grpSpPr>
            <p:sp>
              <p:nvSpPr>
                <p:cNvPr id="89" name="Freeform 30"/>
                <p:cNvSpPr>
                  <a:spLocks noEditPoints="1"/>
                </p:cNvSpPr>
                <p:nvPr/>
              </p:nvSpPr>
              <p:spPr bwMode="auto">
                <a:xfrm>
                  <a:off x="0" y="0"/>
                  <a:ext cx="256" cy="252"/>
                </a:xfrm>
                <a:custGeom>
                  <a:avLst/>
                  <a:gdLst>
                    <a:gd name="T0" fmla="*/ 234 w 256"/>
                    <a:gd name="T1" fmla="*/ 186 h 252"/>
                    <a:gd name="T2" fmla="*/ 69 w 256"/>
                    <a:gd name="T3" fmla="*/ 186 h 252"/>
                    <a:gd name="T4" fmla="*/ 69 w 256"/>
                    <a:gd name="T5" fmla="*/ 21 h 252"/>
                    <a:gd name="T6" fmla="*/ 126 w 256"/>
                    <a:gd name="T7" fmla="*/ 21 h 252"/>
                    <a:gd name="T8" fmla="*/ 126 w 256"/>
                    <a:gd name="T9" fmla="*/ 0 h 252"/>
                    <a:gd name="T10" fmla="*/ 48 w 256"/>
                    <a:gd name="T11" fmla="*/ 0 h 252"/>
                    <a:gd name="T12" fmla="*/ 48 w 256"/>
                    <a:gd name="T13" fmla="*/ 45 h 252"/>
                    <a:gd name="T14" fmla="*/ 0 w 256"/>
                    <a:gd name="T15" fmla="*/ 45 h 252"/>
                    <a:gd name="T16" fmla="*/ 0 w 256"/>
                    <a:gd name="T17" fmla="*/ 252 h 252"/>
                    <a:gd name="T18" fmla="*/ 208 w 256"/>
                    <a:gd name="T19" fmla="*/ 252 h 252"/>
                    <a:gd name="T20" fmla="*/ 208 w 256"/>
                    <a:gd name="T21" fmla="*/ 208 h 252"/>
                    <a:gd name="T22" fmla="*/ 256 w 256"/>
                    <a:gd name="T23" fmla="*/ 208 h 252"/>
                    <a:gd name="T24" fmla="*/ 256 w 256"/>
                    <a:gd name="T25" fmla="*/ 130 h 252"/>
                    <a:gd name="T26" fmla="*/ 234 w 256"/>
                    <a:gd name="T27" fmla="*/ 130 h 252"/>
                    <a:gd name="T28" fmla="*/ 234 w 256"/>
                    <a:gd name="T29" fmla="*/ 186 h 252"/>
                    <a:gd name="T30" fmla="*/ 187 w 256"/>
                    <a:gd name="T31" fmla="*/ 231 h 252"/>
                    <a:gd name="T32" fmla="*/ 24 w 256"/>
                    <a:gd name="T33" fmla="*/ 231 h 252"/>
                    <a:gd name="T34" fmla="*/ 24 w 256"/>
                    <a:gd name="T35" fmla="*/ 68 h 252"/>
                    <a:gd name="T36" fmla="*/ 48 w 256"/>
                    <a:gd name="T37" fmla="*/ 68 h 252"/>
                    <a:gd name="T38" fmla="*/ 48 w 256"/>
                    <a:gd name="T39" fmla="*/ 208 h 252"/>
                    <a:gd name="T40" fmla="*/ 187 w 256"/>
                    <a:gd name="T41" fmla="*/ 208 h 252"/>
                    <a:gd name="T42" fmla="*/ 187 w 256"/>
                    <a:gd name="T43" fmla="*/ 231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56" h="251">
                      <a:moveTo>
                        <a:pt x="234" y="186"/>
                      </a:moveTo>
                      <a:lnTo>
                        <a:pt x="69" y="186"/>
                      </a:lnTo>
                      <a:lnTo>
                        <a:pt x="69" y="21"/>
                      </a:lnTo>
                      <a:lnTo>
                        <a:pt x="126" y="21"/>
                      </a:lnTo>
                      <a:lnTo>
                        <a:pt x="126" y="0"/>
                      </a:lnTo>
                      <a:lnTo>
                        <a:pt x="48" y="0"/>
                      </a:lnTo>
                      <a:lnTo>
                        <a:pt x="48" y="45"/>
                      </a:lnTo>
                      <a:lnTo>
                        <a:pt x="0" y="45"/>
                      </a:lnTo>
                      <a:lnTo>
                        <a:pt x="0" y="252"/>
                      </a:lnTo>
                      <a:lnTo>
                        <a:pt x="208" y="252"/>
                      </a:lnTo>
                      <a:lnTo>
                        <a:pt x="208" y="208"/>
                      </a:lnTo>
                      <a:lnTo>
                        <a:pt x="256" y="208"/>
                      </a:lnTo>
                      <a:lnTo>
                        <a:pt x="256" y="130"/>
                      </a:lnTo>
                      <a:lnTo>
                        <a:pt x="234" y="130"/>
                      </a:lnTo>
                      <a:lnTo>
                        <a:pt x="234" y="186"/>
                      </a:lnTo>
                      <a:close/>
                      <a:moveTo>
                        <a:pt x="187" y="231"/>
                      </a:moveTo>
                      <a:lnTo>
                        <a:pt x="24" y="231"/>
                      </a:lnTo>
                      <a:lnTo>
                        <a:pt x="24" y="68"/>
                      </a:lnTo>
                      <a:lnTo>
                        <a:pt x="48" y="68"/>
                      </a:lnTo>
                      <a:lnTo>
                        <a:pt x="48" y="208"/>
                      </a:lnTo>
                      <a:lnTo>
                        <a:pt x="187" y="208"/>
                      </a:lnTo>
                      <a:lnTo>
                        <a:pt x="187" y="23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lang="zh-CN" altLang="en-US" sz="1050" b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0" name="Freeform 31"/>
                <p:cNvSpPr/>
                <p:nvPr/>
              </p:nvSpPr>
              <p:spPr bwMode="auto">
                <a:xfrm>
                  <a:off x="145" y="0"/>
                  <a:ext cx="111" cy="111"/>
                </a:xfrm>
                <a:custGeom>
                  <a:avLst/>
                  <a:gdLst>
                    <a:gd name="T0" fmla="*/ 18 w 111"/>
                    <a:gd name="T1" fmla="*/ 0 h 111"/>
                    <a:gd name="T2" fmla="*/ 18 w 111"/>
                    <a:gd name="T3" fmla="*/ 21 h 111"/>
                    <a:gd name="T4" fmla="*/ 73 w 111"/>
                    <a:gd name="T5" fmla="*/ 21 h 111"/>
                    <a:gd name="T6" fmla="*/ 0 w 111"/>
                    <a:gd name="T7" fmla="*/ 94 h 111"/>
                    <a:gd name="T8" fmla="*/ 14 w 111"/>
                    <a:gd name="T9" fmla="*/ 111 h 111"/>
                    <a:gd name="T10" fmla="*/ 89 w 111"/>
                    <a:gd name="T11" fmla="*/ 37 h 111"/>
                    <a:gd name="T12" fmla="*/ 89 w 111"/>
                    <a:gd name="T13" fmla="*/ 92 h 111"/>
                    <a:gd name="T14" fmla="*/ 111 w 111"/>
                    <a:gd name="T15" fmla="*/ 92 h 111"/>
                    <a:gd name="T16" fmla="*/ 111 w 111"/>
                    <a:gd name="T17" fmla="*/ 0 h 111"/>
                    <a:gd name="T18" fmla="*/ 18 w 111"/>
                    <a:gd name="T19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0" h="110">
                      <a:moveTo>
                        <a:pt x="18" y="0"/>
                      </a:moveTo>
                      <a:lnTo>
                        <a:pt x="18" y="21"/>
                      </a:lnTo>
                      <a:lnTo>
                        <a:pt x="73" y="21"/>
                      </a:lnTo>
                      <a:lnTo>
                        <a:pt x="0" y="94"/>
                      </a:lnTo>
                      <a:lnTo>
                        <a:pt x="14" y="111"/>
                      </a:lnTo>
                      <a:lnTo>
                        <a:pt x="89" y="37"/>
                      </a:lnTo>
                      <a:lnTo>
                        <a:pt x="89" y="92"/>
                      </a:lnTo>
                      <a:lnTo>
                        <a:pt x="111" y="92"/>
                      </a:lnTo>
                      <a:lnTo>
                        <a:pt x="111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lang="zh-CN" altLang="en-US" sz="1050" b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91" name="组合 90"/>
            <p:cNvGrpSpPr/>
            <p:nvPr/>
          </p:nvGrpSpPr>
          <p:grpSpPr>
            <a:xfrm>
              <a:off x="4413498" y="887718"/>
              <a:ext cx="2573866" cy="1608667"/>
              <a:chOff x="5706534" y="1842559"/>
              <a:chExt cx="2573866" cy="1608667"/>
            </a:xfrm>
          </p:grpSpPr>
          <p:sp>
            <p:nvSpPr>
              <p:cNvPr id="92" name="Rectangle 11"/>
              <p:cNvSpPr>
                <a:spLocks noChangeArrowheads="1"/>
              </p:cNvSpPr>
              <p:nvPr/>
            </p:nvSpPr>
            <p:spPr bwMode="auto">
              <a:xfrm>
                <a:off x="5706534" y="1842559"/>
                <a:ext cx="2491317" cy="1608667"/>
              </a:xfrm>
              <a:prstGeom prst="rect">
                <a:avLst/>
              </a:prstGeom>
              <a:solidFill>
                <a:srgbClr val="115082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lang="zh-CN" altLang="en-US" sz="1050" b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" name="Rectangle 32"/>
              <p:cNvSpPr>
                <a:spLocks noChangeArrowheads="1"/>
              </p:cNvSpPr>
              <p:nvPr/>
            </p:nvSpPr>
            <p:spPr bwMode="auto">
              <a:xfrm>
                <a:off x="5795435" y="1909043"/>
                <a:ext cx="2484965" cy="14756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l">
                  <a:lnSpc>
                    <a:spcPct val="150000"/>
                  </a:lnSpc>
                  <a:spcBef>
                    <a:spcPct val="0"/>
                  </a:spcBef>
                  <a:buSzPct val="60000"/>
                  <a:buFont typeface="Wingdings" panose="05000000000000000000" pitchFamily="2" charset="2"/>
                  <a:buChar char="§"/>
                </a:pPr>
                <a:r>
                  <a:rPr lang="zh-CN" altLang="en-US" sz="1000" b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避免寻找时浪费时间</a:t>
                </a:r>
                <a:endParaRPr lang="zh-CN" altLang="en-US" sz="1000" b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  <a:p>
                <a:pPr algn="l">
                  <a:lnSpc>
                    <a:spcPct val="150000"/>
                  </a:lnSpc>
                  <a:spcBef>
                    <a:spcPct val="0"/>
                  </a:spcBef>
                  <a:buSzPct val="60000"/>
                  <a:buFont typeface="Wingdings" panose="05000000000000000000" pitchFamily="2" charset="2"/>
                  <a:buChar char="§"/>
                </a:pPr>
                <a:r>
                  <a:rPr lang="zh-CN" altLang="en-US" sz="1000" b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物品摆放一目了然（在库数量多少清楚明了，消除积压）</a:t>
                </a:r>
                <a:endParaRPr lang="zh-CN" altLang="en-US" sz="1000" b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  <a:p>
                <a:pPr algn="l">
                  <a:lnSpc>
                    <a:spcPct val="150000"/>
                  </a:lnSpc>
                  <a:spcBef>
                    <a:spcPct val="0"/>
                  </a:spcBef>
                  <a:buSzPct val="60000"/>
                  <a:buFont typeface="Wingdings" panose="05000000000000000000" pitchFamily="2" charset="2"/>
                  <a:buChar char="§"/>
                </a:pPr>
                <a:r>
                  <a:rPr lang="zh-CN" altLang="en-US" sz="1000" b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工作场所整齐、有序（工作好心情）</a:t>
                </a:r>
                <a:endParaRPr lang="zh-CN" altLang="en-US" sz="1000" b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94" name="组合 93"/>
            <p:cNvGrpSpPr/>
            <p:nvPr/>
          </p:nvGrpSpPr>
          <p:grpSpPr>
            <a:xfrm>
              <a:off x="1769782" y="3546252"/>
              <a:ext cx="2484967" cy="1631951"/>
              <a:chOff x="3062818" y="4501093"/>
              <a:chExt cx="2484967" cy="1631951"/>
            </a:xfrm>
          </p:grpSpPr>
          <p:sp>
            <p:nvSpPr>
              <p:cNvPr id="95" name="Rectangle 14"/>
              <p:cNvSpPr>
                <a:spLocks noChangeArrowheads="1"/>
              </p:cNvSpPr>
              <p:nvPr/>
            </p:nvSpPr>
            <p:spPr bwMode="auto">
              <a:xfrm>
                <a:off x="3062818" y="4501093"/>
                <a:ext cx="2484967" cy="1631951"/>
              </a:xfrm>
              <a:prstGeom prst="rect">
                <a:avLst/>
              </a:prstGeom>
              <a:solidFill>
                <a:srgbClr val="218D8A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lang="zh-CN" altLang="en-US" sz="1050" b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6" name="Rectangle 33"/>
              <p:cNvSpPr>
                <a:spLocks noChangeArrowheads="1"/>
              </p:cNvSpPr>
              <p:nvPr/>
            </p:nvSpPr>
            <p:spPr bwMode="auto">
              <a:xfrm>
                <a:off x="3195376" y="4841010"/>
                <a:ext cx="2288119" cy="9521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l"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zh-CN" altLang="en-US" sz="1050" b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宋体" panose="02010600030101010101" pitchFamily="2" charset="-122"/>
                  </a:rPr>
                  <a:t>必要的物品按需要量、分门别类、依规定的位置放置，并摆放整齐，加以标识。</a:t>
                </a:r>
                <a:endParaRPr lang="zh-CN" altLang="en-US" sz="1050" b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5" name="矩形 4"/>
          <p:cNvSpPr/>
          <p:nvPr/>
        </p:nvSpPr>
        <p:spPr>
          <a:xfrm>
            <a:off x="6677960" y="2725858"/>
            <a:ext cx="1816413" cy="790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105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注意点</a:t>
            </a:r>
            <a:endParaRPr lang="zh-CN" altLang="en-US" sz="1050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105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杜绝浪费的开始，</a:t>
            </a:r>
            <a:endParaRPr lang="zh-CN" altLang="en-US" sz="1050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105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高效率的基础</a:t>
            </a:r>
            <a:endParaRPr lang="zh-CN" altLang="en-US" sz="1050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Requires="p14" p14:dur="10">
        <p15:prstTrans prst="drap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1" presetClass="entr" presetSubtype="0" fill="hold" grpId="1" nodeType="afterEffect"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1"/>
    </p:bldLst>
  </p:timing>
</p:sld>
</file>

<file path=ppt/tags/tag1.xml><?xml version="1.0" encoding="utf-8"?>
<p:tagLst xmlns:p="http://schemas.openxmlformats.org/presentationml/2006/main">
  <p:tag name="MH" val="20171015185735"/>
  <p:tag name="MH_LIBRARY" val="GRAPHIC"/>
  <p:tag name="MH_ORDER" val="2"/>
  <p:tag name="MH_TYPE" val="Other"/>
  <p:tag name="PA" val="v3.2.0"/>
</p:tagLst>
</file>

<file path=ppt/tags/tag10.xml><?xml version="1.0" encoding="utf-8"?>
<p:tagLst xmlns:p="http://schemas.openxmlformats.org/presentationml/2006/main">
  <p:tag name="AS_NET" val="4.0.30319.42000"/>
  <p:tag name="AS_OS" val="Microsoft Windows NT 6.2.9200.0"/>
  <p:tag name="AS_RELEASE_DATE" val="2016.09.30"/>
  <p:tag name="AS_TITLE" val="Aspose.Slides for .NET 2.0"/>
  <p:tag name="AS_VERSION" val="16.9.0.0"/>
</p:tagLst>
</file>

<file path=ppt/tags/tag2.xml><?xml version="1.0" encoding="utf-8"?>
<p:tagLst xmlns:p="http://schemas.openxmlformats.org/presentationml/2006/main">
  <p:tag name="MH" val="20171015185735"/>
  <p:tag name="MH_LIBRARY" val="GRAPHIC"/>
  <p:tag name="MH_ORDER" val="2"/>
  <p:tag name="MH_TYPE" val="SubTitle"/>
  <p:tag name="PA" val="v3.2.0"/>
</p:tagLst>
</file>

<file path=ppt/tags/tag3.xml><?xml version="1.0" encoding="utf-8"?>
<p:tagLst xmlns:p="http://schemas.openxmlformats.org/presentationml/2006/main">
  <p:tag name="MH" val="20171015185735"/>
  <p:tag name="MH_LIBRARY" val="GRAPHIC"/>
  <p:tag name="MH_ORDER" val="3"/>
  <p:tag name="MH_TYPE" val="Other"/>
  <p:tag name="PA" val="v3.2.0"/>
</p:tagLst>
</file>

<file path=ppt/tags/tag4.xml><?xml version="1.0" encoding="utf-8"?>
<p:tagLst xmlns:p="http://schemas.openxmlformats.org/presentationml/2006/main">
  <p:tag name="MH" val="20171015185735"/>
  <p:tag name="MH_LIBRARY" val="GRAPHIC"/>
  <p:tag name="MH_ORDER" val="3"/>
  <p:tag name="MH_TYPE" val="SubTitle"/>
  <p:tag name="PA" val="v3.2.0"/>
</p:tagLst>
</file>

<file path=ppt/tags/tag5.xml><?xml version="1.0" encoding="utf-8"?>
<p:tagLst xmlns:p="http://schemas.openxmlformats.org/presentationml/2006/main">
  <p:tag name="MH" val="20171015185735"/>
  <p:tag name="MH_LIBRARY" val="GRAPHIC"/>
  <p:tag name="MH_ORDER" val="5"/>
  <p:tag name="MH_TYPE" val="Other"/>
  <p:tag name="PA" val="v3.2.0"/>
</p:tagLst>
</file>

<file path=ppt/tags/tag6.xml><?xml version="1.0" encoding="utf-8"?>
<p:tagLst xmlns:p="http://schemas.openxmlformats.org/presentationml/2006/main">
  <p:tag name="MH" val="20171015185735"/>
  <p:tag name="MH_LIBRARY" val="GRAPHIC"/>
  <p:tag name="MH_ORDER" val="5"/>
  <p:tag name="MH_TYPE" val="SubTitle"/>
  <p:tag name="PA" val="v3.2.0"/>
</p:tagLst>
</file>

<file path=ppt/tags/tag7.xml><?xml version="1.0" encoding="utf-8"?>
<p:tagLst xmlns:p="http://schemas.openxmlformats.org/presentationml/2006/main">
  <p:tag name="PA" val="v3.2.0"/>
</p:tagLst>
</file>

<file path=ppt/tags/tag8.xml><?xml version="1.0" encoding="utf-8"?>
<p:tagLst xmlns:p="http://schemas.openxmlformats.org/presentationml/2006/main">
  <p:tag name="PA" val="v3.2.0"/>
</p:tagLst>
</file>

<file path=ppt/tags/tag9.xml><?xml version="1.0" encoding="utf-8"?>
<p:tagLst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www.515ppt.com</Template>
  <TotalTime>0</TotalTime>
  <Words>4392</Words>
  <Application>WPS 演示</Application>
  <PresentationFormat>自定义</PresentationFormat>
  <Paragraphs>540</Paragraphs>
  <Slides>29</Slides>
  <Notes>30</Notes>
  <HiddenSlides>0</HiddenSlides>
  <MMClips>1</MMClips>
  <ScaleCrop>false</ScaleCrop>
  <HeadingPairs>
    <vt:vector size="6" baseType="variant">
      <vt:variant>
        <vt:lpstr>已用的字体</vt:lpstr>
      </vt:variant>
      <vt:variant>
        <vt:i4>34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64" baseType="lpstr">
      <vt:lpstr>Arial</vt:lpstr>
      <vt:lpstr>宋体</vt:lpstr>
      <vt:lpstr>Wingdings</vt:lpstr>
      <vt:lpstr>黑体</vt:lpstr>
      <vt:lpstr>微软雅黑</vt:lpstr>
      <vt:lpstr>方正正纤黑简体</vt:lpstr>
      <vt:lpstr>隶书</vt:lpstr>
      <vt:lpstr>Agency FB</vt:lpstr>
      <vt:lpstr>经典宋体简</vt:lpstr>
      <vt:lpstr>方正正中黑简体</vt:lpstr>
      <vt:lpstr>等线</vt:lpstr>
      <vt:lpstr>Footlight MT Light</vt:lpstr>
      <vt:lpstr>Tahoma</vt:lpstr>
      <vt:lpstr>Arial</vt:lpstr>
      <vt:lpstr>Gill Sans</vt:lpstr>
      <vt:lpstr>Lato Light</vt:lpstr>
      <vt:lpstr>Segoe Print</vt:lpstr>
      <vt:lpstr>Goudy Old Style</vt:lpstr>
      <vt:lpstr>Calibri</vt:lpstr>
      <vt:lpstr>Arial Unicode MS</vt:lpstr>
      <vt:lpstr>Calibri Light</vt:lpstr>
      <vt:lpstr>楷体_GB2312</vt:lpstr>
      <vt:lpstr>新宋体</vt:lpstr>
      <vt:lpstr>Times New Roman</vt:lpstr>
      <vt:lpstr>LiHei Pro</vt:lpstr>
      <vt:lpstr>华文行楷</vt:lpstr>
      <vt:lpstr>Lato</vt:lpstr>
      <vt:lpstr>Open Sans Extrabold</vt:lpstr>
      <vt:lpstr>Lato Bold</vt:lpstr>
      <vt:lpstr>方正正黑简体</vt:lpstr>
      <vt:lpstr>Open Sans Light</vt:lpstr>
      <vt:lpstr>华文细黑</vt:lpstr>
      <vt:lpstr>Calibri</vt:lpstr>
      <vt:lpstr>Gill Sans MT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2018-04-19T03:59:00Z</dcterms:created>
  <dcterms:modified xsi:type="dcterms:W3CDTF">2022-01-18T14:07:06Z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meFrom">
    <vt:lpwstr>www.515ppt.com</vt:lpwstr>
  </property>
  <property fmtid="{D5CDD505-2E9C-101B-9397-08002B2CF9AE}" pid="3" name="ICV">
    <vt:lpwstr>60B02D73618D47EAA4905CF9BEF7DCFE</vt:lpwstr>
  </property>
  <property fmtid="{D5CDD505-2E9C-101B-9397-08002B2CF9AE}" pid="4" name="KSOProductBuildVer">
    <vt:lpwstr>2052-11.1.0.11294</vt:lpwstr>
  </property>
</Properties>
</file>