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xml" ContentType="application/vnd.openxmlformats-officedocument.themeOverride+xml"/>
  <Override PartName="/ppt/tags/tag2.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3" r:id="rId3"/>
  </p:sldMasterIdLst>
  <p:notesMasterIdLst>
    <p:notesMasterId r:id="rId43"/>
  </p:notesMasterIdLst>
  <p:sldIdLst>
    <p:sldId id="816" r:id="rId4"/>
    <p:sldId id="724" r:id="rId5"/>
    <p:sldId id="703" r:id="rId6"/>
    <p:sldId id="767" r:id="rId7"/>
    <p:sldId id="711" r:id="rId8"/>
    <p:sldId id="761" r:id="rId9"/>
    <p:sldId id="762" r:id="rId10"/>
    <p:sldId id="795" r:id="rId11"/>
    <p:sldId id="763" r:id="rId12"/>
    <p:sldId id="799" r:id="rId13"/>
    <p:sldId id="797" r:id="rId14"/>
    <p:sldId id="765" r:id="rId15"/>
    <p:sldId id="800" r:id="rId16"/>
    <p:sldId id="768" r:id="rId17"/>
    <p:sldId id="801" r:id="rId18"/>
    <p:sldId id="804" r:id="rId19"/>
    <p:sldId id="803" r:id="rId20"/>
    <p:sldId id="802" r:id="rId21"/>
    <p:sldId id="770" r:id="rId22"/>
    <p:sldId id="776" r:id="rId23"/>
    <p:sldId id="805" r:id="rId24"/>
    <p:sldId id="775" r:id="rId25"/>
    <p:sldId id="784" r:id="rId26"/>
    <p:sldId id="806" r:id="rId27"/>
    <p:sldId id="783" r:id="rId28"/>
    <p:sldId id="810" r:id="rId29"/>
    <p:sldId id="782" r:id="rId30"/>
    <p:sldId id="781" r:id="rId31"/>
    <p:sldId id="785" r:id="rId32"/>
    <p:sldId id="808" r:id="rId33"/>
    <p:sldId id="788" r:id="rId34"/>
    <p:sldId id="807" r:id="rId35"/>
    <p:sldId id="809" r:id="rId36"/>
    <p:sldId id="789" r:id="rId37"/>
    <p:sldId id="790" r:id="rId38"/>
    <p:sldId id="812" r:id="rId39"/>
    <p:sldId id="813" r:id="rId40"/>
    <p:sldId id="792" r:id="rId41"/>
    <p:sldId id="815" r:id="rId4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649AF"/>
    <a:srgbClr val="FF9030"/>
    <a:srgbClr val="103070"/>
    <a:srgbClr val="A11B5A"/>
    <a:srgbClr val="00455C"/>
    <a:srgbClr val="79B89D"/>
    <a:srgbClr val="F39700"/>
    <a:srgbClr val="F47C0D"/>
    <a:srgbClr val="025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8" autoAdjust="0"/>
    <p:restoredTop sz="95572" autoAdjust="0"/>
  </p:normalViewPr>
  <p:slideViewPr>
    <p:cSldViewPr showGuides="1">
      <p:cViewPr varScale="1">
        <p:scale>
          <a:sx n="140" d="100"/>
          <a:sy n="140" d="100"/>
        </p:scale>
        <p:origin x="660" y="132"/>
      </p:cViewPr>
      <p:guideLst>
        <p:guide orient="horz" pos="1620"/>
        <p:guide pos="2880"/>
      </p:guideLst>
    </p:cSldViewPr>
  </p:slideViewPr>
  <p:notesTextViewPr>
    <p:cViewPr>
      <p:scale>
        <a:sx n="1" d="1"/>
        <a:sy n="1" d="1"/>
      </p:scale>
      <p:origin x="0" y="0"/>
    </p:cViewPr>
  </p:notesTextViewPr>
  <p:sorterViewPr showFormatting="0">
    <p:cViewPr>
      <p:scale>
        <a:sx n="120" d="100"/>
        <a:sy n="120"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5">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4">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1" loCatId="hierarchy" qsTypeId="urn:microsoft.com/office/officeart/2005/8/quickstyle/simple1#1" qsCatId="simple" csTypeId="urn:microsoft.com/office/officeart/2005/8/colors/colorful5#1" csCatId="colorful" phldr="1"/>
      <dgm:spPr/>
      <dgm:t>
        <a:bodyPr/>
        <a:lstStyle/>
        <a:p>
          <a:endParaRPr lang="zh-CN" altLang="en-US"/>
        </a:p>
      </dgm:t>
    </dgm:pt>
    <dgm:pt modelId="{BB7CF399-341A-4EA4-B3CE-629ADFD0AD9C}">
      <dgm:prSet phldrT="[文本]" custT="1"/>
      <dgm:spPr/>
      <dgm:t>
        <a:bodyPr/>
        <a:lstStyle/>
        <a:p>
          <a:r>
            <a:rPr lang="zh-CN" altLang="en-US" sz="1400" b="1" dirty="0" smtClean="0">
              <a:latin typeface="微软雅黑" pitchFamily="34" charset="-122"/>
              <a:ea typeface="微软雅黑" pitchFamily="34" charset="-122"/>
            </a:rPr>
            <a:t>新建设备设施</a:t>
          </a:r>
          <a:endParaRPr lang="zh-CN" altLang="en-US" sz="14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4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400" b="1">
            <a:latin typeface="微软雅黑" pitchFamily="34" charset="-122"/>
            <a:ea typeface="微软雅黑" pitchFamily="34" charset="-122"/>
          </a:endParaRPr>
        </a:p>
      </dgm:t>
    </dgm:pt>
    <dgm:pt modelId="{28E40E0A-192C-4415-8A8F-25C121A03815}">
      <dgm:prSet phldrT="[文本]" custT="1"/>
      <dgm:spPr/>
      <dgm:t>
        <a:bodyPr/>
        <a:lstStyle/>
        <a:p>
          <a:r>
            <a:rPr lang="zh-CN" altLang="en-US" sz="1400" b="1" dirty="0" smtClean="0">
              <a:latin typeface="微软雅黑" pitchFamily="34" charset="-122"/>
              <a:ea typeface="微软雅黑" pitchFamily="34" charset="-122"/>
            </a:rPr>
            <a:t>可行性评价</a:t>
          </a:r>
          <a:endParaRPr lang="zh-CN" altLang="en-US" sz="14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4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400" b="1">
            <a:latin typeface="微软雅黑" pitchFamily="34" charset="-122"/>
            <a:ea typeface="微软雅黑" pitchFamily="34" charset="-122"/>
          </a:endParaRPr>
        </a:p>
      </dgm:t>
    </dgm:pt>
    <dgm:pt modelId="{46CAC8A7-6301-4257-8CF2-167F1E52DAC6}">
      <dgm:prSet phldrT="[文本]" custT="1"/>
      <dgm:spPr/>
      <dgm:t>
        <a:bodyPr/>
        <a:lstStyle/>
        <a:p>
          <a:r>
            <a:rPr lang="zh-CN" altLang="en-US" sz="1400" b="1" dirty="0" smtClean="0">
              <a:latin typeface="微软雅黑" pitchFamily="34" charset="-122"/>
              <a:ea typeface="微软雅黑" pitchFamily="34" charset="-122"/>
            </a:rPr>
            <a:t>安全三同时</a:t>
          </a:r>
          <a:endParaRPr lang="zh-CN" altLang="en-US" sz="14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4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400" b="1">
            <a:latin typeface="微软雅黑" pitchFamily="34" charset="-122"/>
            <a:ea typeface="微软雅黑" pitchFamily="34" charset="-122"/>
          </a:endParaRPr>
        </a:p>
      </dgm:t>
    </dgm:pt>
    <dgm:pt modelId="{D84ED887-ADE4-4B34-A521-E1E267384014}">
      <dgm:prSet phldrT="[文本]" custT="1"/>
      <dgm:spPr/>
      <dgm:t>
        <a:bodyPr/>
        <a:lstStyle/>
        <a:p>
          <a:r>
            <a:rPr lang="zh-CN" altLang="en-US" sz="1400" b="1" dirty="0" smtClean="0">
              <a:latin typeface="微软雅黑" pitchFamily="34" charset="-122"/>
              <a:ea typeface="微软雅黑" pitchFamily="34" charset="-122"/>
            </a:rPr>
            <a:t>设施验收</a:t>
          </a:r>
          <a:endParaRPr lang="zh-CN" altLang="en-US" sz="1400" b="1" dirty="0">
            <a:latin typeface="微软雅黑" pitchFamily="34" charset="-122"/>
            <a:ea typeface="微软雅黑" pitchFamily="34" charset="-122"/>
          </a:endParaRPr>
        </a:p>
      </dgm:t>
    </dgm:pt>
    <dgm:pt modelId="{38FEDC5F-1432-4AC5-8152-0AA0282BC14A}" type="parTrans" cxnId="{AA55BDDE-5341-4052-BA18-FE5F14D29389}">
      <dgm:prSet/>
      <dgm:spPr/>
      <dgm:t>
        <a:bodyPr/>
        <a:lstStyle/>
        <a:p>
          <a:endParaRPr lang="zh-CN" altLang="en-US" sz="1400" b="1">
            <a:latin typeface="微软雅黑" pitchFamily="34" charset="-122"/>
            <a:ea typeface="微软雅黑" pitchFamily="34" charset="-122"/>
          </a:endParaRPr>
        </a:p>
      </dgm:t>
    </dgm:pt>
    <dgm:pt modelId="{2DB85327-17F6-46D1-8F6D-DB4BB65938C8}" type="sibTrans" cxnId="{AA55BDDE-5341-4052-BA18-FE5F14D29389}">
      <dgm:prSet/>
      <dgm:spPr/>
      <dgm:t>
        <a:bodyPr/>
        <a:lstStyle/>
        <a:p>
          <a:endParaRPr lang="zh-CN" altLang="en-US" sz="1400" b="1">
            <a:latin typeface="微软雅黑" pitchFamily="34" charset="-122"/>
            <a:ea typeface="微软雅黑" pitchFamily="34" charset="-122"/>
          </a:endParaRPr>
        </a:p>
      </dgm:t>
    </dgm:pt>
    <dgm:pt modelId="{38FC9D64-D646-4A15-B6A4-5FED3E6E3F02}">
      <dgm:prSet custT="1"/>
      <dgm:spPr/>
      <dgm:t>
        <a:bodyPr/>
        <a:lstStyle/>
        <a:p>
          <a:r>
            <a:rPr lang="zh-CN" altLang="en-US" sz="1400" b="1" dirty="0" smtClean="0">
              <a:latin typeface="微软雅黑" pitchFamily="34" charset="-122"/>
              <a:ea typeface="微软雅黑" pitchFamily="34" charset="-122"/>
            </a:rPr>
            <a:t>投产使用</a:t>
          </a:r>
          <a:endParaRPr lang="zh-CN" altLang="en-US" sz="1400" b="1" dirty="0">
            <a:latin typeface="微软雅黑" pitchFamily="34" charset="-122"/>
            <a:ea typeface="微软雅黑" pitchFamily="34" charset="-122"/>
          </a:endParaRPr>
        </a:p>
      </dgm:t>
    </dgm:pt>
    <dgm:pt modelId="{75B3B457-2A98-4488-97A1-DC8EAF0196B6}" type="parTrans" cxnId="{739713DA-42B8-46A0-AA23-2B5D61647CBE}">
      <dgm:prSet/>
      <dgm:spPr/>
      <dgm:t>
        <a:bodyPr/>
        <a:lstStyle/>
        <a:p>
          <a:endParaRPr lang="zh-CN" altLang="en-US" sz="1400" b="1">
            <a:latin typeface="微软雅黑" pitchFamily="34" charset="-122"/>
            <a:ea typeface="微软雅黑" pitchFamily="34" charset="-122"/>
          </a:endParaRPr>
        </a:p>
      </dgm:t>
    </dgm:pt>
    <dgm:pt modelId="{A271A941-7114-4C97-AF97-8BE162A5B420}" type="sibTrans" cxnId="{739713DA-42B8-46A0-AA23-2B5D61647CBE}">
      <dgm:prSet/>
      <dgm:spPr/>
      <dgm:t>
        <a:bodyPr/>
        <a:lstStyle/>
        <a:p>
          <a:endParaRPr lang="zh-CN" altLang="en-US" sz="1400" b="1">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4"/>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4">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4"/>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4"/>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4">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4"/>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DE75DD5E-16B9-467A-AC9B-2480451AC4EC}" type="pres">
      <dgm:prSet presAssocID="{38FEDC5F-1432-4AC5-8152-0AA0282BC14A}" presName="Name37" presStyleLbl="parChTrans1D2" presStyleIdx="2" presStyleCnt="4"/>
      <dgm:spPr/>
      <dgm:t>
        <a:bodyPr/>
        <a:lstStyle/>
        <a:p>
          <a:endParaRPr lang="zh-CN" altLang="en-US"/>
        </a:p>
      </dgm:t>
    </dgm:pt>
    <dgm:pt modelId="{C964F216-780A-44A0-9777-DEBBC1BBA33E}" type="pres">
      <dgm:prSet presAssocID="{D84ED887-ADE4-4B34-A521-E1E267384014}" presName="hierRoot2" presStyleCnt="0">
        <dgm:presLayoutVars>
          <dgm:hierBranch val="init"/>
        </dgm:presLayoutVars>
      </dgm:prSet>
      <dgm:spPr/>
      <dgm:t>
        <a:bodyPr/>
        <a:lstStyle/>
        <a:p>
          <a:endParaRPr lang="zh-CN" altLang="en-US"/>
        </a:p>
      </dgm:t>
    </dgm:pt>
    <dgm:pt modelId="{136FF389-830E-4E30-A6FE-9C49B8F11C84}" type="pres">
      <dgm:prSet presAssocID="{D84ED887-ADE4-4B34-A521-E1E267384014}" presName="rootComposite" presStyleCnt="0"/>
      <dgm:spPr/>
      <dgm:t>
        <a:bodyPr/>
        <a:lstStyle/>
        <a:p>
          <a:endParaRPr lang="zh-CN" altLang="en-US"/>
        </a:p>
      </dgm:t>
    </dgm:pt>
    <dgm:pt modelId="{A3B25E0A-84ED-4AFF-AECF-391AEE3656A1}" type="pres">
      <dgm:prSet presAssocID="{D84ED887-ADE4-4B34-A521-E1E267384014}" presName="rootText" presStyleLbl="node2" presStyleIdx="2" presStyleCnt="4">
        <dgm:presLayoutVars>
          <dgm:chPref val="3"/>
        </dgm:presLayoutVars>
      </dgm:prSet>
      <dgm:spPr/>
      <dgm:t>
        <a:bodyPr/>
        <a:lstStyle/>
        <a:p>
          <a:endParaRPr lang="zh-CN" altLang="en-US"/>
        </a:p>
      </dgm:t>
    </dgm:pt>
    <dgm:pt modelId="{25D571AA-296C-4247-BFED-08A77CA14BB8}" type="pres">
      <dgm:prSet presAssocID="{D84ED887-ADE4-4B34-A521-E1E267384014}" presName="rootConnector" presStyleLbl="node2" presStyleIdx="2" presStyleCnt="4"/>
      <dgm:spPr/>
      <dgm:t>
        <a:bodyPr/>
        <a:lstStyle/>
        <a:p>
          <a:endParaRPr lang="zh-CN" altLang="en-US"/>
        </a:p>
      </dgm:t>
    </dgm:pt>
    <dgm:pt modelId="{A1E30A7A-11B9-4175-9E5E-AE6EDEB3E1D4}" type="pres">
      <dgm:prSet presAssocID="{D84ED887-ADE4-4B34-A521-E1E267384014}" presName="hierChild4" presStyleCnt="0"/>
      <dgm:spPr/>
      <dgm:t>
        <a:bodyPr/>
        <a:lstStyle/>
        <a:p>
          <a:endParaRPr lang="zh-CN" altLang="en-US"/>
        </a:p>
      </dgm:t>
    </dgm:pt>
    <dgm:pt modelId="{2288DE67-8FC1-4907-A28D-E2F3A6D72DB7}" type="pres">
      <dgm:prSet presAssocID="{D84ED887-ADE4-4B34-A521-E1E267384014}" presName="hierChild5" presStyleCnt="0"/>
      <dgm:spPr/>
      <dgm:t>
        <a:bodyPr/>
        <a:lstStyle/>
        <a:p>
          <a:endParaRPr lang="zh-CN" altLang="en-US"/>
        </a:p>
      </dgm:t>
    </dgm:pt>
    <dgm:pt modelId="{A437672B-BFA0-490B-9E43-491229085802}" type="pres">
      <dgm:prSet presAssocID="{75B3B457-2A98-4488-97A1-DC8EAF0196B6}" presName="Name37" presStyleLbl="parChTrans1D2" presStyleIdx="3" presStyleCnt="4"/>
      <dgm:spPr/>
      <dgm:t>
        <a:bodyPr/>
        <a:lstStyle/>
        <a:p>
          <a:endParaRPr lang="zh-CN" altLang="en-US"/>
        </a:p>
      </dgm:t>
    </dgm:pt>
    <dgm:pt modelId="{B7E63623-13DA-48E7-8E53-D2A2BE206512}" type="pres">
      <dgm:prSet presAssocID="{38FC9D64-D646-4A15-B6A4-5FED3E6E3F02}" presName="hierRoot2" presStyleCnt="0">
        <dgm:presLayoutVars>
          <dgm:hierBranch val="init"/>
        </dgm:presLayoutVars>
      </dgm:prSet>
      <dgm:spPr/>
      <dgm:t>
        <a:bodyPr/>
        <a:lstStyle/>
        <a:p>
          <a:endParaRPr lang="zh-CN" altLang="en-US"/>
        </a:p>
      </dgm:t>
    </dgm:pt>
    <dgm:pt modelId="{D1F00071-7C6D-4E13-AC6D-290DB706F78C}" type="pres">
      <dgm:prSet presAssocID="{38FC9D64-D646-4A15-B6A4-5FED3E6E3F02}" presName="rootComposite" presStyleCnt="0"/>
      <dgm:spPr/>
      <dgm:t>
        <a:bodyPr/>
        <a:lstStyle/>
        <a:p>
          <a:endParaRPr lang="zh-CN" altLang="en-US"/>
        </a:p>
      </dgm:t>
    </dgm:pt>
    <dgm:pt modelId="{81EF3295-9FE4-479C-91B0-86AE4C28ABF9}" type="pres">
      <dgm:prSet presAssocID="{38FC9D64-D646-4A15-B6A4-5FED3E6E3F02}" presName="rootText" presStyleLbl="node2" presStyleIdx="3" presStyleCnt="4">
        <dgm:presLayoutVars>
          <dgm:chPref val="3"/>
        </dgm:presLayoutVars>
      </dgm:prSet>
      <dgm:spPr/>
      <dgm:t>
        <a:bodyPr/>
        <a:lstStyle/>
        <a:p>
          <a:endParaRPr lang="zh-CN" altLang="en-US"/>
        </a:p>
      </dgm:t>
    </dgm:pt>
    <dgm:pt modelId="{4C4A383A-448B-42FA-BCC3-A6527EAFD213}" type="pres">
      <dgm:prSet presAssocID="{38FC9D64-D646-4A15-B6A4-5FED3E6E3F02}" presName="rootConnector" presStyleLbl="node2" presStyleIdx="3" presStyleCnt="4"/>
      <dgm:spPr/>
      <dgm:t>
        <a:bodyPr/>
        <a:lstStyle/>
        <a:p>
          <a:endParaRPr lang="zh-CN" altLang="en-US"/>
        </a:p>
      </dgm:t>
    </dgm:pt>
    <dgm:pt modelId="{140FC271-5AB8-4AB8-93B5-81B50090F203}" type="pres">
      <dgm:prSet presAssocID="{38FC9D64-D646-4A15-B6A4-5FED3E6E3F02}" presName="hierChild4" presStyleCnt="0"/>
      <dgm:spPr/>
      <dgm:t>
        <a:bodyPr/>
        <a:lstStyle/>
        <a:p>
          <a:endParaRPr lang="zh-CN" altLang="en-US"/>
        </a:p>
      </dgm:t>
    </dgm:pt>
    <dgm:pt modelId="{A20DEDA9-791F-431A-9D03-49E013DC926E}" type="pres">
      <dgm:prSet presAssocID="{38FC9D64-D646-4A15-B6A4-5FED3E6E3F02}"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9035E403-210D-49C3-9BB9-93D68CCC797B}" type="presOf" srcId="{75B3B457-2A98-4488-97A1-DC8EAF0196B6}" destId="{A437672B-BFA0-490B-9E43-491229085802}" srcOrd="0" destOrd="0" presId="urn:microsoft.com/office/officeart/2005/8/layout/orgChart1#1"/>
    <dgm:cxn modelId="{AC6B7BF9-476E-4AC6-8C0B-6ED2FD5999AC}" type="presOf" srcId="{28E40E0A-192C-4415-8A8F-25C121A03815}" destId="{83B5F76A-02BE-4ED9-952D-53C8C2BEFCCD}" srcOrd="0" destOrd="0" presId="urn:microsoft.com/office/officeart/2005/8/layout/orgChart1#1"/>
    <dgm:cxn modelId="{AA55BDDE-5341-4052-BA18-FE5F14D29389}" srcId="{BB7CF399-341A-4EA4-B3CE-629ADFD0AD9C}" destId="{D84ED887-ADE4-4B34-A521-E1E267384014}" srcOrd="2" destOrd="0" parTransId="{38FEDC5F-1432-4AC5-8152-0AA0282BC14A}" sibTransId="{2DB85327-17F6-46D1-8F6D-DB4BB65938C8}"/>
    <dgm:cxn modelId="{E6F37BFB-D6E1-47C1-8D67-1F8D00F9E229}" type="presOf" srcId="{266FFEC3-1068-49B0-B0AF-3C74A6FEAEBF}" destId="{9396ACAE-1B8B-4F36-AC8E-AA64972B5B31}" srcOrd="0" destOrd="0" presId="urn:microsoft.com/office/officeart/2005/8/layout/orgChart1#1"/>
    <dgm:cxn modelId="{808BEFD5-DE3C-49F8-B3F3-8D9C074B51BB}" srcId="{BB7CF399-341A-4EA4-B3CE-629ADFD0AD9C}" destId="{28E40E0A-192C-4415-8A8F-25C121A03815}" srcOrd="0" destOrd="0" parTransId="{EF63BF94-778C-4051-A578-2E8C710B2EB9}" sibTransId="{FFF0F9B9-BF19-4A03-B964-EC9C91E89CD8}"/>
    <dgm:cxn modelId="{A1616F1A-633B-4410-AAB5-37CB8BB7F548}" srcId="{BB7CF399-341A-4EA4-B3CE-629ADFD0AD9C}" destId="{46CAC8A7-6301-4257-8CF2-167F1E52DAC6}" srcOrd="1" destOrd="0" parTransId="{B4F9A5E3-C445-42CD-8BA0-91865ACA9E6A}" sibTransId="{DE560AAC-208B-48C4-9154-1F4F393668CC}"/>
    <dgm:cxn modelId="{D2EED99D-4E21-4117-8669-E0047FEF2023}" type="presOf" srcId="{38FC9D64-D646-4A15-B6A4-5FED3E6E3F02}" destId="{81EF3295-9FE4-479C-91B0-86AE4C28ABF9}" srcOrd="0" destOrd="0" presId="urn:microsoft.com/office/officeart/2005/8/layout/orgChart1#1"/>
    <dgm:cxn modelId="{81784FD2-BF43-4E4D-A8AE-00E15407083B}" type="presOf" srcId="{BB7CF399-341A-4EA4-B3CE-629ADFD0AD9C}" destId="{24F8CFD5-8497-4322-B24B-8D8CDB7BF4BF}" srcOrd="0" destOrd="0" presId="urn:microsoft.com/office/officeart/2005/8/layout/orgChart1#1"/>
    <dgm:cxn modelId="{7DB4CE38-DAA3-4AC4-8E25-C86230CCE7BA}" type="presOf" srcId="{EF63BF94-778C-4051-A578-2E8C710B2EB9}" destId="{88968031-BB05-49B0-8628-C4A5FC46F5F0}" srcOrd="0" destOrd="0" presId="urn:microsoft.com/office/officeart/2005/8/layout/orgChart1#1"/>
    <dgm:cxn modelId="{7D232B76-1FB6-42C5-AFE0-6324EF173B20}" type="presOf" srcId="{B4F9A5E3-C445-42CD-8BA0-91865ACA9E6A}" destId="{3AE28E8B-D89E-4BC9-A5D6-A6CC2B12E3D4}" srcOrd="0" destOrd="0" presId="urn:microsoft.com/office/officeart/2005/8/layout/orgChart1#1"/>
    <dgm:cxn modelId="{D83EF8E0-635D-4EC8-88B5-8D2E82CFA436}" type="presOf" srcId="{28E40E0A-192C-4415-8A8F-25C121A03815}" destId="{47933311-3A77-4876-B8D9-15E643703ACD}" srcOrd="1" destOrd="0" presId="urn:microsoft.com/office/officeart/2005/8/layout/orgChart1#1"/>
    <dgm:cxn modelId="{4E133655-C4A5-44BE-9A7F-6C03B4779954}" type="presOf" srcId="{46CAC8A7-6301-4257-8CF2-167F1E52DAC6}" destId="{45091EEA-F0F6-41BC-BB1D-CD43E2C8891E}" srcOrd="1" destOrd="0" presId="urn:microsoft.com/office/officeart/2005/8/layout/orgChart1#1"/>
    <dgm:cxn modelId="{C8662681-FC86-45DF-9205-1FB3EAA03CA7}" srcId="{266FFEC3-1068-49B0-B0AF-3C74A6FEAEBF}" destId="{BB7CF399-341A-4EA4-B3CE-629ADFD0AD9C}" srcOrd="0" destOrd="0" parTransId="{036D31C1-FBE9-4854-B428-4C1487A00A1C}" sibTransId="{7E3D16F5-E866-4123-A605-92641922784A}"/>
    <dgm:cxn modelId="{538DA65E-7F46-4CF1-BC32-211B93DE5C33}" type="presOf" srcId="{38FEDC5F-1432-4AC5-8152-0AA0282BC14A}" destId="{DE75DD5E-16B9-467A-AC9B-2480451AC4EC}" srcOrd="0" destOrd="0" presId="urn:microsoft.com/office/officeart/2005/8/layout/orgChart1#1"/>
    <dgm:cxn modelId="{F02C8CD1-9B74-44F3-BD87-050C9F936307}" type="presOf" srcId="{D84ED887-ADE4-4B34-A521-E1E267384014}" destId="{25D571AA-296C-4247-BFED-08A77CA14BB8}" srcOrd="1" destOrd="0" presId="urn:microsoft.com/office/officeart/2005/8/layout/orgChart1#1"/>
    <dgm:cxn modelId="{3D13A201-D539-4D6B-AD95-D7B218C3471A}" type="presOf" srcId="{D84ED887-ADE4-4B34-A521-E1E267384014}" destId="{A3B25E0A-84ED-4AFF-AECF-391AEE3656A1}" srcOrd="0" destOrd="0" presId="urn:microsoft.com/office/officeart/2005/8/layout/orgChart1#1"/>
    <dgm:cxn modelId="{F421B520-EF61-4FED-ABC4-A92B1058F0C1}" type="presOf" srcId="{38FC9D64-D646-4A15-B6A4-5FED3E6E3F02}" destId="{4C4A383A-448B-42FA-BCC3-A6527EAFD213}" srcOrd="1" destOrd="0" presId="urn:microsoft.com/office/officeart/2005/8/layout/orgChart1#1"/>
    <dgm:cxn modelId="{572CEE81-F43F-4D61-826A-D9A09D113D67}" type="presOf" srcId="{46CAC8A7-6301-4257-8CF2-167F1E52DAC6}" destId="{9185479F-C8C7-4581-9250-26BA0925E302}" srcOrd="0" destOrd="0" presId="urn:microsoft.com/office/officeart/2005/8/layout/orgChart1#1"/>
    <dgm:cxn modelId="{739713DA-42B8-46A0-AA23-2B5D61647CBE}" srcId="{BB7CF399-341A-4EA4-B3CE-629ADFD0AD9C}" destId="{38FC9D64-D646-4A15-B6A4-5FED3E6E3F02}" srcOrd="3" destOrd="0" parTransId="{75B3B457-2A98-4488-97A1-DC8EAF0196B6}" sibTransId="{A271A941-7114-4C97-AF97-8BE162A5B420}"/>
    <dgm:cxn modelId="{95AA0D0E-6E6E-4415-B1D9-C5F0C50CECC0}" type="presOf" srcId="{BB7CF399-341A-4EA4-B3CE-629ADFD0AD9C}" destId="{19513C73-432A-422C-8020-DE46B8B98DC8}" srcOrd="1" destOrd="0" presId="urn:microsoft.com/office/officeart/2005/8/layout/orgChart1#1"/>
    <dgm:cxn modelId="{E64A8832-8A29-4CFB-90DF-B55EC24C2809}" type="presParOf" srcId="{9396ACAE-1B8B-4F36-AC8E-AA64972B5B31}" destId="{1A3AC5DE-01E4-4EA0-A8A8-418D38A46A7D}" srcOrd="0" destOrd="0" presId="urn:microsoft.com/office/officeart/2005/8/layout/orgChart1#1"/>
    <dgm:cxn modelId="{3C2290FE-E8C7-4154-81FC-060506409E29}" type="presParOf" srcId="{1A3AC5DE-01E4-4EA0-A8A8-418D38A46A7D}" destId="{FA16F48F-F9FE-46DF-A13E-2B4E7DC16E6A}" srcOrd="0" destOrd="0" presId="urn:microsoft.com/office/officeart/2005/8/layout/orgChart1#1"/>
    <dgm:cxn modelId="{75C3B7B9-DDE7-407E-9B04-465963107EA6}" type="presParOf" srcId="{FA16F48F-F9FE-46DF-A13E-2B4E7DC16E6A}" destId="{24F8CFD5-8497-4322-B24B-8D8CDB7BF4BF}" srcOrd="0" destOrd="0" presId="urn:microsoft.com/office/officeart/2005/8/layout/orgChart1#1"/>
    <dgm:cxn modelId="{4C4895C1-9FBA-424F-A676-08318C3E4608}" type="presParOf" srcId="{FA16F48F-F9FE-46DF-A13E-2B4E7DC16E6A}" destId="{19513C73-432A-422C-8020-DE46B8B98DC8}" srcOrd="1" destOrd="0" presId="urn:microsoft.com/office/officeart/2005/8/layout/orgChart1#1"/>
    <dgm:cxn modelId="{D1D4375B-C622-4171-A616-2BFAE354DC3B}" type="presParOf" srcId="{1A3AC5DE-01E4-4EA0-A8A8-418D38A46A7D}" destId="{375A90DC-67D5-4815-9658-66B6AC76D220}" srcOrd="1" destOrd="0" presId="urn:microsoft.com/office/officeart/2005/8/layout/orgChart1#1"/>
    <dgm:cxn modelId="{94A629E9-8377-4CA7-BC9F-66F2309661F0}" type="presParOf" srcId="{375A90DC-67D5-4815-9658-66B6AC76D220}" destId="{88968031-BB05-49B0-8628-C4A5FC46F5F0}" srcOrd="0" destOrd="0" presId="urn:microsoft.com/office/officeart/2005/8/layout/orgChart1#1"/>
    <dgm:cxn modelId="{C0701C32-388E-4F89-99AB-44054F7CDBAA}" type="presParOf" srcId="{375A90DC-67D5-4815-9658-66B6AC76D220}" destId="{B3EE9D36-EBD8-430A-B3C4-3CCEF0E82E56}" srcOrd="1" destOrd="0" presId="urn:microsoft.com/office/officeart/2005/8/layout/orgChart1#1"/>
    <dgm:cxn modelId="{65F7C905-AAA2-4854-8462-959357C4ACB0}" type="presParOf" srcId="{B3EE9D36-EBD8-430A-B3C4-3CCEF0E82E56}" destId="{5058D4F6-7564-478C-9C15-893369CC1765}" srcOrd="0" destOrd="0" presId="urn:microsoft.com/office/officeart/2005/8/layout/orgChart1#1"/>
    <dgm:cxn modelId="{44E25891-0E3E-43B5-978E-5002776DFB43}" type="presParOf" srcId="{5058D4F6-7564-478C-9C15-893369CC1765}" destId="{83B5F76A-02BE-4ED9-952D-53C8C2BEFCCD}" srcOrd="0" destOrd="0" presId="urn:microsoft.com/office/officeart/2005/8/layout/orgChart1#1"/>
    <dgm:cxn modelId="{A2577C12-B51A-43ED-9916-C63E872A5E1F}" type="presParOf" srcId="{5058D4F6-7564-478C-9C15-893369CC1765}" destId="{47933311-3A77-4876-B8D9-15E643703ACD}" srcOrd="1" destOrd="0" presId="urn:microsoft.com/office/officeart/2005/8/layout/orgChart1#1"/>
    <dgm:cxn modelId="{02017FFE-A3CF-418C-BC7C-4A43324FE528}" type="presParOf" srcId="{B3EE9D36-EBD8-430A-B3C4-3CCEF0E82E56}" destId="{ECE80A29-D1FA-4605-A852-15B6846D3220}" srcOrd="1" destOrd="0" presId="urn:microsoft.com/office/officeart/2005/8/layout/orgChart1#1"/>
    <dgm:cxn modelId="{343709DF-BB8F-47EE-80E4-5F1489CDD4C7}" type="presParOf" srcId="{B3EE9D36-EBD8-430A-B3C4-3CCEF0E82E56}" destId="{5EEFBA85-1200-4EB4-94C3-CD2A5C318727}" srcOrd="2" destOrd="0" presId="urn:microsoft.com/office/officeart/2005/8/layout/orgChart1#1"/>
    <dgm:cxn modelId="{7C3DDE8C-2E70-4AEF-BAC2-0575E20AFDBF}" type="presParOf" srcId="{375A90DC-67D5-4815-9658-66B6AC76D220}" destId="{3AE28E8B-D89E-4BC9-A5D6-A6CC2B12E3D4}" srcOrd="2" destOrd="0" presId="urn:microsoft.com/office/officeart/2005/8/layout/orgChart1#1"/>
    <dgm:cxn modelId="{C953AC32-CC6F-4377-A0C6-532042ED7192}" type="presParOf" srcId="{375A90DC-67D5-4815-9658-66B6AC76D220}" destId="{47096E54-C7A8-4011-87F3-D4C7D16995C6}" srcOrd="3" destOrd="0" presId="urn:microsoft.com/office/officeart/2005/8/layout/orgChart1#1"/>
    <dgm:cxn modelId="{FAB93B59-4EA8-4D6E-9BEC-FBEAD6CD12FE}" type="presParOf" srcId="{47096E54-C7A8-4011-87F3-D4C7D16995C6}" destId="{58A7E858-3518-4CFB-A7B5-A2CE3A1B2D97}" srcOrd="0" destOrd="0" presId="urn:microsoft.com/office/officeart/2005/8/layout/orgChart1#1"/>
    <dgm:cxn modelId="{6B5E4D98-1C1C-4E70-9FFF-04FEA9FB93FE}" type="presParOf" srcId="{58A7E858-3518-4CFB-A7B5-A2CE3A1B2D97}" destId="{9185479F-C8C7-4581-9250-26BA0925E302}" srcOrd="0" destOrd="0" presId="urn:microsoft.com/office/officeart/2005/8/layout/orgChart1#1"/>
    <dgm:cxn modelId="{F80B399A-6EBC-4DB9-B400-96D3997F9A5A}" type="presParOf" srcId="{58A7E858-3518-4CFB-A7B5-A2CE3A1B2D97}" destId="{45091EEA-F0F6-41BC-BB1D-CD43E2C8891E}" srcOrd="1" destOrd="0" presId="urn:microsoft.com/office/officeart/2005/8/layout/orgChart1#1"/>
    <dgm:cxn modelId="{0B425A10-64A5-4565-9EAB-AEF9D06E17A7}" type="presParOf" srcId="{47096E54-C7A8-4011-87F3-D4C7D16995C6}" destId="{6DA88544-BE2C-4F42-A635-DCB16C9CDAAA}" srcOrd="1" destOrd="0" presId="urn:microsoft.com/office/officeart/2005/8/layout/orgChart1#1"/>
    <dgm:cxn modelId="{19C6E12E-5B53-42CD-B369-B6566390F70E}" type="presParOf" srcId="{47096E54-C7A8-4011-87F3-D4C7D16995C6}" destId="{03AA9B51-95C2-443C-AA7A-65DC55DDB238}" srcOrd="2" destOrd="0" presId="urn:microsoft.com/office/officeart/2005/8/layout/orgChart1#1"/>
    <dgm:cxn modelId="{B3908422-5217-4E1E-B615-96F22D7C8D23}" type="presParOf" srcId="{375A90DC-67D5-4815-9658-66B6AC76D220}" destId="{DE75DD5E-16B9-467A-AC9B-2480451AC4EC}" srcOrd="4" destOrd="0" presId="urn:microsoft.com/office/officeart/2005/8/layout/orgChart1#1"/>
    <dgm:cxn modelId="{D0499910-51E1-4FB8-AE94-97AC3DE9EDAA}" type="presParOf" srcId="{375A90DC-67D5-4815-9658-66B6AC76D220}" destId="{C964F216-780A-44A0-9777-DEBBC1BBA33E}" srcOrd="5" destOrd="0" presId="urn:microsoft.com/office/officeart/2005/8/layout/orgChart1#1"/>
    <dgm:cxn modelId="{A935FEC3-285B-4AD4-9051-F5BE7414F6E5}" type="presParOf" srcId="{C964F216-780A-44A0-9777-DEBBC1BBA33E}" destId="{136FF389-830E-4E30-A6FE-9C49B8F11C84}" srcOrd="0" destOrd="0" presId="urn:microsoft.com/office/officeart/2005/8/layout/orgChart1#1"/>
    <dgm:cxn modelId="{0EEE4732-CEBA-43EA-A8C6-5713400363B7}" type="presParOf" srcId="{136FF389-830E-4E30-A6FE-9C49B8F11C84}" destId="{A3B25E0A-84ED-4AFF-AECF-391AEE3656A1}" srcOrd="0" destOrd="0" presId="urn:microsoft.com/office/officeart/2005/8/layout/orgChart1#1"/>
    <dgm:cxn modelId="{FC3E2FEE-A788-439A-B611-C6AD639BDF51}" type="presParOf" srcId="{136FF389-830E-4E30-A6FE-9C49B8F11C84}" destId="{25D571AA-296C-4247-BFED-08A77CA14BB8}" srcOrd="1" destOrd="0" presId="urn:microsoft.com/office/officeart/2005/8/layout/orgChart1#1"/>
    <dgm:cxn modelId="{49EA6B30-D66E-4FDF-91A4-F889BC2608B5}" type="presParOf" srcId="{C964F216-780A-44A0-9777-DEBBC1BBA33E}" destId="{A1E30A7A-11B9-4175-9E5E-AE6EDEB3E1D4}" srcOrd="1" destOrd="0" presId="urn:microsoft.com/office/officeart/2005/8/layout/orgChart1#1"/>
    <dgm:cxn modelId="{125921D7-EB9D-44EE-8241-8767FF3833CB}" type="presParOf" srcId="{C964F216-780A-44A0-9777-DEBBC1BBA33E}" destId="{2288DE67-8FC1-4907-A28D-E2F3A6D72DB7}" srcOrd="2" destOrd="0" presId="urn:microsoft.com/office/officeart/2005/8/layout/orgChart1#1"/>
    <dgm:cxn modelId="{894168A9-D39A-4319-A784-78EF6E75CDB6}" type="presParOf" srcId="{375A90DC-67D5-4815-9658-66B6AC76D220}" destId="{A437672B-BFA0-490B-9E43-491229085802}" srcOrd="6" destOrd="0" presId="urn:microsoft.com/office/officeart/2005/8/layout/orgChart1#1"/>
    <dgm:cxn modelId="{F98D2B77-CAEF-4489-8D00-313B5EBBF367}" type="presParOf" srcId="{375A90DC-67D5-4815-9658-66B6AC76D220}" destId="{B7E63623-13DA-48E7-8E53-D2A2BE206512}" srcOrd="7" destOrd="0" presId="urn:microsoft.com/office/officeart/2005/8/layout/orgChart1#1"/>
    <dgm:cxn modelId="{FD8F809D-CB5A-4A30-A9CD-34E62A1AA533}" type="presParOf" srcId="{B7E63623-13DA-48E7-8E53-D2A2BE206512}" destId="{D1F00071-7C6D-4E13-AC6D-290DB706F78C}" srcOrd="0" destOrd="0" presId="urn:microsoft.com/office/officeart/2005/8/layout/orgChart1#1"/>
    <dgm:cxn modelId="{877CB219-C61C-4FFB-8922-0576E515FE25}" type="presParOf" srcId="{D1F00071-7C6D-4E13-AC6D-290DB706F78C}" destId="{81EF3295-9FE4-479C-91B0-86AE4C28ABF9}" srcOrd="0" destOrd="0" presId="urn:microsoft.com/office/officeart/2005/8/layout/orgChart1#1"/>
    <dgm:cxn modelId="{71C052AD-3410-4137-9FDE-84926E933269}" type="presParOf" srcId="{D1F00071-7C6D-4E13-AC6D-290DB706F78C}" destId="{4C4A383A-448B-42FA-BCC3-A6527EAFD213}" srcOrd="1" destOrd="0" presId="urn:microsoft.com/office/officeart/2005/8/layout/orgChart1#1"/>
    <dgm:cxn modelId="{FD4896A6-C0D4-4784-82CF-EFE44049D192}" type="presParOf" srcId="{B7E63623-13DA-48E7-8E53-D2A2BE206512}" destId="{140FC271-5AB8-4AB8-93B5-81B50090F203}" srcOrd="1" destOrd="0" presId="urn:microsoft.com/office/officeart/2005/8/layout/orgChart1#1"/>
    <dgm:cxn modelId="{B5AD7030-9992-4F5C-A0E0-363F1ADFDF4F}" type="presParOf" srcId="{B7E63623-13DA-48E7-8E53-D2A2BE206512}" destId="{A20DEDA9-791F-431A-9D03-49E013DC926E}" srcOrd="2" destOrd="0" presId="urn:microsoft.com/office/officeart/2005/8/layout/orgChart1#1"/>
    <dgm:cxn modelId="{1392EAF0-DEEF-47D9-95F6-7FF119709421}" type="presParOf" srcId="{1A3AC5DE-01E4-4EA0-A8A8-418D38A46A7D}" destId="{A2943AE9-AD98-49D8-A964-67C52D44A702}" srcOrd="2" destOrd="0" presId="urn:microsoft.com/office/officeart/2005/8/layout/orgChar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10" loCatId="hierarchy" qsTypeId="urn:microsoft.com/office/officeart/2005/8/quickstyle/simple1#10" qsCatId="simple" csTypeId="urn:microsoft.com/office/officeart/2005/8/colors/colorful3#5" csCatId="colorful" phldr="1"/>
      <dgm:spPr/>
      <dgm:t>
        <a:bodyPr/>
        <a:lstStyle/>
        <a:p>
          <a:endParaRPr lang="zh-CN" altLang="en-US"/>
        </a:p>
      </dgm:t>
    </dgm:pt>
    <dgm:pt modelId="{BB7CF399-341A-4EA4-B3CE-629ADFD0AD9C}">
      <dgm:prSet phldrT="[文本]" custT="1"/>
      <dgm:spPr/>
      <dgm:t>
        <a:bodyPr/>
        <a:lstStyle/>
        <a:p>
          <a:r>
            <a:rPr lang="zh-CN" altLang="en-US" sz="1300" b="1" dirty="0" smtClean="0">
              <a:latin typeface="微软雅黑" pitchFamily="34" charset="-122"/>
              <a:ea typeface="微软雅黑" pitchFamily="34" charset="-122"/>
            </a:rPr>
            <a:t>设备设施报废</a:t>
          </a:r>
          <a:endParaRPr lang="zh-CN" altLang="en-US" sz="13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3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300" b="1">
            <a:latin typeface="微软雅黑" pitchFamily="34" charset="-122"/>
            <a:ea typeface="微软雅黑" pitchFamily="34" charset="-122"/>
          </a:endParaRPr>
        </a:p>
      </dgm:t>
    </dgm:pt>
    <dgm:pt modelId="{28E40E0A-192C-4415-8A8F-25C121A03815}">
      <dgm:prSet phldrT="[文本]" custT="1"/>
      <dgm:spPr/>
      <dgm:t>
        <a:bodyPr/>
        <a:lstStyle/>
        <a:p>
          <a:r>
            <a:rPr lang="zh-CN" altLang="en-US" sz="1300" b="1" dirty="0" smtClean="0">
              <a:latin typeface="微软雅黑" pitchFamily="34" charset="-122"/>
              <a:ea typeface="微软雅黑" pitchFamily="34" charset="-122"/>
            </a:rPr>
            <a:t>报废申请</a:t>
          </a:r>
          <a:endParaRPr lang="zh-CN" altLang="en-US" sz="13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3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300" b="1">
            <a:latin typeface="微软雅黑" pitchFamily="34" charset="-122"/>
            <a:ea typeface="微软雅黑" pitchFamily="34" charset="-122"/>
          </a:endParaRPr>
        </a:p>
      </dgm:t>
    </dgm:pt>
    <dgm:pt modelId="{46CAC8A7-6301-4257-8CF2-167F1E52DAC6}">
      <dgm:prSet phldrT="[文本]" custT="1"/>
      <dgm:spPr/>
      <dgm:t>
        <a:bodyPr/>
        <a:lstStyle/>
        <a:p>
          <a:r>
            <a:rPr lang="zh-CN" altLang="en-US" sz="1300" b="1" dirty="0" smtClean="0">
              <a:latin typeface="微软雅黑" pitchFamily="34" charset="-122"/>
              <a:ea typeface="微软雅黑" pitchFamily="34" charset="-122"/>
            </a:rPr>
            <a:t>拆除方案</a:t>
          </a:r>
          <a:endParaRPr lang="zh-CN" altLang="en-US" sz="13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3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300" b="1">
            <a:latin typeface="微软雅黑" pitchFamily="34" charset="-122"/>
            <a:ea typeface="微软雅黑" pitchFamily="34" charset="-122"/>
          </a:endParaRPr>
        </a:p>
      </dgm:t>
    </dgm:pt>
    <dgm:pt modelId="{F8A9D2CB-9382-496B-A52F-CE2AEA585D6E}">
      <dgm:prSet custT="1"/>
      <dgm:spPr/>
      <dgm:t>
        <a:bodyPr/>
        <a:lstStyle/>
        <a:p>
          <a:r>
            <a:rPr lang="zh-CN" altLang="en-US" sz="1300" b="1" dirty="0" smtClean="0">
              <a:latin typeface="微软雅黑" pitchFamily="34" charset="-122"/>
              <a:ea typeface="微软雅黑" pitchFamily="34" charset="-122"/>
            </a:rPr>
            <a:t>作业安全</a:t>
          </a:r>
          <a:endParaRPr lang="zh-CN" altLang="en-US" sz="13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3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300">
            <a:latin typeface="微软雅黑" pitchFamily="34" charset="-122"/>
            <a:ea typeface="微软雅黑" pitchFamily="34" charset="-122"/>
          </a:endParaRPr>
        </a:p>
      </dgm:t>
    </dgm:pt>
    <dgm:pt modelId="{772511F0-28D2-4686-812F-A041156922EA}">
      <dgm:prSet custT="1"/>
      <dgm:spPr/>
      <dgm:t>
        <a:bodyPr/>
        <a:lstStyle/>
        <a:p>
          <a:r>
            <a:rPr lang="zh-CN" altLang="en-US" sz="1300" b="1" dirty="0" smtClean="0">
              <a:latin typeface="微软雅黑" pitchFamily="34" charset="-122"/>
              <a:ea typeface="微软雅黑" pitchFamily="34" charset="-122"/>
            </a:rPr>
            <a:t>应急保障</a:t>
          </a:r>
          <a:endParaRPr lang="zh-CN" altLang="en-US" sz="13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3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300">
            <a:latin typeface="微软雅黑" pitchFamily="34" charset="-122"/>
            <a:ea typeface="微软雅黑" pitchFamily="34" charset="-122"/>
          </a:endParaRPr>
        </a:p>
      </dgm:t>
    </dgm:pt>
    <dgm:pt modelId="{BCF79FB8-87E9-4F3B-B530-F81F78274CF1}">
      <dgm:prSet custT="1"/>
      <dgm:spPr/>
      <dgm:t>
        <a:bodyPr/>
        <a:lstStyle/>
        <a:p>
          <a:r>
            <a:rPr lang="zh-CN" altLang="en-US" sz="1300" b="1" dirty="0" smtClean="0">
              <a:latin typeface="微软雅黑" pitchFamily="34" charset="-122"/>
              <a:ea typeface="微软雅黑" pitchFamily="34" charset="-122"/>
            </a:rPr>
            <a:t>安全审批</a:t>
          </a:r>
          <a:endParaRPr lang="zh-CN" altLang="en-US" sz="1300" b="1" dirty="0">
            <a:latin typeface="微软雅黑" pitchFamily="34" charset="-122"/>
            <a:ea typeface="微软雅黑" pitchFamily="34" charset="-122"/>
          </a:endParaRPr>
        </a:p>
      </dgm:t>
    </dgm:pt>
    <dgm:pt modelId="{AB1C7E5B-0E18-4296-94DC-596C0CAAFA26}" type="parTrans" cxnId="{57E7BDF2-CF85-478D-A9B0-1937B573EBEE}">
      <dgm:prSet/>
      <dgm:spPr/>
      <dgm:t>
        <a:bodyPr/>
        <a:lstStyle/>
        <a:p>
          <a:endParaRPr lang="zh-CN" altLang="en-US" sz="1300">
            <a:latin typeface="微软雅黑" pitchFamily="34" charset="-122"/>
            <a:ea typeface="微软雅黑" pitchFamily="34" charset="-122"/>
          </a:endParaRPr>
        </a:p>
      </dgm:t>
    </dgm:pt>
    <dgm:pt modelId="{51A39040-18E5-4B61-9DC9-3406F67876C4}" type="sibTrans" cxnId="{57E7BDF2-CF85-478D-A9B0-1937B573EBEE}">
      <dgm:prSet/>
      <dgm:spPr/>
      <dgm:t>
        <a:bodyPr/>
        <a:lstStyle/>
        <a:p>
          <a:endParaRPr lang="zh-CN" altLang="en-US" sz="1300">
            <a:latin typeface="微软雅黑" pitchFamily="34" charset="-122"/>
            <a:ea typeface="微软雅黑" pitchFamily="34" charset="-122"/>
          </a:endParaRPr>
        </a:p>
      </dgm:t>
    </dgm:pt>
    <dgm:pt modelId="{8C16A7EE-F164-49F4-83F6-C0B985CDE6FD}">
      <dgm:prSet custT="1"/>
      <dgm:spPr/>
      <dgm:t>
        <a:bodyPr/>
        <a:lstStyle/>
        <a:p>
          <a:r>
            <a:rPr lang="zh-CN" altLang="en-US" sz="1300" b="1" dirty="0" smtClean="0">
              <a:latin typeface="微软雅黑" pitchFamily="34" charset="-122"/>
              <a:ea typeface="微软雅黑" pitchFamily="34" charset="-122"/>
            </a:rPr>
            <a:t>安全技术交底</a:t>
          </a:r>
          <a:endParaRPr lang="zh-CN" altLang="en-US" sz="1300" b="1" dirty="0">
            <a:latin typeface="微软雅黑" pitchFamily="34" charset="-122"/>
            <a:ea typeface="微软雅黑" pitchFamily="34" charset="-122"/>
          </a:endParaRPr>
        </a:p>
      </dgm:t>
    </dgm:pt>
    <dgm:pt modelId="{4ADEBB48-B162-4367-A926-2A1D5FD48008}" type="parTrans" cxnId="{3DD3EB81-5BF0-4EA0-8256-FC5EBCA6F147}">
      <dgm:prSet/>
      <dgm:spPr/>
      <dgm:t>
        <a:bodyPr/>
        <a:lstStyle/>
        <a:p>
          <a:endParaRPr lang="zh-CN" altLang="en-US" sz="1300">
            <a:latin typeface="微软雅黑" pitchFamily="34" charset="-122"/>
            <a:ea typeface="微软雅黑" pitchFamily="34" charset="-122"/>
          </a:endParaRPr>
        </a:p>
      </dgm:t>
    </dgm:pt>
    <dgm:pt modelId="{12E529CE-8C9C-45AB-9F47-96D483650D81}" type="sibTrans" cxnId="{3DD3EB81-5BF0-4EA0-8256-FC5EBCA6F147}">
      <dgm:prSet/>
      <dgm:spPr/>
      <dgm:t>
        <a:bodyPr/>
        <a:lstStyle/>
        <a:p>
          <a:endParaRPr lang="zh-CN" altLang="en-US" sz="1300">
            <a:latin typeface="微软雅黑" pitchFamily="34" charset="-122"/>
            <a:ea typeface="微软雅黑" pitchFamily="34" charset="-122"/>
          </a:endParaRPr>
        </a:p>
      </dgm:t>
    </dgm:pt>
    <dgm:pt modelId="{7C80E79E-FEA4-4608-887F-BA9AE2C1E07C}">
      <dgm:prSet custT="1"/>
      <dgm:spPr/>
      <dgm:t>
        <a:bodyPr/>
        <a:lstStyle/>
        <a:p>
          <a:r>
            <a:rPr lang="zh-CN" altLang="en-US" sz="1300" b="1" dirty="0" smtClean="0">
              <a:latin typeface="微软雅黑" pitchFamily="34" charset="-122"/>
              <a:ea typeface="微软雅黑" pitchFamily="34" charset="-122"/>
            </a:rPr>
            <a:t>危险作业</a:t>
          </a:r>
          <a:endParaRPr lang="zh-CN" altLang="en-US" sz="1300" b="1" dirty="0">
            <a:latin typeface="微软雅黑" pitchFamily="34" charset="-122"/>
            <a:ea typeface="微软雅黑" pitchFamily="34" charset="-122"/>
          </a:endParaRPr>
        </a:p>
      </dgm:t>
    </dgm:pt>
    <dgm:pt modelId="{2E058EBD-9690-4F22-902C-DA774D7CD197}" type="parTrans" cxnId="{0FBFE2E2-E9CF-4EDE-B5ED-DBD39D3D3547}">
      <dgm:prSet/>
      <dgm:spPr/>
      <dgm:t>
        <a:bodyPr/>
        <a:lstStyle/>
        <a:p>
          <a:endParaRPr lang="zh-CN" altLang="en-US" sz="1300">
            <a:latin typeface="微软雅黑" pitchFamily="34" charset="-122"/>
            <a:ea typeface="微软雅黑" pitchFamily="34" charset="-122"/>
          </a:endParaRPr>
        </a:p>
      </dgm:t>
    </dgm:pt>
    <dgm:pt modelId="{91FCCC0C-8DCB-4209-B0C2-B432F1EB02D2}" type="sibTrans" cxnId="{0FBFE2E2-E9CF-4EDE-B5ED-DBD39D3D3547}">
      <dgm:prSet/>
      <dgm:spPr/>
      <dgm:t>
        <a:bodyPr/>
        <a:lstStyle/>
        <a:p>
          <a:endParaRPr lang="zh-CN" altLang="en-US" sz="1300">
            <a:latin typeface="微软雅黑" pitchFamily="34" charset="-122"/>
            <a:ea typeface="微软雅黑" pitchFamily="34" charset="-122"/>
          </a:endParaRPr>
        </a:p>
      </dgm:t>
    </dgm:pt>
    <dgm:pt modelId="{C7928966-C6EC-44EF-BB51-B76822D2CA16}">
      <dgm:prSet custT="1"/>
      <dgm:spPr/>
      <dgm:t>
        <a:bodyPr/>
        <a:lstStyle/>
        <a:p>
          <a:r>
            <a:rPr lang="zh-CN" altLang="en-US" sz="1300" b="1" dirty="0" smtClean="0">
              <a:latin typeface="微软雅黑" pitchFamily="34" charset="-122"/>
              <a:ea typeface="微软雅黑" pitchFamily="34" charset="-122"/>
            </a:rPr>
            <a:t>报废设备处理</a:t>
          </a:r>
          <a:endParaRPr lang="zh-CN" altLang="en-US" sz="1300" b="1" dirty="0">
            <a:latin typeface="微软雅黑" pitchFamily="34" charset="-122"/>
            <a:ea typeface="微软雅黑" pitchFamily="34" charset="-122"/>
          </a:endParaRPr>
        </a:p>
      </dgm:t>
    </dgm:pt>
    <dgm:pt modelId="{7C202887-1680-4C18-858E-88B77FCA52EF}" type="parTrans" cxnId="{20045C26-6972-45FA-A106-52C6F3CDF946}">
      <dgm:prSet/>
      <dgm:spPr/>
      <dgm:t>
        <a:bodyPr/>
        <a:lstStyle/>
        <a:p>
          <a:endParaRPr lang="zh-CN" altLang="en-US" sz="1300"/>
        </a:p>
      </dgm:t>
    </dgm:pt>
    <dgm:pt modelId="{C66FE52D-2975-4DCE-A21E-A0E348FC2178}" type="sibTrans" cxnId="{20045C26-6972-45FA-A106-52C6F3CDF946}">
      <dgm:prSet/>
      <dgm:spPr/>
      <dgm:t>
        <a:bodyPr/>
        <a:lstStyle/>
        <a:p>
          <a:endParaRPr lang="zh-CN" altLang="en-US"/>
        </a:p>
      </dgm:t>
    </dgm:pt>
    <dgm:pt modelId="{4B741C80-0238-44E7-866E-245CB809A655}">
      <dgm:prSet custT="1"/>
      <dgm:spPr/>
      <dgm:t>
        <a:bodyPr/>
        <a:lstStyle/>
        <a:p>
          <a:r>
            <a:rPr lang="zh-CN" altLang="en-US" sz="1300" b="1" dirty="0" smtClean="0">
              <a:latin typeface="微软雅黑" pitchFamily="34" charset="-122"/>
              <a:ea typeface="微软雅黑" pitchFamily="34" charset="-122"/>
            </a:rPr>
            <a:t>监护检查</a:t>
          </a:r>
          <a:endParaRPr lang="zh-CN" altLang="en-US" sz="1300" b="1" dirty="0">
            <a:latin typeface="微软雅黑" pitchFamily="34" charset="-122"/>
            <a:ea typeface="微软雅黑" pitchFamily="34" charset="-122"/>
          </a:endParaRPr>
        </a:p>
      </dgm:t>
    </dgm:pt>
    <dgm:pt modelId="{2B4CA89A-AFCC-493C-940E-FFC20DA774D2}" type="parTrans" cxnId="{910D9F11-D34D-4D77-A4FC-FFAC5F74680B}">
      <dgm:prSet/>
      <dgm:spPr/>
      <dgm:t>
        <a:bodyPr/>
        <a:lstStyle/>
        <a:p>
          <a:endParaRPr lang="zh-CN" altLang="en-US" sz="1300"/>
        </a:p>
      </dgm:t>
    </dgm:pt>
    <dgm:pt modelId="{F0794694-B8D2-4E40-8EB5-FF27783C9826}" type="sibTrans" cxnId="{910D9F11-D34D-4D77-A4FC-FFAC5F74680B}">
      <dgm:prSet/>
      <dgm:spPr/>
      <dgm:t>
        <a:bodyPr/>
        <a:lstStyle/>
        <a:p>
          <a:endParaRPr lang="zh-CN" altLang="en-US"/>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custScaleX="108550">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5"/>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5">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5"/>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5"/>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5">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5"/>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E2E0C873-CBA2-45AF-808A-288849320916}" type="pres">
      <dgm:prSet presAssocID="{AB1C7E5B-0E18-4296-94DC-596C0CAAFA26}" presName="Name37" presStyleLbl="parChTrans1D3" presStyleIdx="0" presStyleCnt="2"/>
      <dgm:spPr/>
      <dgm:t>
        <a:bodyPr/>
        <a:lstStyle/>
        <a:p>
          <a:endParaRPr lang="zh-CN" altLang="en-US"/>
        </a:p>
      </dgm:t>
    </dgm:pt>
    <dgm:pt modelId="{73A9CB57-175F-4183-96B6-14F8C946F4A9}" type="pres">
      <dgm:prSet presAssocID="{BCF79FB8-87E9-4F3B-B530-F81F78274CF1}" presName="hierRoot2" presStyleCnt="0">
        <dgm:presLayoutVars>
          <dgm:hierBranch val="init"/>
        </dgm:presLayoutVars>
      </dgm:prSet>
      <dgm:spPr/>
      <dgm:t>
        <a:bodyPr/>
        <a:lstStyle/>
        <a:p>
          <a:endParaRPr lang="zh-CN" altLang="en-US"/>
        </a:p>
      </dgm:t>
    </dgm:pt>
    <dgm:pt modelId="{6FC98ACD-4DBB-4A3E-A062-BB736040D730}" type="pres">
      <dgm:prSet presAssocID="{BCF79FB8-87E9-4F3B-B530-F81F78274CF1}" presName="rootComposite" presStyleCnt="0"/>
      <dgm:spPr/>
      <dgm:t>
        <a:bodyPr/>
        <a:lstStyle/>
        <a:p>
          <a:endParaRPr lang="zh-CN" altLang="en-US"/>
        </a:p>
      </dgm:t>
    </dgm:pt>
    <dgm:pt modelId="{1A4E339E-7987-48E3-B089-7EA23C89B05E}" type="pres">
      <dgm:prSet presAssocID="{BCF79FB8-87E9-4F3B-B530-F81F78274CF1}" presName="rootText" presStyleLbl="node3" presStyleIdx="0" presStyleCnt="2">
        <dgm:presLayoutVars>
          <dgm:chPref val="3"/>
        </dgm:presLayoutVars>
      </dgm:prSet>
      <dgm:spPr/>
      <dgm:t>
        <a:bodyPr/>
        <a:lstStyle/>
        <a:p>
          <a:endParaRPr lang="zh-CN" altLang="en-US"/>
        </a:p>
      </dgm:t>
    </dgm:pt>
    <dgm:pt modelId="{A4CACE57-E970-4F48-ADCB-FEAECEF89F55}" type="pres">
      <dgm:prSet presAssocID="{BCF79FB8-87E9-4F3B-B530-F81F78274CF1}" presName="rootConnector" presStyleLbl="node3" presStyleIdx="0" presStyleCnt="2"/>
      <dgm:spPr/>
      <dgm:t>
        <a:bodyPr/>
        <a:lstStyle/>
        <a:p>
          <a:endParaRPr lang="zh-CN" altLang="en-US"/>
        </a:p>
      </dgm:t>
    </dgm:pt>
    <dgm:pt modelId="{A894744E-C472-42C4-9B1A-232221A58445}" type="pres">
      <dgm:prSet presAssocID="{BCF79FB8-87E9-4F3B-B530-F81F78274CF1}" presName="hierChild4" presStyleCnt="0"/>
      <dgm:spPr/>
      <dgm:t>
        <a:bodyPr/>
        <a:lstStyle/>
        <a:p>
          <a:endParaRPr lang="zh-CN" altLang="en-US"/>
        </a:p>
      </dgm:t>
    </dgm:pt>
    <dgm:pt modelId="{EA540016-3251-46CA-AACC-40F2F0FF6423}" type="pres">
      <dgm:prSet presAssocID="{4ADEBB48-B162-4367-A926-2A1D5FD48008}" presName="Name37" presStyleLbl="parChTrans1D4" presStyleIdx="0" presStyleCnt="2"/>
      <dgm:spPr/>
      <dgm:t>
        <a:bodyPr/>
        <a:lstStyle/>
        <a:p>
          <a:endParaRPr lang="zh-CN" altLang="en-US"/>
        </a:p>
      </dgm:t>
    </dgm:pt>
    <dgm:pt modelId="{1C0EF4C0-73FF-4978-9A52-93FB87482DED}" type="pres">
      <dgm:prSet presAssocID="{8C16A7EE-F164-49F4-83F6-C0B985CDE6FD}" presName="hierRoot2" presStyleCnt="0">
        <dgm:presLayoutVars>
          <dgm:hierBranch val="init"/>
        </dgm:presLayoutVars>
      </dgm:prSet>
      <dgm:spPr/>
      <dgm:t>
        <a:bodyPr/>
        <a:lstStyle/>
        <a:p>
          <a:endParaRPr lang="zh-CN" altLang="en-US"/>
        </a:p>
      </dgm:t>
    </dgm:pt>
    <dgm:pt modelId="{E453D8DD-6873-4A82-B5C9-E084F97E6A50}" type="pres">
      <dgm:prSet presAssocID="{8C16A7EE-F164-49F4-83F6-C0B985CDE6FD}" presName="rootComposite" presStyleCnt="0"/>
      <dgm:spPr/>
      <dgm:t>
        <a:bodyPr/>
        <a:lstStyle/>
        <a:p>
          <a:endParaRPr lang="zh-CN" altLang="en-US"/>
        </a:p>
      </dgm:t>
    </dgm:pt>
    <dgm:pt modelId="{CB0D79F1-1E84-4C07-992B-EDC51E07BBEA}" type="pres">
      <dgm:prSet presAssocID="{8C16A7EE-F164-49F4-83F6-C0B985CDE6FD}" presName="rootText" presStyleLbl="node4" presStyleIdx="0" presStyleCnt="2">
        <dgm:presLayoutVars>
          <dgm:chPref val="3"/>
        </dgm:presLayoutVars>
      </dgm:prSet>
      <dgm:spPr/>
      <dgm:t>
        <a:bodyPr/>
        <a:lstStyle/>
        <a:p>
          <a:endParaRPr lang="zh-CN" altLang="en-US"/>
        </a:p>
      </dgm:t>
    </dgm:pt>
    <dgm:pt modelId="{8F7A8817-C4E1-456E-A515-86CB71617A12}" type="pres">
      <dgm:prSet presAssocID="{8C16A7EE-F164-49F4-83F6-C0B985CDE6FD}" presName="rootConnector" presStyleLbl="node4" presStyleIdx="0" presStyleCnt="2"/>
      <dgm:spPr/>
      <dgm:t>
        <a:bodyPr/>
        <a:lstStyle/>
        <a:p>
          <a:endParaRPr lang="zh-CN" altLang="en-US"/>
        </a:p>
      </dgm:t>
    </dgm:pt>
    <dgm:pt modelId="{AA481946-FF83-47C6-A8BE-93570ED69DB5}" type="pres">
      <dgm:prSet presAssocID="{8C16A7EE-F164-49F4-83F6-C0B985CDE6FD}" presName="hierChild4" presStyleCnt="0"/>
      <dgm:spPr/>
      <dgm:t>
        <a:bodyPr/>
        <a:lstStyle/>
        <a:p>
          <a:endParaRPr lang="zh-CN" altLang="en-US"/>
        </a:p>
      </dgm:t>
    </dgm:pt>
    <dgm:pt modelId="{989B3966-A55B-406A-B4DD-7E0316B16783}" type="pres">
      <dgm:prSet presAssocID="{8C16A7EE-F164-49F4-83F6-C0B985CDE6FD}" presName="hierChild5" presStyleCnt="0"/>
      <dgm:spPr/>
      <dgm:t>
        <a:bodyPr/>
        <a:lstStyle/>
        <a:p>
          <a:endParaRPr lang="zh-CN" altLang="en-US"/>
        </a:p>
      </dgm:t>
    </dgm:pt>
    <dgm:pt modelId="{0838367D-D473-4ED2-A856-1A32B0BBC5DF}" type="pres">
      <dgm:prSet presAssocID="{BCF79FB8-87E9-4F3B-B530-F81F78274CF1}" presName="hierChild5"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5"/>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5" custLinFactNeighborX="4450" custLinFactNeighborY="-233">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5"/>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952D0928-769D-443C-83C4-4D87DEA8CEDE}" type="pres">
      <dgm:prSet presAssocID="{2E058EBD-9690-4F22-902C-DA774D7CD197}" presName="Name37" presStyleLbl="parChTrans1D3" presStyleIdx="1" presStyleCnt="2"/>
      <dgm:spPr/>
      <dgm:t>
        <a:bodyPr/>
        <a:lstStyle/>
        <a:p>
          <a:endParaRPr lang="zh-CN" altLang="en-US"/>
        </a:p>
      </dgm:t>
    </dgm:pt>
    <dgm:pt modelId="{8A3185C5-4A86-4544-9629-912FCAFE881C}" type="pres">
      <dgm:prSet presAssocID="{7C80E79E-FEA4-4608-887F-BA9AE2C1E07C}" presName="hierRoot2" presStyleCnt="0">
        <dgm:presLayoutVars>
          <dgm:hierBranch val="init"/>
        </dgm:presLayoutVars>
      </dgm:prSet>
      <dgm:spPr/>
      <dgm:t>
        <a:bodyPr/>
        <a:lstStyle/>
        <a:p>
          <a:endParaRPr lang="zh-CN" altLang="en-US"/>
        </a:p>
      </dgm:t>
    </dgm:pt>
    <dgm:pt modelId="{A3F6610D-AD55-4B87-A3F1-78ABA0F2BB95}" type="pres">
      <dgm:prSet presAssocID="{7C80E79E-FEA4-4608-887F-BA9AE2C1E07C}" presName="rootComposite" presStyleCnt="0"/>
      <dgm:spPr/>
      <dgm:t>
        <a:bodyPr/>
        <a:lstStyle/>
        <a:p>
          <a:endParaRPr lang="zh-CN" altLang="en-US"/>
        </a:p>
      </dgm:t>
    </dgm:pt>
    <dgm:pt modelId="{D9D8DCE9-B798-44FE-9D87-E3D255183941}" type="pres">
      <dgm:prSet presAssocID="{7C80E79E-FEA4-4608-887F-BA9AE2C1E07C}" presName="rootText" presStyleLbl="node3" presStyleIdx="1" presStyleCnt="2" custLinFactNeighborX="4450">
        <dgm:presLayoutVars>
          <dgm:chPref val="3"/>
        </dgm:presLayoutVars>
      </dgm:prSet>
      <dgm:spPr/>
      <dgm:t>
        <a:bodyPr/>
        <a:lstStyle/>
        <a:p>
          <a:endParaRPr lang="zh-CN" altLang="en-US"/>
        </a:p>
      </dgm:t>
    </dgm:pt>
    <dgm:pt modelId="{96429FB7-793E-462D-98C5-525159D1FF59}" type="pres">
      <dgm:prSet presAssocID="{7C80E79E-FEA4-4608-887F-BA9AE2C1E07C}" presName="rootConnector" presStyleLbl="node3" presStyleIdx="1" presStyleCnt="2"/>
      <dgm:spPr/>
      <dgm:t>
        <a:bodyPr/>
        <a:lstStyle/>
        <a:p>
          <a:endParaRPr lang="zh-CN" altLang="en-US"/>
        </a:p>
      </dgm:t>
    </dgm:pt>
    <dgm:pt modelId="{056B0BED-610C-4801-B4CF-36AD0682478F}" type="pres">
      <dgm:prSet presAssocID="{7C80E79E-FEA4-4608-887F-BA9AE2C1E07C}" presName="hierChild4" presStyleCnt="0"/>
      <dgm:spPr/>
      <dgm:t>
        <a:bodyPr/>
        <a:lstStyle/>
        <a:p>
          <a:endParaRPr lang="zh-CN" altLang="en-US"/>
        </a:p>
      </dgm:t>
    </dgm:pt>
    <dgm:pt modelId="{C73FF517-5DFB-42DB-A317-60D013C4F157}" type="pres">
      <dgm:prSet presAssocID="{2B4CA89A-AFCC-493C-940E-FFC20DA774D2}" presName="Name37" presStyleLbl="parChTrans1D4" presStyleIdx="1" presStyleCnt="2"/>
      <dgm:spPr/>
      <dgm:t>
        <a:bodyPr/>
        <a:lstStyle/>
        <a:p>
          <a:endParaRPr lang="zh-CN" altLang="en-US"/>
        </a:p>
      </dgm:t>
    </dgm:pt>
    <dgm:pt modelId="{FF329DF6-9025-4FA3-9BC7-9159B0AFC67B}" type="pres">
      <dgm:prSet presAssocID="{4B741C80-0238-44E7-866E-245CB809A655}" presName="hierRoot2" presStyleCnt="0">
        <dgm:presLayoutVars>
          <dgm:hierBranch val="init"/>
        </dgm:presLayoutVars>
      </dgm:prSet>
      <dgm:spPr/>
    </dgm:pt>
    <dgm:pt modelId="{6B9A31E1-B378-409F-8678-8339D6D98CDF}" type="pres">
      <dgm:prSet presAssocID="{4B741C80-0238-44E7-866E-245CB809A655}" presName="rootComposite" presStyleCnt="0"/>
      <dgm:spPr/>
    </dgm:pt>
    <dgm:pt modelId="{30D45621-6E13-4E84-B0C4-3BF77D64EEAF}" type="pres">
      <dgm:prSet presAssocID="{4B741C80-0238-44E7-866E-245CB809A655}" presName="rootText" presStyleLbl="node4" presStyleIdx="1" presStyleCnt="2">
        <dgm:presLayoutVars>
          <dgm:chPref val="3"/>
        </dgm:presLayoutVars>
      </dgm:prSet>
      <dgm:spPr/>
      <dgm:t>
        <a:bodyPr/>
        <a:lstStyle/>
        <a:p>
          <a:endParaRPr lang="zh-CN" altLang="en-US"/>
        </a:p>
      </dgm:t>
    </dgm:pt>
    <dgm:pt modelId="{A5B7E244-D726-490F-8614-0F85EFF91BFD}" type="pres">
      <dgm:prSet presAssocID="{4B741C80-0238-44E7-866E-245CB809A655}" presName="rootConnector" presStyleLbl="node4" presStyleIdx="1" presStyleCnt="2"/>
      <dgm:spPr/>
      <dgm:t>
        <a:bodyPr/>
        <a:lstStyle/>
        <a:p>
          <a:endParaRPr lang="zh-CN" altLang="en-US"/>
        </a:p>
      </dgm:t>
    </dgm:pt>
    <dgm:pt modelId="{A5A8852A-61E1-4E8F-814E-13D7B35E6101}" type="pres">
      <dgm:prSet presAssocID="{4B741C80-0238-44E7-866E-245CB809A655}" presName="hierChild4" presStyleCnt="0"/>
      <dgm:spPr/>
    </dgm:pt>
    <dgm:pt modelId="{F7771D80-B118-4F2D-ABD3-6D1A424271F7}" type="pres">
      <dgm:prSet presAssocID="{4B741C80-0238-44E7-866E-245CB809A655}" presName="hierChild5" presStyleCnt="0"/>
      <dgm:spPr/>
    </dgm:pt>
    <dgm:pt modelId="{C08E57C6-ABF1-48D5-82BD-C911BCA8E6FB}" type="pres">
      <dgm:prSet presAssocID="{7C80E79E-FEA4-4608-887F-BA9AE2C1E07C}" presName="hierChild5"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5"/>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5">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5"/>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D6D95B9A-3E2C-4EE8-A47C-26BF38BAFF98}" type="pres">
      <dgm:prSet presAssocID="{7C202887-1680-4C18-858E-88B77FCA52EF}" presName="Name37" presStyleLbl="parChTrans1D2" presStyleIdx="4" presStyleCnt="5"/>
      <dgm:spPr/>
      <dgm:t>
        <a:bodyPr/>
        <a:lstStyle/>
        <a:p>
          <a:endParaRPr lang="zh-CN" altLang="en-US"/>
        </a:p>
      </dgm:t>
    </dgm:pt>
    <dgm:pt modelId="{7BB94A90-5688-4C70-9E0B-6C3DAF4B3BDE}" type="pres">
      <dgm:prSet presAssocID="{C7928966-C6EC-44EF-BB51-B76822D2CA16}" presName="hierRoot2" presStyleCnt="0">
        <dgm:presLayoutVars>
          <dgm:hierBranch val="init"/>
        </dgm:presLayoutVars>
      </dgm:prSet>
      <dgm:spPr/>
    </dgm:pt>
    <dgm:pt modelId="{08802C3B-F279-43B6-A9DD-D2116ED63A6E}" type="pres">
      <dgm:prSet presAssocID="{C7928966-C6EC-44EF-BB51-B76822D2CA16}" presName="rootComposite" presStyleCnt="0"/>
      <dgm:spPr/>
    </dgm:pt>
    <dgm:pt modelId="{351F573E-DF46-4244-AA54-CC9035F62969}" type="pres">
      <dgm:prSet presAssocID="{C7928966-C6EC-44EF-BB51-B76822D2CA16}" presName="rootText" presStyleLbl="node2" presStyleIdx="4" presStyleCnt="5">
        <dgm:presLayoutVars>
          <dgm:chPref val="3"/>
        </dgm:presLayoutVars>
      </dgm:prSet>
      <dgm:spPr/>
      <dgm:t>
        <a:bodyPr/>
        <a:lstStyle/>
        <a:p>
          <a:endParaRPr lang="zh-CN" altLang="en-US"/>
        </a:p>
      </dgm:t>
    </dgm:pt>
    <dgm:pt modelId="{168A1FF0-B242-4226-A1E6-C81E993F73EE}" type="pres">
      <dgm:prSet presAssocID="{C7928966-C6EC-44EF-BB51-B76822D2CA16}" presName="rootConnector" presStyleLbl="node2" presStyleIdx="4" presStyleCnt="5"/>
      <dgm:spPr/>
      <dgm:t>
        <a:bodyPr/>
        <a:lstStyle/>
        <a:p>
          <a:endParaRPr lang="zh-CN" altLang="en-US"/>
        </a:p>
      </dgm:t>
    </dgm:pt>
    <dgm:pt modelId="{74B0B149-DD18-4C08-80DB-5FFD316F9415}" type="pres">
      <dgm:prSet presAssocID="{C7928966-C6EC-44EF-BB51-B76822D2CA16}" presName="hierChild4" presStyleCnt="0"/>
      <dgm:spPr/>
    </dgm:pt>
    <dgm:pt modelId="{FD46EAD5-F0D0-444F-B771-558BBC95F3EC}" type="pres">
      <dgm:prSet presAssocID="{C7928966-C6EC-44EF-BB51-B76822D2CA16}" presName="hierChild5" presStyleCnt="0"/>
      <dgm:spPr/>
    </dgm:pt>
    <dgm:pt modelId="{A2943AE9-AD98-49D8-A964-67C52D44A702}" type="pres">
      <dgm:prSet presAssocID="{BB7CF399-341A-4EA4-B3CE-629ADFD0AD9C}" presName="hierChild3" presStyleCnt="0"/>
      <dgm:spPr/>
      <dgm:t>
        <a:bodyPr/>
        <a:lstStyle/>
        <a:p>
          <a:endParaRPr lang="zh-CN" altLang="en-US"/>
        </a:p>
      </dgm:t>
    </dgm:pt>
  </dgm:ptLst>
  <dgm:cxnLst>
    <dgm:cxn modelId="{E68FC81E-DE13-4FAC-B89F-32888709801F}" type="presOf" srcId="{46CAC8A7-6301-4257-8CF2-167F1E52DAC6}" destId="{45091EEA-F0F6-41BC-BB1D-CD43E2C8891E}" srcOrd="1" destOrd="0" presId="urn:microsoft.com/office/officeart/2005/8/layout/orgChart1#10"/>
    <dgm:cxn modelId="{0FBFE2E2-E9CF-4EDE-B5ED-DBD39D3D3547}" srcId="{F8A9D2CB-9382-496B-A52F-CE2AEA585D6E}" destId="{7C80E79E-FEA4-4608-887F-BA9AE2C1E07C}" srcOrd="0" destOrd="0" parTransId="{2E058EBD-9690-4F22-902C-DA774D7CD197}" sibTransId="{91FCCC0C-8DCB-4209-B0C2-B432F1EB02D2}"/>
    <dgm:cxn modelId="{57E7BDF2-CF85-478D-A9B0-1937B573EBEE}" srcId="{46CAC8A7-6301-4257-8CF2-167F1E52DAC6}" destId="{BCF79FB8-87E9-4F3B-B530-F81F78274CF1}" srcOrd="0" destOrd="0" parTransId="{AB1C7E5B-0E18-4296-94DC-596C0CAAFA26}" sibTransId="{51A39040-18E5-4B61-9DC9-3406F67876C4}"/>
    <dgm:cxn modelId="{7CF6A727-CC59-4A74-8334-5E9A74F209F5}" type="presOf" srcId="{EA3546E2-5523-46CF-A736-39F708CB72D3}" destId="{7ABD2545-AE51-41C4-947D-F34169EE8131}" srcOrd="0" destOrd="0" presId="urn:microsoft.com/office/officeart/2005/8/layout/orgChart1#10"/>
    <dgm:cxn modelId="{B9DFAB92-2818-43D1-ACCE-36DF9B198368}" type="presOf" srcId="{BB7CF399-341A-4EA4-B3CE-629ADFD0AD9C}" destId="{19513C73-432A-422C-8020-DE46B8B98DC8}" srcOrd="1" destOrd="0" presId="urn:microsoft.com/office/officeart/2005/8/layout/orgChart1#10"/>
    <dgm:cxn modelId="{8A56529D-44B7-4DB4-A3DF-4EA6EB361D41}" type="presOf" srcId="{F8A9D2CB-9382-496B-A52F-CE2AEA585D6E}" destId="{959B8BF3-7BB6-49DB-93A0-972CB75236EC}" srcOrd="0" destOrd="0" presId="urn:microsoft.com/office/officeart/2005/8/layout/orgChart1#10"/>
    <dgm:cxn modelId="{88625429-71B6-442D-9D97-812536A24C04}" type="presOf" srcId="{772511F0-28D2-4686-812F-A041156922EA}" destId="{399DE5BC-78C8-436E-A0E8-BB9330DBA6EE}" srcOrd="1" destOrd="0" presId="urn:microsoft.com/office/officeart/2005/8/layout/orgChart1#10"/>
    <dgm:cxn modelId="{8E2E0EC7-436E-43A1-BC4C-BBC0D827E085}" type="presOf" srcId="{8C16A7EE-F164-49F4-83F6-C0B985CDE6FD}" destId="{CB0D79F1-1E84-4C07-992B-EDC51E07BBEA}" srcOrd="0" destOrd="0" presId="urn:microsoft.com/office/officeart/2005/8/layout/orgChart1#10"/>
    <dgm:cxn modelId="{A3346EC1-80D5-44B0-8002-CB7B95F2ED67}" type="presOf" srcId="{7C80E79E-FEA4-4608-887F-BA9AE2C1E07C}" destId="{D9D8DCE9-B798-44FE-9D87-E3D255183941}" srcOrd="0" destOrd="0" presId="urn:microsoft.com/office/officeart/2005/8/layout/orgChart1#10"/>
    <dgm:cxn modelId="{06744367-F666-427C-B993-D4853A80202E}" type="presOf" srcId="{B4F9A5E3-C445-42CD-8BA0-91865ACA9E6A}" destId="{3AE28E8B-D89E-4BC9-A5D6-A6CC2B12E3D4}" srcOrd="0" destOrd="0" presId="urn:microsoft.com/office/officeart/2005/8/layout/orgChart1#10"/>
    <dgm:cxn modelId="{99E9CE9E-C422-451D-B85A-B698F103D07B}" srcId="{BB7CF399-341A-4EA4-B3CE-629ADFD0AD9C}" destId="{772511F0-28D2-4686-812F-A041156922EA}" srcOrd="3" destOrd="0" parTransId="{EA3546E2-5523-46CF-A736-39F708CB72D3}" sibTransId="{9CC6D8F4-A0E1-4F63-B71B-D9CBBC3FCF4E}"/>
    <dgm:cxn modelId="{BC8266A3-053F-46B8-9CAF-7C2FD2B1EB5F}" type="presOf" srcId="{C7928966-C6EC-44EF-BB51-B76822D2CA16}" destId="{168A1FF0-B242-4226-A1E6-C81E993F73EE}" srcOrd="1" destOrd="0" presId="urn:microsoft.com/office/officeart/2005/8/layout/orgChart1#10"/>
    <dgm:cxn modelId="{B14303A6-9D44-4599-988B-64B11DB71C3A}" type="presOf" srcId="{772511F0-28D2-4686-812F-A041156922EA}" destId="{0B3F7915-33C9-467A-9CF8-A9666D57050F}" srcOrd="0" destOrd="0" presId="urn:microsoft.com/office/officeart/2005/8/layout/orgChart1#10"/>
    <dgm:cxn modelId="{7DCAAF06-8C6B-4F5F-A960-3F0E7BAB91DC}" type="presOf" srcId="{7C202887-1680-4C18-858E-88B77FCA52EF}" destId="{D6D95B9A-3E2C-4EE8-A47C-26BF38BAFF98}" srcOrd="0" destOrd="0" presId="urn:microsoft.com/office/officeart/2005/8/layout/orgChart1#10"/>
    <dgm:cxn modelId="{C13D8EC6-BFFE-404D-B3E8-B17B4F8604AC}" type="presOf" srcId="{46CAC8A7-6301-4257-8CF2-167F1E52DAC6}" destId="{9185479F-C8C7-4581-9250-26BA0925E302}" srcOrd="0" destOrd="0" presId="urn:microsoft.com/office/officeart/2005/8/layout/orgChart1#10"/>
    <dgm:cxn modelId="{3C4849AB-4636-4F2C-BDC5-0BEECE2F2448}" type="presOf" srcId="{683F41DD-F576-41DA-80C4-EF6C208A8E63}" destId="{245AD3DA-9CE1-417A-B2F3-BF93DC692241}" srcOrd="0" destOrd="0" presId="urn:microsoft.com/office/officeart/2005/8/layout/orgChart1#10"/>
    <dgm:cxn modelId="{FD87D553-381D-4D37-89D4-9DDBCFFF4AC4}" type="presOf" srcId="{4B741C80-0238-44E7-866E-245CB809A655}" destId="{A5B7E244-D726-490F-8614-0F85EFF91BFD}" srcOrd="1" destOrd="0" presId="urn:microsoft.com/office/officeart/2005/8/layout/orgChart1#10"/>
    <dgm:cxn modelId="{D1A16B18-EAE1-4586-AC46-79B7B000AD8A}" type="presOf" srcId="{8C16A7EE-F164-49F4-83F6-C0B985CDE6FD}" destId="{8F7A8817-C4E1-456E-A515-86CB71617A12}" srcOrd="1" destOrd="0" presId="urn:microsoft.com/office/officeart/2005/8/layout/orgChart1#10"/>
    <dgm:cxn modelId="{DD110530-2721-4D73-924D-D4F9D250F5FB}" type="presOf" srcId="{7C80E79E-FEA4-4608-887F-BA9AE2C1E07C}" destId="{96429FB7-793E-462D-98C5-525159D1FF59}" srcOrd="1" destOrd="0" presId="urn:microsoft.com/office/officeart/2005/8/layout/orgChart1#10"/>
    <dgm:cxn modelId="{D2519729-231C-4C1D-B5F0-E34E20E98F8E}" type="presOf" srcId="{F8A9D2CB-9382-496B-A52F-CE2AEA585D6E}" destId="{7A2858F8-13B5-4F30-B406-B7473CEF7C55}" srcOrd="1" destOrd="0" presId="urn:microsoft.com/office/officeart/2005/8/layout/orgChart1#10"/>
    <dgm:cxn modelId="{DDA3E72E-DDA1-4BAF-90DC-49624E1154FE}" type="presOf" srcId="{2E058EBD-9690-4F22-902C-DA774D7CD197}" destId="{952D0928-769D-443C-83C4-4D87DEA8CEDE}" srcOrd="0" destOrd="0" presId="urn:microsoft.com/office/officeart/2005/8/layout/orgChart1#10"/>
    <dgm:cxn modelId="{808BEFD5-DE3C-49F8-B3F3-8D9C074B51BB}" srcId="{BB7CF399-341A-4EA4-B3CE-629ADFD0AD9C}" destId="{28E40E0A-192C-4415-8A8F-25C121A03815}" srcOrd="0" destOrd="0" parTransId="{EF63BF94-778C-4051-A578-2E8C710B2EB9}" sibTransId="{FFF0F9B9-BF19-4A03-B964-EC9C91E89CD8}"/>
    <dgm:cxn modelId="{AEF5A678-A2BD-48CD-AF28-19FD339725DC}" type="presOf" srcId="{4B741C80-0238-44E7-866E-245CB809A655}" destId="{30D45621-6E13-4E84-B0C4-3BF77D64EEAF}" srcOrd="0" destOrd="0" presId="urn:microsoft.com/office/officeart/2005/8/layout/orgChart1#10"/>
    <dgm:cxn modelId="{CE00768D-80D0-46AD-ADA4-DE2E9D3FCF26}" type="presOf" srcId="{BB7CF399-341A-4EA4-B3CE-629ADFD0AD9C}" destId="{24F8CFD5-8497-4322-B24B-8D8CDB7BF4BF}" srcOrd="0" destOrd="0" presId="urn:microsoft.com/office/officeart/2005/8/layout/orgChart1#10"/>
    <dgm:cxn modelId="{910D9F11-D34D-4D77-A4FC-FFAC5F74680B}" srcId="{7C80E79E-FEA4-4608-887F-BA9AE2C1E07C}" destId="{4B741C80-0238-44E7-866E-245CB809A655}" srcOrd="0" destOrd="0" parTransId="{2B4CA89A-AFCC-493C-940E-FFC20DA774D2}" sibTransId="{F0794694-B8D2-4E40-8EB5-FF27783C9826}"/>
    <dgm:cxn modelId="{A1616F1A-633B-4410-AAB5-37CB8BB7F548}" srcId="{BB7CF399-341A-4EA4-B3CE-629ADFD0AD9C}" destId="{46CAC8A7-6301-4257-8CF2-167F1E52DAC6}" srcOrd="1" destOrd="0" parTransId="{B4F9A5E3-C445-42CD-8BA0-91865ACA9E6A}" sibTransId="{DE560AAC-208B-48C4-9154-1F4F393668CC}"/>
    <dgm:cxn modelId="{CD432F87-FF8C-4B93-AE7F-16F212E3DE99}" type="presOf" srcId="{4ADEBB48-B162-4367-A926-2A1D5FD48008}" destId="{EA540016-3251-46CA-AACC-40F2F0FF6423}" srcOrd="0" destOrd="0" presId="urn:microsoft.com/office/officeart/2005/8/layout/orgChart1#10"/>
    <dgm:cxn modelId="{62D5AE4F-5EEE-4B04-B8E9-38EBA721D846}" type="presOf" srcId="{28E40E0A-192C-4415-8A8F-25C121A03815}" destId="{83B5F76A-02BE-4ED9-952D-53C8C2BEFCCD}" srcOrd="0" destOrd="0" presId="urn:microsoft.com/office/officeart/2005/8/layout/orgChart1#10"/>
    <dgm:cxn modelId="{9AED647F-9354-4F05-9898-7336B3DDB8E9}" type="presOf" srcId="{28E40E0A-192C-4415-8A8F-25C121A03815}" destId="{47933311-3A77-4876-B8D9-15E643703ACD}" srcOrd="1" destOrd="0" presId="urn:microsoft.com/office/officeart/2005/8/layout/orgChart1#10"/>
    <dgm:cxn modelId="{4FF1F529-0604-4E85-80F8-994B1D4A30DD}" type="presOf" srcId="{2B4CA89A-AFCC-493C-940E-FFC20DA774D2}" destId="{C73FF517-5DFB-42DB-A317-60D013C4F157}" srcOrd="0" destOrd="0" presId="urn:microsoft.com/office/officeart/2005/8/layout/orgChart1#10"/>
    <dgm:cxn modelId="{012ADBDD-0B24-4A3E-BC6D-754524E0A78C}" type="presOf" srcId="{AB1C7E5B-0E18-4296-94DC-596C0CAAFA26}" destId="{E2E0C873-CBA2-45AF-808A-288849320916}" srcOrd="0" destOrd="0" presId="urn:microsoft.com/office/officeart/2005/8/layout/orgChart1#10"/>
    <dgm:cxn modelId="{DF3AB331-5A94-4287-A522-64439E9F7742}" type="presOf" srcId="{C7928966-C6EC-44EF-BB51-B76822D2CA16}" destId="{351F573E-DF46-4244-AA54-CC9035F62969}" srcOrd="0" destOrd="0" presId="urn:microsoft.com/office/officeart/2005/8/layout/orgChart1#10"/>
    <dgm:cxn modelId="{F699EF39-08A7-42E6-A7D3-B7A569CA1ACD}" type="presOf" srcId="{BCF79FB8-87E9-4F3B-B530-F81F78274CF1}" destId="{A4CACE57-E970-4F48-ADCB-FEAECEF89F55}" srcOrd="1" destOrd="0" presId="urn:microsoft.com/office/officeart/2005/8/layout/orgChart1#10"/>
    <dgm:cxn modelId="{C8662681-FC86-45DF-9205-1FB3EAA03CA7}" srcId="{266FFEC3-1068-49B0-B0AF-3C74A6FEAEBF}" destId="{BB7CF399-341A-4EA4-B3CE-629ADFD0AD9C}" srcOrd="0" destOrd="0" parTransId="{036D31C1-FBE9-4854-B428-4C1487A00A1C}" sibTransId="{7E3D16F5-E866-4123-A605-92641922784A}"/>
    <dgm:cxn modelId="{20045C26-6972-45FA-A106-52C6F3CDF946}" srcId="{BB7CF399-341A-4EA4-B3CE-629ADFD0AD9C}" destId="{C7928966-C6EC-44EF-BB51-B76822D2CA16}" srcOrd="4" destOrd="0" parTransId="{7C202887-1680-4C18-858E-88B77FCA52EF}" sibTransId="{C66FE52D-2975-4DCE-A21E-A0E348FC2178}"/>
    <dgm:cxn modelId="{2853F60F-EA2C-4C84-9B63-BED59D618D99}" type="presOf" srcId="{266FFEC3-1068-49B0-B0AF-3C74A6FEAEBF}" destId="{9396ACAE-1B8B-4F36-AC8E-AA64972B5B31}" srcOrd="0" destOrd="0" presId="urn:microsoft.com/office/officeart/2005/8/layout/orgChart1#10"/>
    <dgm:cxn modelId="{3DD3EB81-5BF0-4EA0-8256-FC5EBCA6F147}" srcId="{BCF79FB8-87E9-4F3B-B530-F81F78274CF1}" destId="{8C16A7EE-F164-49F4-83F6-C0B985CDE6FD}" srcOrd="0" destOrd="0" parTransId="{4ADEBB48-B162-4367-A926-2A1D5FD48008}" sibTransId="{12E529CE-8C9C-45AB-9F47-96D483650D81}"/>
    <dgm:cxn modelId="{8DC42FE9-171C-4745-9A09-117BDE1547A5}" type="presOf" srcId="{EF63BF94-778C-4051-A578-2E8C710B2EB9}" destId="{88968031-BB05-49B0-8628-C4A5FC46F5F0}" srcOrd="0" destOrd="0" presId="urn:microsoft.com/office/officeart/2005/8/layout/orgChart1#10"/>
    <dgm:cxn modelId="{9E04F0C5-752B-4BBF-958B-483C85A6809A}" srcId="{BB7CF399-341A-4EA4-B3CE-629ADFD0AD9C}" destId="{F8A9D2CB-9382-496B-A52F-CE2AEA585D6E}" srcOrd="2" destOrd="0" parTransId="{683F41DD-F576-41DA-80C4-EF6C208A8E63}" sibTransId="{413BFD3E-DD95-45B3-8DD8-DD044B0C1547}"/>
    <dgm:cxn modelId="{A00B8873-6119-43F3-8808-2C0DAFDE31C1}" type="presOf" srcId="{BCF79FB8-87E9-4F3B-B530-F81F78274CF1}" destId="{1A4E339E-7987-48E3-B089-7EA23C89B05E}" srcOrd="0" destOrd="0" presId="urn:microsoft.com/office/officeart/2005/8/layout/orgChart1#10"/>
    <dgm:cxn modelId="{5D6E22AF-9E7D-4F33-8F7C-223F604C53C2}" type="presParOf" srcId="{9396ACAE-1B8B-4F36-AC8E-AA64972B5B31}" destId="{1A3AC5DE-01E4-4EA0-A8A8-418D38A46A7D}" srcOrd="0" destOrd="0" presId="urn:microsoft.com/office/officeart/2005/8/layout/orgChart1#10"/>
    <dgm:cxn modelId="{2B273D68-A451-4D76-9B5E-2ECF685BC8C8}" type="presParOf" srcId="{1A3AC5DE-01E4-4EA0-A8A8-418D38A46A7D}" destId="{FA16F48F-F9FE-46DF-A13E-2B4E7DC16E6A}" srcOrd="0" destOrd="0" presId="urn:microsoft.com/office/officeart/2005/8/layout/orgChart1#10"/>
    <dgm:cxn modelId="{1A5F9E8A-3338-40F8-977B-0A7064B0C861}" type="presParOf" srcId="{FA16F48F-F9FE-46DF-A13E-2B4E7DC16E6A}" destId="{24F8CFD5-8497-4322-B24B-8D8CDB7BF4BF}" srcOrd="0" destOrd="0" presId="urn:microsoft.com/office/officeart/2005/8/layout/orgChart1#10"/>
    <dgm:cxn modelId="{4217C09B-DFCC-4037-BA9F-6C80ECF10A2F}" type="presParOf" srcId="{FA16F48F-F9FE-46DF-A13E-2B4E7DC16E6A}" destId="{19513C73-432A-422C-8020-DE46B8B98DC8}" srcOrd="1" destOrd="0" presId="urn:microsoft.com/office/officeart/2005/8/layout/orgChart1#10"/>
    <dgm:cxn modelId="{C5348F3F-812E-4DBB-A1D8-646C97B71D46}" type="presParOf" srcId="{1A3AC5DE-01E4-4EA0-A8A8-418D38A46A7D}" destId="{375A90DC-67D5-4815-9658-66B6AC76D220}" srcOrd="1" destOrd="0" presId="urn:microsoft.com/office/officeart/2005/8/layout/orgChart1#10"/>
    <dgm:cxn modelId="{8E614758-E519-4DD9-BF4A-9678018594F5}" type="presParOf" srcId="{375A90DC-67D5-4815-9658-66B6AC76D220}" destId="{88968031-BB05-49B0-8628-C4A5FC46F5F0}" srcOrd="0" destOrd="0" presId="urn:microsoft.com/office/officeart/2005/8/layout/orgChart1#10"/>
    <dgm:cxn modelId="{21D205D0-DA9B-4AEC-851E-9FB9B60E7FFE}" type="presParOf" srcId="{375A90DC-67D5-4815-9658-66B6AC76D220}" destId="{B3EE9D36-EBD8-430A-B3C4-3CCEF0E82E56}" srcOrd="1" destOrd="0" presId="urn:microsoft.com/office/officeart/2005/8/layout/orgChart1#10"/>
    <dgm:cxn modelId="{0CDE268F-2C09-4AC6-8246-90B4C3DFDB4A}" type="presParOf" srcId="{B3EE9D36-EBD8-430A-B3C4-3CCEF0E82E56}" destId="{5058D4F6-7564-478C-9C15-893369CC1765}" srcOrd="0" destOrd="0" presId="urn:microsoft.com/office/officeart/2005/8/layout/orgChart1#10"/>
    <dgm:cxn modelId="{5F523905-B28F-4445-994C-A678F41FFFF1}" type="presParOf" srcId="{5058D4F6-7564-478C-9C15-893369CC1765}" destId="{83B5F76A-02BE-4ED9-952D-53C8C2BEFCCD}" srcOrd="0" destOrd="0" presId="urn:microsoft.com/office/officeart/2005/8/layout/orgChart1#10"/>
    <dgm:cxn modelId="{1E409497-76E7-4407-BEA8-14638E0EC80D}" type="presParOf" srcId="{5058D4F6-7564-478C-9C15-893369CC1765}" destId="{47933311-3A77-4876-B8D9-15E643703ACD}" srcOrd="1" destOrd="0" presId="urn:microsoft.com/office/officeart/2005/8/layout/orgChart1#10"/>
    <dgm:cxn modelId="{E6F895F7-B593-4244-A5FB-17CCD1DECEB8}" type="presParOf" srcId="{B3EE9D36-EBD8-430A-B3C4-3CCEF0E82E56}" destId="{ECE80A29-D1FA-4605-A852-15B6846D3220}" srcOrd="1" destOrd="0" presId="urn:microsoft.com/office/officeart/2005/8/layout/orgChart1#10"/>
    <dgm:cxn modelId="{50A791C0-20FE-4007-B1BF-F2AD06A3F619}" type="presParOf" srcId="{B3EE9D36-EBD8-430A-B3C4-3CCEF0E82E56}" destId="{5EEFBA85-1200-4EB4-94C3-CD2A5C318727}" srcOrd="2" destOrd="0" presId="urn:microsoft.com/office/officeart/2005/8/layout/orgChart1#10"/>
    <dgm:cxn modelId="{E27E39D7-CACA-47CC-9B26-B7DC304275DA}" type="presParOf" srcId="{375A90DC-67D5-4815-9658-66B6AC76D220}" destId="{3AE28E8B-D89E-4BC9-A5D6-A6CC2B12E3D4}" srcOrd="2" destOrd="0" presId="urn:microsoft.com/office/officeart/2005/8/layout/orgChart1#10"/>
    <dgm:cxn modelId="{AD4615F7-9151-42F3-9319-A248461097D9}" type="presParOf" srcId="{375A90DC-67D5-4815-9658-66B6AC76D220}" destId="{47096E54-C7A8-4011-87F3-D4C7D16995C6}" srcOrd="3" destOrd="0" presId="urn:microsoft.com/office/officeart/2005/8/layout/orgChart1#10"/>
    <dgm:cxn modelId="{A5B9C01C-0247-4581-BC32-DF09FA00236A}" type="presParOf" srcId="{47096E54-C7A8-4011-87F3-D4C7D16995C6}" destId="{58A7E858-3518-4CFB-A7B5-A2CE3A1B2D97}" srcOrd="0" destOrd="0" presId="urn:microsoft.com/office/officeart/2005/8/layout/orgChart1#10"/>
    <dgm:cxn modelId="{67E4D18A-E906-42B5-B169-A2F5A77A4E66}" type="presParOf" srcId="{58A7E858-3518-4CFB-A7B5-A2CE3A1B2D97}" destId="{9185479F-C8C7-4581-9250-26BA0925E302}" srcOrd="0" destOrd="0" presId="urn:microsoft.com/office/officeart/2005/8/layout/orgChart1#10"/>
    <dgm:cxn modelId="{3806748F-EBC3-437F-89CD-F02014172282}" type="presParOf" srcId="{58A7E858-3518-4CFB-A7B5-A2CE3A1B2D97}" destId="{45091EEA-F0F6-41BC-BB1D-CD43E2C8891E}" srcOrd="1" destOrd="0" presId="urn:microsoft.com/office/officeart/2005/8/layout/orgChart1#10"/>
    <dgm:cxn modelId="{EE66462F-790F-4E21-B86E-481763B43CEC}" type="presParOf" srcId="{47096E54-C7A8-4011-87F3-D4C7D16995C6}" destId="{6DA88544-BE2C-4F42-A635-DCB16C9CDAAA}" srcOrd="1" destOrd="0" presId="urn:microsoft.com/office/officeart/2005/8/layout/orgChart1#10"/>
    <dgm:cxn modelId="{41579F6E-087F-4EF0-AB87-0F36E65B586A}" type="presParOf" srcId="{6DA88544-BE2C-4F42-A635-DCB16C9CDAAA}" destId="{E2E0C873-CBA2-45AF-808A-288849320916}" srcOrd="0" destOrd="0" presId="urn:microsoft.com/office/officeart/2005/8/layout/orgChart1#10"/>
    <dgm:cxn modelId="{31CD7A09-4D73-463E-9113-C640034F8499}" type="presParOf" srcId="{6DA88544-BE2C-4F42-A635-DCB16C9CDAAA}" destId="{73A9CB57-175F-4183-96B6-14F8C946F4A9}" srcOrd="1" destOrd="0" presId="urn:microsoft.com/office/officeart/2005/8/layout/orgChart1#10"/>
    <dgm:cxn modelId="{FD3F4DFC-7D47-4C43-AEDE-868708C6771C}" type="presParOf" srcId="{73A9CB57-175F-4183-96B6-14F8C946F4A9}" destId="{6FC98ACD-4DBB-4A3E-A062-BB736040D730}" srcOrd="0" destOrd="0" presId="urn:microsoft.com/office/officeart/2005/8/layout/orgChart1#10"/>
    <dgm:cxn modelId="{7EEB8A02-D696-4CBF-BD9D-930864B04662}" type="presParOf" srcId="{6FC98ACD-4DBB-4A3E-A062-BB736040D730}" destId="{1A4E339E-7987-48E3-B089-7EA23C89B05E}" srcOrd="0" destOrd="0" presId="urn:microsoft.com/office/officeart/2005/8/layout/orgChart1#10"/>
    <dgm:cxn modelId="{3A49ED6B-2318-4A0C-9C1B-18409C69FDCD}" type="presParOf" srcId="{6FC98ACD-4DBB-4A3E-A062-BB736040D730}" destId="{A4CACE57-E970-4F48-ADCB-FEAECEF89F55}" srcOrd="1" destOrd="0" presId="urn:microsoft.com/office/officeart/2005/8/layout/orgChart1#10"/>
    <dgm:cxn modelId="{BBCF014D-7C46-48F9-B577-A60F170875E8}" type="presParOf" srcId="{73A9CB57-175F-4183-96B6-14F8C946F4A9}" destId="{A894744E-C472-42C4-9B1A-232221A58445}" srcOrd="1" destOrd="0" presId="urn:microsoft.com/office/officeart/2005/8/layout/orgChart1#10"/>
    <dgm:cxn modelId="{B54742A1-39E0-4BBF-8333-635FED6C7BBC}" type="presParOf" srcId="{A894744E-C472-42C4-9B1A-232221A58445}" destId="{EA540016-3251-46CA-AACC-40F2F0FF6423}" srcOrd="0" destOrd="0" presId="urn:microsoft.com/office/officeart/2005/8/layout/orgChart1#10"/>
    <dgm:cxn modelId="{94E5DCEE-B16F-49C4-A0BB-A292AC014440}" type="presParOf" srcId="{A894744E-C472-42C4-9B1A-232221A58445}" destId="{1C0EF4C0-73FF-4978-9A52-93FB87482DED}" srcOrd="1" destOrd="0" presId="urn:microsoft.com/office/officeart/2005/8/layout/orgChart1#10"/>
    <dgm:cxn modelId="{23DFCB31-0B45-4B9A-AF4E-6F4006A484BB}" type="presParOf" srcId="{1C0EF4C0-73FF-4978-9A52-93FB87482DED}" destId="{E453D8DD-6873-4A82-B5C9-E084F97E6A50}" srcOrd="0" destOrd="0" presId="urn:microsoft.com/office/officeart/2005/8/layout/orgChart1#10"/>
    <dgm:cxn modelId="{0FCF4D02-8FFD-4B58-9680-8FAC68F83304}" type="presParOf" srcId="{E453D8DD-6873-4A82-B5C9-E084F97E6A50}" destId="{CB0D79F1-1E84-4C07-992B-EDC51E07BBEA}" srcOrd="0" destOrd="0" presId="urn:microsoft.com/office/officeart/2005/8/layout/orgChart1#10"/>
    <dgm:cxn modelId="{F2627777-CC59-454C-8705-D66EFCB6A339}" type="presParOf" srcId="{E453D8DD-6873-4A82-B5C9-E084F97E6A50}" destId="{8F7A8817-C4E1-456E-A515-86CB71617A12}" srcOrd="1" destOrd="0" presId="urn:microsoft.com/office/officeart/2005/8/layout/orgChart1#10"/>
    <dgm:cxn modelId="{E113EEAD-A161-433C-891A-E97422250C28}" type="presParOf" srcId="{1C0EF4C0-73FF-4978-9A52-93FB87482DED}" destId="{AA481946-FF83-47C6-A8BE-93570ED69DB5}" srcOrd="1" destOrd="0" presId="urn:microsoft.com/office/officeart/2005/8/layout/orgChart1#10"/>
    <dgm:cxn modelId="{27AAEEC3-0533-40E1-83F4-41E3F233BF24}" type="presParOf" srcId="{1C0EF4C0-73FF-4978-9A52-93FB87482DED}" destId="{989B3966-A55B-406A-B4DD-7E0316B16783}" srcOrd="2" destOrd="0" presId="urn:microsoft.com/office/officeart/2005/8/layout/orgChart1#10"/>
    <dgm:cxn modelId="{4A01D770-A4FB-48D9-82DC-F1F1BB876C31}" type="presParOf" srcId="{73A9CB57-175F-4183-96B6-14F8C946F4A9}" destId="{0838367D-D473-4ED2-A856-1A32B0BBC5DF}" srcOrd="2" destOrd="0" presId="urn:microsoft.com/office/officeart/2005/8/layout/orgChart1#10"/>
    <dgm:cxn modelId="{06A65382-1FB2-48B0-9324-88EE224107C1}" type="presParOf" srcId="{47096E54-C7A8-4011-87F3-D4C7D16995C6}" destId="{03AA9B51-95C2-443C-AA7A-65DC55DDB238}" srcOrd="2" destOrd="0" presId="urn:microsoft.com/office/officeart/2005/8/layout/orgChart1#10"/>
    <dgm:cxn modelId="{65CDE649-D966-49DC-8041-FA7782A7857D}" type="presParOf" srcId="{375A90DC-67D5-4815-9658-66B6AC76D220}" destId="{245AD3DA-9CE1-417A-B2F3-BF93DC692241}" srcOrd="4" destOrd="0" presId="urn:microsoft.com/office/officeart/2005/8/layout/orgChart1#10"/>
    <dgm:cxn modelId="{B22FE017-ACD3-405F-BEC8-46C2E9E52B88}" type="presParOf" srcId="{375A90DC-67D5-4815-9658-66B6AC76D220}" destId="{0DE4095E-7F0D-4BC9-8729-8144C8BD6D78}" srcOrd="5" destOrd="0" presId="urn:microsoft.com/office/officeart/2005/8/layout/orgChart1#10"/>
    <dgm:cxn modelId="{C1AD83BC-CD7F-4872-B999-0D3CADEAF367}" type="presParOf" srcId="{0DE4095E-7F0D-4BC9-8729-8144C8BD6D78}" destId="{5F0F1036-0304-4CB6-8FBB-376C95092D35}" srcOrd="0" destOrd="0" presId="urn:microsoft.com/office/officeart/2005/8/layout/orgChart1#10"/>
    <dgm:cxn modelId="{F7C0A3F3-D1CC-487B-BB09-ED22E83E3F65}" type="presParOf" srcId="{5F0F1036-0304-4CB6-8FBB-376C95092D35}" destId="{959B8BF3-7BB6-49DB-93A0-972CB75236EC}" srcOrd="0" destOrd="0" presId="urn:microsoft.com/office/officeart/2005/8/layout/orgChart1#10"/>
    <dgm:cxn modelId="{924EC3A5-AC9A-4EF7-BF14-3B569AD37542}" type="presParOf" srcId="{5F0F1036-0304-4CB6-8FBB-376C95092D35}" destId="{7A2858F8-13B5-4F30-B406-B7473CEF7C55}" srcOrd="1" destOrd="0" presId="urn:microsoft.com/office/officeart/2005/8/layout/orgChart1#10"/>
    <dgm:cxn modelId="{59921C7F-588D-4018-AD24-B2C31714AAAA}" type="presParOf" srcId="{0DE4095E-7F0D-4BC9-8729-8144C8BD6D78}" destId="{1234CCD9-89B4-4638-8957-3C8E67F1C154}" srcOrd="1" destOrd="0" presId="urn:microsoft.com/office/officeart/2005/8/layout/orgChart1#10"/>
    <dgm:cxn modelId="{296BCFD7-0842-43EE-A09F-4AABCC3623ED}" type="presParOf" srcId="{1234CCD9-89B4-4638-8957-3C8E67F1C154}" destId="{952D0928-769D-443C-83C4-4D87DEA8CEDE}" srcOrd="0" destOrd="0" presId="urn:microsoft.com/office/officeart/2005/8/layout/orgChart1#10"/>
    <dgm:cxn modelId="{D1B66511-F469-4379-B93F-D2ACE1EA5870}" type="presParOf" srcId="{1234CCD9-89B4-4638-8957-3C8E67F1C154}" destId="{8A3185C5-4A86-4544-9629-912FCAFE881C}" srcOrd="1" destOrd="0" presId="urn:microsoft.com/office/officeart/2005/8/layout/orgChart1#10"/>
    <dgm:cxn modelId="{1637B836-A903-4789-BBC4-5A3DC3E4EC78}" type="presParOf" srcId="{8A3185C5-4A86-4544-9629-912FCAFE881C}" destId="{A3F6610D-AD55-4B87-A3F1-78ABA0F2BB95}" srcOrd="0" destOrd="0" presId="urn:microsoft.com/office/officeart/2005/8/layout/orgChart1#10"/>
    <dgm:cxn modelId="{42BFE01C-A765-4832-B19A-4A9227E75F96}" type="presParOf" srcId="{A3F6610D-AD55-4B87-A3F1-78ABA0F2BB95}" destId="{D9D8DCE9-B798-44FE-9D87-E3D255183941}" srcOrd="0" destOrd="0" presId="urn:microsoft.com/office/officeart/2005/8/layout/orgChart1#10"/>
    <dgm:cxn modelId="{E45686F8-17AD-40E8-8F9E-FD6295199381}" type="presParOf" srcId="{A3F6610D-AD55-4B87-A3F1-78ABA0F2BB95}" destId="{96429FB7-793E-462D-98C5-525159D1FF59}" srcOrd="1" destOrd="0" presId="urn:microsoft.com/office/officeart/2005/8/layout/orgChart1#10"/>
    <dgm:cxn modelId="{7D2D2FCA-61D3-4DDE-B43E-45886777F85F}" type="presParOf" srcId="{8A3185C5-4A86-4544-9629-912FCAFE881C}" destId="{056B0BED-610C-4801-B4CF-36AD0682478F}" srcOrd="1" destOrd="0" presId="urn:microsoft.com/office/officeart/2005/8/layout/orgChart1#10"/>
    <dgm:cxn modelId="{6635DF3C-2BFE-4A42-98A7-D8E812A056EA}" type="presParOf" srcId="{056B0BED-610C-4801-B4CF-36AD0682478F}" destId="{C73FF517-5DFB-42DB-A317-60D013C4F157}" srcOrd="0" destOrd="0" presId="urn:microsoft.com/office/officeart/2005/8/layout/orgChart1#10"/>
    <dgm:cxn modelId="{1D42DE62-8C67-41E9-B7B8-7091E318251D}" type="presParOf" srcId="{056B0BED-610C-4801-B4CF-36AD0682478F}" destId="{FF329DF6-9025-4FA3-9BC7-9159B0AFC67B}" srcOrd="1" destOrd="0" presId="urn:microsoft.com/office/officeart/2005/8/layout/orgChart1#10"/>
    <dgm:cxn modelId="{135EA9DE-2589-4D77-B7D4-7064DFEF7C58}" type="presParOf" srcId="{FF329DF6-9025-4FA3-9BC7-9159B0AFC67B}" destId="{6B9A31E1-B378-409F-8678-8339D6D98CDF}" srcOrd="0" destOrd="0" presId="urn:microsoft.com/office/officeart/2005/8/layout/orgChart1#10"/>
    <dgm:cxn modelId="{144E24BA-7214-472D-978D-5CB079565FE3}" type="presParOf" srcId="{6B9A31E1-B378-409F-8678-8339D6D98CDF}" destId="{30D45621-6E13-4E84-B0C4-3BF77D64EEAF}" srcOrd="0" destOrd="0" presId="urn:microsoft.com/office/officeart/2005/8/layout/orgChart1#10"/>
    <dgm:cxn modelId="{C14BCC08-BF68-4F99-83CA-0D2BD7307B3A}" type="presParOf" srcId="{6B9A31E1-B378-409F-8678-8339D6D98CDF}" destId="{A5B7E244-D726-490F-8614-0F85EFF91BFD}" srcOrd="1" destOrd="0" presId="urn:microsoft.com/office/officeart/2005/8/layout/orgChart1#10"/>
    <dgm:cxn modelId="{136E4E8D-9FEC-462B-89C8-F153033D57D7}" type="presParOf" srcId="{FF329DF6-9025-4FA3-9BC7-9159B0AFC67B}" destId="{A5A8852A-61E1-4E8F-814E-13D7B35E6101}" srcOrd="1" destOrd="0" presId="urn:microsoft.com/office/officeart/2005/8/layout/orgChart1#10"/>
    <dgm:cxn modelId="{38836480-0AB2-48CE-A238-0D74627620BF}" type="presParOf" srcId="{FF329DF6-9025-4FA3-9BC7-9159B0AFC67B}" destId="{F7771D80-B118-4F2D-ABD3-6D1A424271F7}" srcOrd="2" destOrd="0" presId="urn:microsoft.com/office/officeart/2005/8/layout/orgChart1#10"/>
    <dgm:cxn modelId="{B838EC03-0F78-4D68-8BC1-8A7D56B95F75}" type="presParOf" srcId="{8A3185C5-4A86-4544-9629-912FCAFE881C}" destId="{C08E57C6-ABF1-48D5-82BD-C911BCA8E6FB}" srcOrd="2" destOrd="0" presId="urn:microsoft.com/office/officeart/2005/8/layout/orgChart1#10"/>
    <dgm:cxn modelId="{70728DFD-DA0F-4305-859D-5FE7490FC61F}" type="presParOf" srcId="{0DE4095E-7F0D-4BC9-8729-8144C8BD6D78}" destId="{77049114-5872-41A2-BE4A-2C2BBF6541B6}" srcOrd="2" destOrd="0" presId="urn:microsoft.com/office/officeart/2005/8/layout/orgChart1#10"/>
    <dgm:cxn modelId="{65BF43BA-EEB1-4A65-812C-4217E0DA89A5}" type="presParOf" srcId="{375A90DC-67D5-4815-9658-66B6AC76D220}" destId="{7ABD2545-AE51-41C4-947D-F34169EE8131}" srcOrd="6" destOrd="0" presId="urn:microsoft.com/office/officeart/2005/8/layout/orgChart1#10"/>
    <dgm:cxn modelId="{DCB69B7C-9238-4C71-82A4-AB7B81C3E0A0}" type="presParOf" srcId="{375A90DC-67D5-4815-9658-66B6AC76D220}" destId="{8CD9D29B-B394-44FD-BD40-FEFAD77B25C9}" srcOrd="7" destOrd="0" presId="urn:microsoft.com/office/officeart/2005/8/layout/orgChart1#10"/>
    <dgm:cxn modelId="{221DEFC9-33A5-4DC1-9F95-53080F0F78D3}" type="presParOf" srcId="{8CD9D29B-B394-44FD-BD40-FEFAD77B25C9}" destId="{06A0CC19-BF0D-429B-ABE9-9E2260A158FA}" srcOrd="0" destOrd="0" presId="urn:microsoft.com/office/officeart/2005/8/layout/orgChart1#10"/>
    <dgm:cxn modelId="{C5E11886-F0CC-45C0-98D9-A65231B1E8A9}" type="presParOf" srcId="{06A0CC19-BF0D-429B-ABE9-9E2260A158FA}" destId="{0B3F7915-33C9-467A-9CF8-A9666D57050F}" srcOrd="0" destOrd="0" presId="urn:microsoft.com/office/officeart/2005/8/layout/orgChart1#10"/>
    <dgm:cxn modelId="{C902CF35-2EB4-4915-B915-FA1279B62A03}" type="presParOf" srcId="{06A0CC19-BF0D-429B-ABE9-9E2260A158FA}" destId="{399DE5BC-78C8-436E-A0E8-BB9330DBA6EE}" srcOrd="1" destOrd="0" presId="urn:microsoft.com/office/officeart/2005/8/layout/orgChart1#10"/>
    <dgm:cxn modelId="{1B11B6E1-DB91-4D1C-AC70-3BECE6E91D30}" type="presParOf" srcId="{8CD9D29B-B394-44FD-BD40-FEFAD77B25C9}" destId="{44427FDD-43B4-401B-BD40-262311CD9574}" srcOrd="1" destOrd="0" presId="urn:microsoft.com/office/officeart/2005/8/layout/orgChart1#10"/>
    <dgm:cxn modelId="{BC3D0098-DD86-4972-A9BB-F87EE31337C3}" type="presParOf" srcId="{8CD9D29B-B394-44FD-BD40-FEFAD77B25C9}" destId="{7EA0D59E-0CD2-48A6-8476-D335EABB1281}" srcOrd="2" destOrd="0" presId="urn:microsoft.com/office/officeart/2005/8/layout/orgChart1#10"/>
    <dgm:cxn modelId="{6F8425E1-FC0E-4559-A33D-FD6DABB76E83}" type="presParOf" srcId="{375A90DC-67D5-4815-9658-66B6AC76D220}" destId="{D6D95B9A-3E2C-4EE8-A47C-26BF38BAFF98}" srcOrd="8" destOrd="0" presId="urn:microsoft.com/office/officeart/2005/8/layout/orgChart1#10"/>
    <dgm:cxn modelId="{6A2DF873-DA61-46CF-BD33-023411301337}" type="presParOf" srcId="{375A90DC-67D5-4815-9658-66B6AC76D220}" destId="{7BB94A90-5688-4C70-9E0B-6C3DAF4B3BDE}" srcOrd="9" destOrd="0" presId="urn:microsoft.com/office/officeart/2005/8/layout/orgChart1#10"/>
    <dgm:cxn modelId="{FC15F8A6-F5F9-4682-9282-54480F8D20DA}" type="presParOf" srcId="{7BB94A90-5688-4C70-9E0B-6C3DAF4B3BDE}" destId="{08802C3B-F279-43B6-A9DD-D2116ED63A6E}" srcOrd="0" destOrd="0" presId="urn:microsoft.com/office/officeart/2005/8/layout/orgChart1#10"/>
    <dgm:cxn modelId="{D7EDAEA7-0D13-41DF-A5D3-9F510475E117}" type="presParOf" srcId="{08802C3B-F279-43B6-A9DD-D2116ED63A6E}" destId="{351F573E-DF46-4244-AA54-CC9035F62969}" srcOrd="0" destOrd="0" presId="urn:microsoft.com/office/officeart/2005/8/layout/orgChart1#10"/>
    <dgm:cxn modelId="{478D9544-D70E-4E30-8DAD-C9988EF5DB80}" type="presParOf" srcId="{08802C3B-F279-43B6-A9DD-D2116ED63A6E}" destId="{168A1FF0-B242-4226-A1E6-C81E993F73EE}" srcOrd="1" destOrd="0" presId="urn:microsoft.com/office/officeart/2005/8/layout/orgChart1#10"/>
    <dgm:cxn modelId="{FDFCE18E-EBFD-402B-AF5A-2A3190DE22B1}" type="presParOf" srcId="{7BB94A90-5688-4C70-9E0B-6C3DAF4B3BDE}" destId="{74B0B149-DD18-4C08-80DB-5FFD316F9415}" srcOrd="1" destOrd="0" presId="urn:microsoft.com/office/officeart/2005/8/layout/orgChart1#10"/>
    <dgm:cxn modelId="{CE830BFF-EF40-48DF-A6C5-DCB61331FAF0}" type="presParOf" srcId="{7BB94A90-5688-4C70-9E0B-6C3DAF4B3BDE}" destId="{FD46EAD5-F0D0-444F-B771-558BBC95F3EC}" srcOrd="2" destOrd="0" presId="urn:microsoft.com/office/officeart/2005/8/layout/orgChart1#10"/>
    <dgm:cxn modelId="{49B28CA6-F28B-4783-B461-6CE3E71024EB}" type="presParOf" srcId="{1A3AC5DE-01E4-4EA0-A8A8-418D38A46A7D}" destId="{A2943AE9-AD98-49D8-A964-67C52D44A702}" srcOrd="2" destOrd="0" presId="urn:microsoft.com/office/officeart/2005/8/layout/orgChart1#10"/>
  </dgm:cxnLst>
  <dgm:bg/>
  <dgm:whole>
    <a:ln>
      <a:noFill/>
      <a:prstDash val="dash"/>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2" loCatId="hierarchy" qsTypeId="urn:microsoft.com/office/officeart/2005/8/quickstyle/simple1#2" qsCatId="simple" csTypeId="urn:microsoft.com/office/officeart/2005/8/colors/colorful3#1" csCatId="colorful" phldr="1"/>
      <dgm:spPr/>
      <dgm:t>
        <a:bodyPr/>
        <a:lstStyle/>
        <a:p>
          <a:endParaRPr lang="zh-CN" altLang="en-US"/>
        </a:p>
      </dgm:t>
    </dgm:pt>
    <dgm:pt modelId="{BB7CF399-341A-4EA4-B3CE-629ADFD0AD9C}">
      <dgm:prSet phldrT="[文本]" custT="1"/>
      <dgm:spPr/>
      <dgm:t>
        <a:bodyPr/>
        <a:lstStyle/>
        <a:p>
          <a:r>
            <a:rPr lang="zh-CN" altLang="en-US" sz="1200" b="1" dirty="0" smtClean="0">
              <a:latin typeface="微软雅黑" pitchFamily="34" charset="-122"/>
              <a:ea typeface="微软雅黑" pitchFamily="34" charset="-122"/>
            </a:rPr>
            <a:t>设备设施安装</a:t>
          </a:r>
          <a:endParaRPr lang="zh-CN" altLang="en-US" sz="12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2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200" b="1">
            <a:latin typeface="微软雅黑" pitchFamily="34" charset="-122"/>
            <a:ea typeface="微软雅黑" pitchFamily="34" charset="-122"/>
          </a:endParaRPr>
        </a:p>
      </dgm:t>
    </dgm:pt>
    <dgm:pt modelId="{28E40E0A-192C-4415-8A8F-25C121A03815}">
      <dgm:prSet phldrT="[文本]" custT="1"/>
      <dgm:spPr/>
      <dgm:t>
        <a:bodyPr/>
        <a:lstStyle/>
        <a:p>
          <a:r>
            <a:rPr lang="zh-CN" altLang="en-US" sz="1200" b="1" dirty="0" smtClean="0">
              <a:latin typeface="微软雅黑" pitchFamily="34" charset="-122"/>
              <a:ea typeface="微软雅黑" pitchFamily="34" charset="-122"/>
            </a:rPr>
            <a:t>承包商评估</a:t>
          </a:r>
          <a:endParaRPr lang="zh-CN" altLang="en-US" sz="12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2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200" b="1">
            <a:latin typeface="微软雅黑" pitchFamily="34" charset="-122"/>
            <a:ea typeface="微软雅黑" pitchFamily="34" charset="-122"/>
          </a:endParaRPr>
        </a:p>
      </dgm:t>
    </dgm:pt>
    <dgm:pt modelId="{46CAC8A7-6301-4257-8CF2-167F1E52DAC6}">
      <dgm:prSet phldrT="[文本]" custT="1"/>
      <dgm:spPr/>
      <dgm:t>
        <a:bodyPr/>
        <a:lstStyle/>
        <a:p>
          <a:r>
            <a:rPr lang="zh-CN" altLang="en-US" sz="1200" b="1" dirty="0" smtClean="0">
              <a:latin typeface="微软雅黑" pitchFamily="34" charset="-122"/>
              <a:ea typeface="微软雅黑" pitchFamily="34" charset="-122"/>
            </a:rPr>
            <a:t>安全管理协议</a:t>
          </a:r>
          <a:endParaRPr lang="zh-CN" altLang="en-US" sz="12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2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200" b="1">
            <a:latin typeface="微软雅黑" pitchFamily="34" charset="-122"/>
            <a:ea typeface="微软雅黑" pitchFamily="34" charset="-122"/>
          </a:endParaRPr>
        </a:p>
      </dgm:t>
    </dgm:pt>
    <dgm:pt modelId="{F8A9D2CB-9382-496B-A52F-CE2AEA585D6E}">
      <dgm:prSet custT="1"/>
      <dgm:spPr/>
      <dgm:t>
        <a:bodyPr/>
        <a:lstStyle/>
        <a:p>
          <a:r>
            <a:rPr lang="zh-CN" altLang="en-US" sz="1200" b="1" dirty="0" smtClean="0">
              <a:latin typeface="微软雅黑" pitchFamily="34" charset="-122"/>
              <a:ea typeface="微软雅黑" pitchFamily="34" charset="-122"/>
            </a:rPr>
            <a:t>安装安全方案</a:t>
          </a:r>
          <a:endParaRPr lang="zh-CN" altLang="en-US" sz="12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2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200">
            <a:latin typeface="微软雅黑" pitchFamily="34" charset="-122"/>
            <a:ea typeface="微软雅黑" pitchFamily="34" charset="-122"/>
          </a:endParaRPr>
        </a:p>
      </dgm:t>
    </dgm:pt>
    <dgm:pt modelId="{772511F0-28D2-4686-812F-A041156922EA}">
      <dgm:prSet custT="1"/>
      <dgm:spPr/>
      <dgm:t>
        <a:bodyPr/>
        <a:lstStyle/>
        <a:p>
          <a:r>
            <a:rPr lang="zh-CN" altLang="en-US" sz="1200" b="1" dirty="0" smtClean="0">
              <a:latin typeface="微软雅黑" pitchFamily="34" charset="-122"/>
              <a:ea typeface="微软雅黑" pitchFamily="34" charset="-122"/>
            </a:rPr>
            <a:t>安全技术交底</a:t>
          </a:r>
          <a:endParaRPr lang="zh-CN" altLang="en-US" sz="12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2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200">
            <a:latin typeface="微软雅黑" pitchFamily="34" charset="-122"/>
            <a:ea typeface="微软雅黑" pitchFamily="34" charset="-122"/>
          </a:endParaRPr>
        </a:p>
      </dgm:t>
    </dgm:pt>
    <dgm:pt modelId="{DA058494-0EDC-472B-839F-453B66CDABF5}">
      <dgm:prSet custT="1"/>
      <dgm:spPr/>
      <dgm:t>
        <a:bodyPr/>
        <a:lstStyle/>
        <a:p>
          <a:r>
            <a:rPr lang="zh-CN" altLang="en-US" sz="1200" b="1" dirty="0" smtClean="0">
              <a:latin typeface="微软雅黑" pitchFamily="34" charset="-122"/>
              <a:ea typeface="微软雅黑" pitchFamily="34" charset="-122"/>
            </a:rPr>
            <a:t>危险作业管理</a:t>
          </a:r>
          <a:endParaRPr lang="zh-CN" altLang="en-US" sz="1200" b="1" dirty="0">
            <a:latin typeface="微软雅黑" pitchFamily="34" charset="-122"/>
            <a:ea typeface="微软雅黑" pitchFamily="34" charset="-122"/>
          </a:endParaRPr>
        </a:p>
      </dgm:t>
    </dgm:pt>
    <dgm:pt modelId="{7048C5DD-9E1F-4069-870E-CAA8E9E52CD5}" type="parTrans" cxnId="{E45BAC26-D47C-46B8-81DE-E7A96BF78714}">
      <dgm:prSet/>
      <dgm:spPr/>
      <dgm:t>
        <a:bodyPr/>
        <a:lstStyle/>
        <a:p>
          <a:endParaRPr lang="zh-CN" altLang="en-US" sz="1200">
            <a:latin typeface="微软雅黑" pitchFamily="34" charset="-122"/>
            <a:ea typeface="微软雅黑" pitchFamily="34" charset="-122"/>
          </a:endParaRPr>
        </a:p>
      </dgm:t>
    </dgm:pt>
    <dgm:pt modelId="{390C4693-B046-4091-8CFE-C03F4DB38067}" type="sibTrans" cxnId="{E45BAC26-D47C-46B8-81DE-E7A96BF78714}">
      <dgm:prSet/>
      <dgm:spPr/>
      <dgm:t>
        <a:bodyPr/>
        <a:lstStyle/>
        <a:p>
          <a:endParaRPr lang="zh-CN" altLang="en-US" sz="1200">
            <a:latin typeface="微软雅黑" pitchFamily="34" charset="-122"/>
            <a:ea typeface="微软雅黑" pitchFamily="34" charset="-122"/>
          </a:endParaRPr>
        </a:p>
      </dgm:t>
    </dgm:pt>
    <dgm:pt modelId="{DEDC58C6-803B-40C2-8DF6-FA3707820BD0}">
      <dgm:prSet custT="1"/>
      <dgm:spPr/>
      <dgm:t>
        <a:bodyPr/>
        <a:lstStyle/>
        <a:p>
          <a:r>
            <a:rPr lang="zh-CN" altLang="en-US" sz="1200" b="1" dirty="0" smtClean="0">
              <a:latin typeface="微软雅黑" pitchFamily="34" charset="-122"/>
              <a:ea typeface="微软雅黑" pitchFamily="34" charset="-122"/>
            </a:rPr>
            <a:t>设备调试</a:t>
          </a:r>
          <a:endParaRPr lang="zh-CN" altLang="en-US" sz="1200" b="1" dirty="0">
            <a:latin typeface="微软雅黑" pitchFamily="34" charset="-122"/>
            <a:ea typeface="微软雅黑" pitchFamily="34" charset="-122"/>
          </a:endParaRPr>
        </a:p>
      </dgm:t>
    </dgm:pt>
    <dgm:pt modelId="{550A4E4C-E89F-4C34-8CE5-FCDA409CFFB8}" type="parTrans" cxnId="{C19CF2D9-4FE2-4F86-A7E4-3D053CB6B05F}">
      <dgm:prSet/>
      <dgm:spPr/>
      <dgm:t>
        <a:bodyPr/>
        <a:lstStyle/>
        <a:p>
          <a:endParaRPr lang="zh-CN" altLang="en-US" sz="1200">
            <a:latin typeface="微软雅黑" pitchFamily="34" charset="-122"/>
            <a:ea typeface="微软雅黑" pitchFamily="34" charset="-122"/>
          </a:endParaRPr>
        </a:p>
      </dgm:t>
    </dgm:pt>
    <dgm:pt modelId="{F1943270-27B2-4006-9B7C-F6BD3797F361}" type="sibTrans" cxnId="{C19CF2D9-4FE2-4F86-A7E4-3D053CB6B05F}">
      <dgm:prSet/>
      <dgm:spPr/>
      <dgm:t>
        <a:bodyPr/>
        <a:lstStyle/>
        <a:p>
          <a:endParaRPr lang="zh-CN" altLang="en-US" sz="1200">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6"/>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6">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6"/>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6"/>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6">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6"/>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6"/>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6">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6"/>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6"/>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6">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6"/>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5884C77A-C606-4A35-9C5E-5F1F156A64B2}" type="pres">
      <dgm:prSet presAssocID="{7048C5DD-9E1F-4069-870E-CAA8E9E52CD5}" presName="Name37" presStyleLbl="parChTrans1D2" presStyleIdx="4" presStyleCnt="6"/>
      <dgm:spPr/>
      <dgm:t>
        <a:bodyPr/>
        <a:lstStyle/>
        <a:p>
          <a:endParaRPr lang="zh-CN" altLang="en-US"/>
        </a:p>
      </dgm:t>
    </dgm:pt>
    <dgm:pt modelId="{CC23104B-F6C2-4743-A4B4-0013CC1DBB2F}" type="pres">
      <dgm:prSet presAssocID="{DA058494-0EDC-472B-839F-453B66CDABF5}" presName="hierRoot2" presStyleCnt="0">
        <dgm:presLayoutVars>
          <dgm:hierBranch val="init"/>
        </dgm:presLayoutVars>
      </dgm:prSet>
      <dgm:spPr/>
      <dgm:t>
        <a:bodyPr/>
        <a:lstStyle/>
        <a:p>
          <a:endParaRPr lang="zh-CN" altLang="en-US"/>
        </a:p>
      </dgm:t>
    </dgm:pt>
    <dgm:pt modelId="{8813B63B-AFB6-4B2F-A1DC-D3B508214ABA}" type="pres">
      <dgm:prSet presAssocID="{DA058494-0EDC-472B-839F-453B66CDABF5}" presName="rootComposite" presStyleCnt="0"/>
      <dgm:spPr/>
      <dgm:t>
        <a:bodyPr/>
        <a:lstStyle/>
        <a:p>
          <a:endParaRPr lang="zh-CN" altLang="en-US"/>
        </a:p>
      </dgm:t>
    </dgm:pt>
    <dgm:pt modelId="{E6C9BF13-8944-49C2-8FE2-EBEF2160B9EB}" type="pres">
      <dgm:prSet presAssocID="{DA058494-0EDC-472B-839F-453B66CDABF5}" presName="rootText" presStyleLbl="node2" presStyleIdx="4" presStyleCnt="6">
        <dgm:presLayoutVars>
          <dgm:chPref val="3"/>
        </dgm:presLayoutVars>
      </dgm:prSet>
      <dgm:spPr/>
      <dgm:t>
        <a:bodyPr/>
        <a:lstStyle/>
        <a:p>
          <a:endParaRPr lang="zh-CN" altLang="en-US"/>
        </a:p>
      </dgm:t>
    </dgm:pt>
    <dgm:pt modelId="{A093889C-3933-4348-87CD-450788050D36}" type="pres">
      <dgm:prSet presAssocID="{DA058494-0EDC-472B-839F-453B66CDABF5}" presName="rootConnector" presStyleLbl="node2" presStyleIdx="4" presStyleCnt="6"/>
      <dgm:spPr/>
      <dgm:t>
        <a:bodyPr/>
        <a:lstStyle/>
        <a:p>
          <a:endParaRPr lang="zh-CN" altLang="en-US"/>
        </a:p>
      </dgm:t>
    </dgm:pt>
    <dgm:pt modelId="{879CF6D2-493A-4777-A818-2ADC51FC36F4}" type="pres">
      <dgm:prSet presAssocID="{DA058494-0EDC-472B-839F-453B66CDABF5}" presName="hierChild4" presStyleCnt="0"/>
      <dgm:spPr/>
      <dgm:t>
        <a:bodyPr/>
        <a:lstStyle/>
        <a:p>
          <a:endParaRPr lang="zh-CN" altLang="en-US"/>
        </a:p>
      </dgm:t>
    </dgm:pt>
    <dgm:pt modelId="{1910416B-F3B1-41A2-AEE4-F7616F0AA020}" type="pres">
      <dgm:prSet presAssocID="{DA058494-0EDC-472B-839F-453B66CDABF5}" presName="hierChild5" presStyleCnt="0"/>
      <dgm:spPr/>
      <dgm:t>
        <a:bodyPr/>
        <a:lstStyle/>
        <a:p>
          <a:endParaRPr lang="zh-CN" altLang="en-US"/>
        </a:p>
      </dgm:t>
    </dgm:pt>
    <dgm:pt modelId="{2C74739B-BE07-42E1-B75C-537D573F1791}" type="pres">
      <dgm:prSet presAssocID="{550A4E4C-E89F-4C34-8CE5-FCDA409CFFB8}" presName="Name37" presStyleLbl="parChTrans1D2" presStyleIdx="5" presStyleCnt="6"/>
      <dgm:spPr/>
      <dgm:t>
        <a:bodyPr/>
        <a:lstStyle/>
        <a:p>
          <a:endParaRPr lang="zh-CN" altLang="en-US"/>
        </a:p>
      </dgm:t>
    </dgm:pt>
    <dgm:pt modelId="{0D498963-BD8B-4FC4-8287-13FDD0F84DDE}" type="pres">
      <dgm:prSet presAssocID="{DEDC58C6-803B-40C2-8DF6-FA3707820BD0}" presName="hierRoot2" presStyleCnt="0">
        <dgm:presLayoutVars>
          <dgm:hierBranch val="init"/>
        </dgm:presLayoutVars>
      </dgm:prSet>
      <dgm:spPr/>
      <dgm:t>
        <a:bodyPr/>
        <a:lstStyle/>
        <a:p>
          <a:endParaRPr lang="zh-CN" altLang="en-US"/>
        </a:p>
      </dgm:t>
    </dgm:pt>
    <dgm:pt modelId="{5AD85B64-D84D-4096-B510-FBB243E0B143}" type="pres">
      <dgm:prSet presAssocID="{DEDC58C6-803B-40C2-8DF6-FA3707820BD0}" presName="rootComposite" presStyleCnt="0"/>
      <dgm:spPr/>
      <dgm:t>
        <a:bodyPr/>
        <a:lstStyle/>
        <a:p>
          <a:endParaRPr lang="zh-CN" altLang="en-US"/>
        </a:p>
      </dgm:t>
    </dgm:pt>
    <dgm:pt modelId="{4CEAB894-D10C-442F-A96D-5B647D09AE12}" type="pres">
      <dgm:prSet presAssocID="{DEDC58C6-803B-40C2-8DF6-FA3707820BD0}" presName="rootText" presStyleLbl="node2" presStyleIdx="5" presStyleCnt="6">
        <dgm:presLayoutVars>
          <dgm:chPref val="3"/>
        </dgm:presLayoutVars>
      </dgm:prSet>
      <dgm:spPr/>
      <dgm:t>
        <a:bodyPr/>
        <a:lstStyle/>
        <a:p>
          <a:endParaRPr lang="zh-CN" altLang="en-US"/>
        </a:p>
      </dgm:t>
    </dgm:pt>
    <dgm:pt modelId="{9C7CF39E-A91B-438A-A43C-0C1FD5E42DAB}" type="pres">
      <dgm:prSet presAssocID="{DEDC58C6-803B-40C2-8DF6-FA3707820BD0}" presName="rootConnector" presStyleLbl="node2" presStyleIdx="5" presStyleCnt="6"/>
      <dgm:spPr/>
      <dgm:t>
        <a:bodyPr/>
        <a:lstStyle/>
        <a:p>
          <a:endParaRPr lang="zh-CN" altLang="en-US"/>
        </a:p>
      </dgm:t>
    </dgm:pt>
    <dgm:pt modelId="{D74268DE-A17A-4920-93BC-170E6FEA7E3F}" type="pres">
      <dgm:prSet presAssocID="{DEDC58C6-803B-40C2-8DF6-FA3707820BD0}" presName="hierChild4" presStyleCnt="0"/>
      <dgm:spPr/>
      <dgm:t>
        <a:bodyPr/>
        <a:lstStyle/>
        <a:p>
          <a:endParaRPr lang="zh-CN" altLang="en-US"/>
        </a:p>
      </dgm:t>
    </dgm:pt>
    <dgm:pt modelId="{93E0650E-3A02-4966-A3CA-911947413423}" type="pres">
      <dgm:prSet presAssocID="{DEDC58C6-803B-40C2-8DF6-FA3707820BD0}"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12C568DE-0492-4248-8E0B-9888E4940E65}" type="presOf" srcId="{772511F0-28D2-4686-812F-A041156922EA}" destId="{0B3F7915-33C9-467A-9CF8-A9666D57050F}" srcOrd="0" destOrd="0" presId="urn:microsoft.com/office/officeart/2005/8/layout/orgChart1#2"/>
    <dgm:cxn modelId="{CFC0C5F7-D4AC-4B21-98BD-67AF5E0EC8D6}" type="presOf" srcId="{46CAC8A7-6301-4257-8CF2-167F1E52DAC6}" destId="{9185479F-C8C7-4581-9250-26BA0925E302}" srcOrd="0" destOrd="0" presId="urn:microsoft.com/office/officeart/2005/8/layout/orgChart1#2"/>
    <dgm:cxn modelId="{4DBEE4AD-3134-45DE-A04A-9D8AB3252635}" type="presOf" srcId="{DEDC58C6-803B-40C2-8DF6-FA3707820BD0}" destId="{4CEAB894-D10C-442F-A96D-5B647D09AE12}" srcOrd="0" destOrd="0" presId="urn:microsoft.com/office/officeart/2005/8/layout/orgChart1#2"/>
    <dgm:cxn modelId="{67837FF0-05E9-4609-AB3D-8504CC823202}" type="presOf" srcId="{772511F0-28D2-4686-812F-A041156922EA}" destId="{399DE5BC-78C8-436E-A0E8-BB9330DBA6EE}" srcOrd="1" destOrd="0" presId="urn:microsoft.com/office/officeart/2005/8/layout/orgChart1#2"/>
    <dgm:cxn modelId="{A1616F1A-633B-4410-AAB5-37CB8BB7F548}" srcId="{BB7CF399-341A-4EA4-B3CE-629ADFD0AD9C}" destId="{46CAC8A7-6301-4257-8CF2-167F1E52DAC6}" srcOrd="1" destOrd="0" parTransId="{B4F9A5E3-C445-42CD-8BA0-91865ACA9E6A}" sibTransId="{DE560AAC-208B-48C4-9154-1F4F393668CC}"/>
    <dgm:cxn modelId="{704CCBA2-5514-45C5-B5BE-E2F7B11DCD31}" type="presOf" srcId="{683F41DD-F576-41DA-80C4-EF6C208A8E63}" destId="{245AD3DA-9CE1-417A-B2F3-BF93DC692241}" srcOrd="0" destOrd="0" presId="urn:microsoft.com/office/officeart/2005/8/layout/orgChart1#2"/>
    <dgm:cxn modelId="{CAD9166F-633B-454E-9536-C011D984E768}" type="presOf" srcId="{F8A9D2CB-9382-496B-A52F-CE2AEA585D6E}" destId="{959B8BF3-7BB6-49DB-93A0-972CB75236EC}" srcOrd="0" destOrd="0" presId="urn:microsoft.com/office/officeart/2005/8/layout/orgChart1#2"/>
    <dgm:cxn modelId="{C19CF2D9-4FE2-4F86-A7E4-3D053CB6B05F}" srcId="{BB7CF399-341A-4EA4-B3CE-629ADFD0AD9C}" destId="{DEDC58C6-803B-40C2-8DF6-FA3707820BD0}" srcOrd="5" destOrd="0" parTransId="{550A4E4C-E89F-4C34-8CE5-FCDA409CFFB8}" sibTransId="{F1943270-27B2-4006-9B7C-F6BD3797F361}"/>
    <dgm:cxn modelId="{39A34E6D-3C2D-440B-B2E1-ADD3448D967D}" type="presOf" srcId="{EA3546E2-5523-46CF-A736-39F708CB72D3}" destId="{7ABD2545-AE51-41C4-947D-F34169EE8131}" srcOrd="0" destOrd="0" presId="urn:microsoft.com/office/officeart/2005/8/layout/orgChart1#2"/>
    <dgm:cxn modelId="{5D72E04D-0EF8-493D-9457-EA01A5E5E0B7}" type="presOf" srcId="{DA058494-0EDC-472B-839F-453B66CDABF5}" destId="{A093889C-3933-4348-87CD-450788050D36}" srcOrd="1" destOrd="0" presId="urn:microsoft.com/office/officeart/2005/8/layout/orgChart1#2"/>
    <dgm:cxn modelId="{C6524C15-3CAF-434B-AD23-277FAC8DE62E}" type="presOf" srcId="{46CAC8A7-6301-4257-8CF2-167F1E52DAC6}" destId="{45091EEA-F0F6-41BC-BB1D-CD43E2C8891E}" srcOrd="1" destOrd="0" presId="urn:microsoft.com/office/officeart/2005/8/layout/orgChart1#2"/>
    <dgm:cxn modelId="{2EF6B33E-64C7-4284-A3E2-B94F37656513}" type="presOf" srcId="{F8A9D2CB-9382-496B-A52F-CE2AEA585D6E}" destId="{7A2858F8-13B5-4F30-B406-B7473CEF7C55}" srcOrd="1" destOrd="0" presId="urn:microsoft.com/office/officeart/2005/8/layout/orgChart1#2"/>
    <dgm:cxn modelId="{DE9B5BD8-60B1-4D5E-826E-38CB3F2E0213}" type="presOf" srcId="{BB7CF399-341A-4EA4-B3CE-629ADFD0AD9C}" destId="{19513C73-432A-422C-8020-DE46B8B98DC8}" srcOrd="1" destOrd="0" presId="urn:microsoft.com/office/officeart/2005/8/layout/orgChart1#2"/>
    <dgm:cxn modelId="{8C2670FC-7D60-4D17-9969-1E6EE6F1208B}" type="presOf" srcId="{B4F9A5E3-C445-42CD-8BA0-91865ACA9E6A}" destId="{3AE28E8B-D89E-4BC9-A5D6-A6CC2B12E3D4}" srcOrd="0" destOrd="0" presId="urn:microsoft.com/office/officeart/2005/8/layout/orgChart1#2"/>
    <dgm:cxn modelId="{04E488A7-EA37-4C14-94AA-830DE6821764}" type="presOf" srcId="{7048C5DD-9E1F-4069-870E-CAA8E9E52CD5}" destId="{5884C77A-C606-4A35-9C5E-5F1F156A64B2}" srcOrd="0" destOrd="0" presId="urn:microsoft.com/office/officeart/2005/8/layout/orgChart1#2"/>
    <dgm:cxn modelId="{06EE2EED-D726-4B45-A200-6AEF712927F1}" type="presOf" srcId="{DA058494-0EDC-472B-839F-453B66CDABF5}" destId="{E6C9BF13-8944-49C2-8FE2-EBEF2160B9EB}" srcOrd="0" destOrd="0" presId="urn:microsoft.com/office/officeart/2005/8/layout/orgChart1#2"/>
    <dgm:cxn modelId="{3FB5495F-2FB0-4A85-A5C6-AA64FEACF3AE}" type="presOf" srcId="{EF63BF94-778C-4051-A578-2E8C710B2EB9}" destId="{88968031-BB05-49B0-8628-C4A5FC46F5F0}" srcOrd="0" destOrd="0" presId="urn:microsoft.com/office/officeart/2005/8/layout/orgChart1#2"/>
    <dgm:cxn modelId="{BC8BECD1-B76B-43AB-8099-B9FBCAE42440}" type="presOf" srcId="{28E40E0A-192C-4415-8A8F-25C121A03815}" destId="{47933311-3A77-4876-B8D9-15E643703ACD}" srcOrd="1" destOrd="0" presId="urn:microsoft.com/office/officeart/2005/8/layout/orgChart1#2"/>
    <dgm:cxn modelId="{D2D8707E-45F2-4061-A951-8EE4A08EBC4E}" type="presOf" srcId="{DEDC58C6-803B-40C2-8DF6-FA3707820BD0}" destId="{9C7CF39E-A91B-438A-A43C-0C1FD5E42DAB}" srcOrd="1" destOrd="0" presId="urn:microsoft.com/office/officeart/2005/8/layout/orgChart1#2"/>
    <dgm:cxn modelId="{99E9CE9E-C422-451D-B85A-B698F103D07B}" srcId="{BB7CF399-341A-4EA4-B3CE-629ADFD0AD9C}" destId="{772511F0-28D2-4686-812F-A041156922EA}" srcOrd="3" destOrd="0" parTransId="{EA3546E2-5523-46CF-A736-39F708CB72D3}" sibTransId="{9CC6D8F4-A0E1-4F63-B71B-D9CBBC3FCF4E}"/>
    <dgm:cxn modelId="{0B1C2F05-31D0-47C9-8BB3-5396734A79D3}" type="presOf" srcId="{28E40E0A-192C-4415-8A8F-25C121A03815}" destId="{83B5F76A-02BE-4ED9-952D-53C8C2BEFCCD}" srcOrd="0" destOrd="0" presId="urn:microsoft.com/office/officeart/2005/8/layout/orgChart1#2"/>
    <dgm:cxn modelId="{2BDABA01-B820-4985-8ED5-318C0D7AA537}" type="presOf" srcId="{550A4E4C-E89F-4C34-8CE5-FCDA409CFFB8}" destId="{2C74739B-BE07-42E1-B75C-537D573F1791}" srcOrd="0" destOrd="0" presId="urn:microsoft.com/office/officeart/2005/8/layout/orgChart1#2"/>
    <dgm:cxn modelId="{EC357217-4E16-413D-8112-448E67843405}" type="presOf" srcId="{BB7CF399-341A-4EA4-B3CE-629ADFD0AD9C}" destId="{24F8CFD5-8497-4322-B24B-8D8CDB7BF4BF}" srcOrd="0" destOrd="0" presId="urn:microsoft.com/office/officeart/2005/8/layout/orgChart1#2"/>
    <dgm:cxn modelId="{E45BAC26-D47C-46B8-81DE-E7A96BF78714}" srcId="{BB7CF399-341A-4EA4-B3CE-629ADFD0AD9C}" destId="{DA058494-0EDC-472B-839F-453B66CDABF5}" srcOrd="4" destOrd="0" parTransId="{7048C5DD-9E1F-4069-870E-CAA8E9E52CD5}" sibTransId="{390C4693-B046-4091-8CFE-C03F4DB38067}"/>
    <dgm:cxn modelId="{C8662681-FC86-45DF-9205-1FB3EAA03CA7}" srcId="{266FFEC3-1068-49B0-B0AF-3C74A6FEAEBF}" destId="{BB7CF399-341A-4EA4-B3CE-629ADFD0AD9C}" srcOrd="0" destOrd="0" parTransId="{036D31C1-FBE9-4854-B428-4C1487A00A1C}" sibTransId="{7E3D16F5-E866-4123-A605-92641922784A}"/>
    <dgm:cxn modelId="{9E04F0C5-752B-4BBF-958B-483C85A6809A}" srcId="{BB7CF399-341A-4EA4-B3CE-629ADFD0AD9C}" destId="{F8A9D2CB-9382-496B-A52F-CE2AEA585D6E}" srcOrd="2" destOrd="0" parTransId="{683F41DD-F576-41DA-80C4-EF6C208A8E63}" sibTransId="{413BFD3E-DD95-45B3-8DD8-DD044B0C1547}"/>
    <dgm:cxn modelId="{6ECB0EAA-615B-41C0-B059-FC1517907338}" type="presOf" srcId="{266FFEC3-1068-49B0-B0AF-3C74A6FEAEBF}" destId="{9396ACAE-1B8B-4F36-AC8E-AA64972B5B31}" srcOrd="0" destOrd="0" presId="urn:microsoft.com/office/officeart/2005/8/layout/orgChart1#2"/>
    <dgm:cxn modelId="{808BEFD5-DE3C-49F8-B3F3-8D9C074B51BB}" srcId="{BB7CF399-341A-4EA4-B3CE-629ADFD0AD9C}" destId="{28E40E0A-192C-4415-8A8F-25C121A03815}" srcOrd="0" destOrd="0" parTransId="{EF63BF94-778C-4051-A578-2E8C710B2EB9}" sibTransId="{FFF0F9B9-BF19-4A03-B964-EC9C91E89CD8}"/>
    <dgm:cxn modelId="{1C349972-4A14-45D0-8F90-86C97D244D6C}" type="presParOf" srcId="{9396ACAE-1B8B-4F36-AC8E-AA64972B5B31}" destId="{1A3AC5DE-01E4-4EA0-A8A8-418D38A46A7D}" srcOrd="0" destOrd="0" presId="urn:microsoft.com/office/officeart/2005/8/layout/orgChart1#2"/>
    <dgm:cxn modelId="{5A715462-35F2-432D-9866-FDBE9A4D909F}" type="presParOf" srcId="{1A3AC5DE-01E4-4EA0-A8A8-418D38A46A7D}" destId="{FA16F48F-F9FE-46DF-A13E-2B4E7DC16E6A}" srcOrd="0" destOrd="0" presId="urn:microsoft.com/office/officeart/2005/8/layout/orgChart1#2"/>
    <dgm:cxn modelId="{DE5929D6-737C-416E-86AE-37FD0351F2E5}" type="presParOf" srcId="{FA16F48F-F9FE-46DF-A13E-2B4E7DC16E6A}" destId="{24F8CFD5-8497-4322-B24B-8D8CDB7BF4BF}" srcOrd="0" destOrd="0" presId="urn:microsoft.com/office/officeart/2005/8/layout/orgChart1#2"/>
    <dgm:cxn modelId="{3CBAE073-7003-4C5D-8AE2-3718EBBE07ED}" type="presParOf" srcId="{FA16F48F-F9FE-46DF-A13E-2B4E7DC16E6A}" destId="{19513C73-432A-422C-8020-DE46B8B98DC8}" srcOrd="1" destOrd="0" presId="urn:microsoft.com/office/officeart/2005/8/layout/orgChart1#2"/>
    <dgm:cxn modelId="{41C3929B-A779-4CFD-ABA5-D7A3A3DC7DCF}" type="presParOf" srcId="{1A3AC5DE-01E4-4EA0-A8A8-418D38A46A7D}" destId="{375A90DC-67D5-4815-9658-66B6AC76D220}" srcOrd="1" destOrd="0" presId="urn:microsoft.com/office/officeart/2005/8/layout/orgChart1#2"/>
    <dgm:cxn modelId="{BD4953E7-25EB-4FAD-8718-B911316DBAA1}" type="presParOf" srcId="{375A90DC-67D5-4815-9658-66B6AC76D220}" destId="{88968031-BB05-49B0-8628-C4A5FC46F5F0}" srcOrd="0" destOrd="0" presId="urn:microsoft.com/office/officeart/2005/8/layout/orgChart1#2"/>
    <dgm:cxn modelId="{6A81EAEC-A73A-4CF0-B7A9-5D4951E33A7E}" type="presParOf" srcId="{375A90DC-67D5-4815-9658-66B6AC76D220}" destId="{B3EE9D36-EBD8-430A-B3C4-3CCEF0E82E56}" srcOrd="1" destOrd="0" presId="urn:microsoft.com/office/officeart/2005/8/layout/orgChart1#2"/>
    <dgm:cxn modelId="{B9C44BAB-8D03-4DEC-A934-345C8A6942B8}" type="presParOf" srcId="{B3EE9D36-EBD8-430A-B3C4-3CCEF0E82E56}" destId="{5058D4F6-7564-478C-9C15-893369CC1765}" srcOrd="0" destOrd="0" presId="urn:microsoft.com/office/officeart/2005/8/layout/orgChart1#2"/>
    <dgm:cxn modelId="{BECE61D3-ED4A-4E05-9FD9-24D53B23EBB3}" type="presParOf" srcId="{5058D4F6-7564-478C-9C15-893369CC1765}" destId="{83B5F76A-02BE-4ED9-952D-53C8C2BEFCCD}" srcOrd="0" destOrd="0" presId="urn:microsoft.com/office/officeart/2005/8/layout/orgChart1#2"/>
    <dgm:cxn modelId="{5A348590-C8E9-4991-951F-5A0E1AF316D0}" type="presParOf" srcId="{5058D4F6-7564-478C-9C15-893369CC1765}" destId="{47933311-3A77-4876-B8D9-15E643703ACD}" srcOrd="1" destOrd="0" presId="urn:microsoft.com/office/officeart/2005/8/layout/orgChart1#2"/>
    <dgm:cxn modelId="{F1ACC77C-7D60-43B0-8154-617DEAAFC7A8}" type="presParOf" srcId="{B3EE9D36-EBD8-430A-B3C4-3CCEF0E82E56}" destId="{ECE80A29-D1FA-4605-A852-15B6846D3220}" srcOrd="1" destOrd="0" presId="urn:microsoft.com/office/officeart/2005/8/layout/orgChart1#2"/>
    <dgm:cxn modelId="{1917EA9C-3ADE-47CC-AB53-569EEDBE60F1}" type="presParOf" srcId="{B3EE9D36-EBD8-430A-B3C4-3CCEF0E82E56}" destId="{5EEFBA85-1200-4EB4-94C3-CD2A5C318727}" srcOrd="2" destOrd="0" presId="urn:microsoft.com/office/officeart/2005/8/layout/orgChart1#2"/>
    <dgm:cxn modelId="{6318E38A-A0C5-4107-A202-3B93B060C09A}" type="presParOf" srcId="{375A90DC-67D5-4815-9658-66B6AC76D220}" destId="{3AE28E8B-D89E-4BC9-A5D6-A6CC2B12E3D4}" srcOrd="2" destOrd="0" presId="urn:microsoft.com/office/officeart/2005/8/layout/orgChart1#2"/>
    <dgm:cxn modelId="{7E0AFA5C-D746-4857-B5D6-96AE99A90B97}" type="presParOf" srcId="{375A90DC-67D5-4815-9658-66B6AC76D220}" destId="{47096E54-C7A8-4011-87F3-D4C7D16995C6}" srcOrd="3" destOrd="0" presId="urn:microsoft.com/office/officeart/2005/8/layout/orgChart1#2"/>
    <dgm:cxn modelId="{8C4A8A14-8AE9-4C01-8E26-A0AC9C600FA1}" type="presParOf" srcId="{47096E54-C7A8-4011-87F3-D4C7D16995C6}" destId="{58A7E858-3518-4CFB-A7B5-A2CE3A1B2D97}" srcOrd="0" destOrd="0" presId="urn:microsoft.com/office/officeart/2005/8/layout/orgChart1#2"/>
    <dgm:cxn modelId="{F4DF15E6-6383-42EC-9D46-0287C2FDBFF7}" type="presParOf" srcId="{58A7E858-3518-4CFB-A7B5-A2CE3A1B2D97}" destId="{9185479F-C8C7-4581-9250-26BA0925E302}" srcOrd="0" destOrd="0" presId="urn:microsoft.com/office/officeart/2005/8/layout/orgChart1#2"/>
    <dgm:cxn modelId="{5C787937-0887-42A4-9F18-995FC7B5AD20}" type="presParOf" srcId="{58A7E858-3518-4CFB-A7B5-A2CE3A1B2D97}" destId="{45091EEA-F0F6-41BC-BB1D-CD43E2C8891E}" srcOrd="1" destOrd="0" presId="urn:microsoft.com/office/officeart/2005/8/layout/orgChart1#2"/>
    <dgm:cxn modelId="{9A1BB84C-3362-4B44-BF25-B4F6F8275838}" type="presParOf" srcId="{47096E54-C7A8-4011-87F3-D4C7D16995C6}" destId="{6DA88544-BE2C-4F42-A635-DCB16C9CDAAA}" srcOrd="1" destOrd="0" presId="urn:microsoft.com/office/officeart/2005/8/layout/orgChart1#2"/>
    <dgm:cxn modelId="{F8D53174-3744-4455-8B21-6AAF1DB0BA61}" type="presParOf" srcId="{47096E54-C7A8-4011-87F3-D4C7D16995C6}" destId="{03AA9B51-95C2-443C-AA7A-65DC55DDB238}" srcOrd="2" destOrd="0" presId="urn:microsoft.com/office/officeart/2005/8/layout/orgChart1#2"/>
    <dgm:cxn modelId="{C41917AC-1BB8-47B8-9DD9-94BB8D21190D}" type="presParOf" srcId="{375A90DC-67D5-4815-9658-66B6AC76D220}" destId="{245AD3DA-9CE1-417A-B2F3-BF93DC692241}" srcOrd="4" destOrd="0" presId="urn:microsoft.com/office/officeart/2005/8/layout/orgChart1#2"/>
    <dgm:cxn modelId="{6747EF47-A209-4DD9-A0A3-B934609FE84B}" type="presParOf" srcId="{375A90DC-67D5-4815-9658-66B6AC76D220}" destId="{0DE4095E-7F0D-4BC9-8729-8144C8BD6D78}" srcOrd="5" destOrd="0" presId="urn:microsoft.com/office/officeart/2005/8/layout/orgChart1#2"/>
    <dgm:cxn modelId="{D16096B3-4701-491E-A367-52B15B8E673E}" type="presParOf" srcId="{0DE4095E-7F0D-4BC9-8729-8144C8BD6D78}" destId="{5F0F1036-0304-4CB6-8FBB-376C95092D35}" srcOrd="0" destOrd="0" presId="urn:microsoft.com/office/officeart/2005/8/layout/orgChart1#2"/>
    <dgm:cxn modelId="{A5E54118-C7B4-4E57-B89E-66360B9C63D4}" type="presParOf" srcId="{5F0F1036-0304-4CB6-8FBB-376C95092D35}" destId="{959B8BF3-7BB6-49DB-93A0-972CB75236EC}" srcOrd="0" destOrd="0" presId="urn:microsoft.com/office/officeart/2005/8/layout/orgChart1#2"/>
    <dgm:cxn modelId="{C3884211-F3C3-4780-873B-6112A2C28D7E}" type="presParOf" srcId="{5F0F1036-0304-4CB6-8FBB-376C95092D35}" destId="{7A2858F8-13B5-4F30-B406-B7473CEF7C55}" srcOrd="1" destOrd="0" presId="urn:microsoft.com/office/officeart/2005/8/layout/orgChart1#2"/>
    <dgm:cxn modelId="{3D159AC6-6D95-418C-B498-CBB777EB65A3}" type="presParOf" srcId="{0DE4095E-7F0D-4BC9-8729-8144C8BD6D78}" destId="{1234CCD9-89B4-4638-8957-3C8E67F1C154}" srcOrd="1" destOrd="0" presId="urn:microsoft.com/office/officeart/2005/8/layout/orgChart1#2"/>
    <dgm:cxn modelId="{354336FF-A3C8-448C-84AD-6AF5A3B130FE}" type="presParOf" srcId="{0DE4095E-7F0D-4BC9-8729-8144C8BD6D78}" destId="{77049114-5872-41A2-BE4A-2C2BBF6541B6}" srcOrd="2" destOrd="0" presId="urn:microsoft.com/office/officeart/2005/8/layout/orgChart1#2"/>
    <dgm:cxn modelId="{6F87657D-C0C9-4481-8409-994C70BB8ECA}" type="presParOf" srcId="{375A90DC-67D5-4815-9658-66B6AC76D220}" destId="{7ABD2545-AE51-41C4-947D-F34169EE8131}" srcOrd="6" destOrd="0" presId="urn:microsoft.com/office/officeart/2005/8/layout/orgChart1#2"/>
    <dgm:cxn modelId="{807BE861-A0C9-4ACF-B8EF-79715CB714D6}" type="presParOf" srcId="{375A90DC-67D5-4815-9658-66B6AC76D220}" destId="{8CD9D29B-B394-44FD-BD40-FEFAD77B25C9}" srcOrd="7" destOrd="0" presId="urn:microsoft.com/office/officeart/2005/8/layout/orgChart1#2"/>
    <dgm:cxn modelId="{704D21CD-D584-4C1C-BF03-C15C9693D8BA}" type="presParOf" srcId="{8CD9D29B-B394-44FD-BD40-FEFAD77B25C9}" destId="{06A0CC19-BF0D-429B-ABE9-9E2260A158FA}" srcOrd="0" destOrd="0" presId="urn:microsoft.com/office/officeart/2005/8/layout/orgChart1#2"/>
    <dgm:cxn modelId="{2D363D43-B08D-4C19-B9F5-F9DD4019A2C6}" type="presParOf" srcId="{06A0CC19-BF0D-429B-ABE9-9E2260A158FA}" destId="{0B3F7915-33C9-467A-9CF8-A9666D57050F}" srcOrd="0" destOrd="0" presId="urn:microsoft.com/office/officeart/2005/8/layout/orgChart1#2"/>
    <dgm:cxn modelId="{C6733FF6-29BD-490B-8EC2-2B8521C7C831}" type="presParOf" srcId="{06A0CC19-BF0D-429B-ABE9-9E2260A158FA}" destId="{399DE5BC-78C8-436E-A0E8-BB9330DBA6EE}" srcOrd="1" destOrd="0" presId="urn:microsoft.com/office/officeart/2005/8/layout/orgChart1#2"/>
    <dgm:cxn modelId="{1E01BB17-D603-4928-B518-72C86252EB4D}" type="presParOf" srcId="{8CD9D29B-B394-44FD-BD40-FEFAD77B25C9}" destId="{44427FDD-43B4-401B-BD40-262311CD9574}" srcOrd="1" destOrd="0" presId="urn:microsoft.com/office/officeart/2005/8/layout/orgChart1#2"/>
    <dgm:cxn modelId="{7F9F229A-0AF0-48C2-AF2B-FE96F1E42AC8}" type="presParOf" srcId="{8CD9D29B-B394-44FD-BD40-FEFAD77B25C9}" destId="{7EA0D59E-0CD2-48A6-8476-D335EABB1281}" srcOrd="2" destOrd="0" presId="urn:microsoft.com/office/officeart/2005/8/layout/orgChart1#2"/>
    <dgm:cxn modelId="{322A5CCF-7201-46AD-8D50-81E065D192BB}" type="presParOf" srcId="{375A90DC-67D5-4815-9658-66B6AC76D220}" destId="{5884C77A-C606-4A35-9C5E-5F1F156A64B2}" srcOrd="8" destOrd="0" presId="urn:microsoft.com/office/officeart/2005/8/layout/orgChart1#2"/>
    <dgm:cxn modelId="{499FFFB8-0369-48D2-BFAC-4662AE3AC672}" type="presParOf" srcId="{375A90DC-67D5-4815-9658-66B6AC76D220}" destId="{CC23104B-F6C2-4743-A4B4-0013CC1DBB2F}" srcOrd="9" destOrd="0" presId="urn:microsoft.com/office/officeart/2005/8/layout/orgChart1#2"/>
    <dgm:cxn modelId="{2E33555F-CBFA-4ACC-A7CA-8E476997A8CB}" type="presParOf" srcId="{CC23104B-F6C2-4743-A4B4-0013CC1DBB2F}" destId="{8813B63B-AFB6-4B2F-A1DC-D3B508214ABA}" srcOrd="0" destOrd="0" presId="urn:microsoft.com/office/officeart/2005/8/layout/orgChart1#2"/>
    <dgm:cxn modelId="{81326F3A-EEF7-4086-BA61-FBEBC2D3110D}" type="presParOf" srcId="{8813B63B-AFB6-4B2F-A1DC-D3B508214ABA}" destId="{E6C9BF13-8944-49C2-8FE2-EBEF2160B9EB}" srcOrd="0" destOrd="0" presId="urn:microsoft.com/office/officeart/2005/8/layout/orgChart1#2"/>
    <dgm:cxn modelId="{6C6DC3B6-E584-4114-A534-9372ABBE8640}" type="presParOf" srcId="{8813B63B-AFB6-4B2F-A1DC-D3B508214ABA}" destId="{A093889C-3933-4348-87CD-450788050D36}" srcOrd="1" destOrd="0" presId="urn:microsoft.com/office/officeart/2005/8/layout/orgChart1#2"/>
    <dgm:cxn modelId="{CA79EF38-638D-4024-8946-41104C73D951}" type="presParOf" srcId="{CC23104B-F6C2-4743-A4B4-0013CC1DBB2F}" destId="{879CF6D2-493A-4777-A818-2ADC51FC36F4}" srcOrd="1" destOrd="0" presId="urn:microsoft.com/office/officeart/2005/8/layout/orgChart1#2"/>
    <dgm:cxn modelId="{17849AC7-CFE1-4D0A-A94B-C3D349EC4260}" type="presParOf" srcId="{CC23104B-F6C2-4743-A4B4-0013CC1DBB2F}" destId="{1910416B-F3B1-41A2-AEE4-F7616F0AA020}" srcOrd="2" destOrd="0" presId="urn:microsoft.com/office/officeart/2005/8/layout/orgChart1#2"/>
    <dgm:cxn modelId="{3A1DA314-DB1E-4095-8321-4A3D50E083A2}" type="presParOf" srcId="{375A90DC-67D5-4815-9658-66B6AC76D220}" destId="{2C74739B-BE07-42E1-B75C-537D573F1791}" srcOrd="10" destOrd="0" presId="urn:microsoft.com/office/officeart/2005/8/layout/orgChart1#2"/>
    <dgm:cxn modelId="{3FA9E7BD-67BE-4DD9-99D3-60911FDB2E29}" type="presParOf" srcId="{375A90DC-67D5-4815-9658-66B6AC76D220}" destId="{0D498963-BD8B-4FC4-8287-13FDD0F84DDE}" srcOrd="11" destOrd="0" presId="urn:microsoft.com/office/officeart/2005/8/layout/orgChart1#2"/>
    <dgm:cxn modelId="{BADC4F39-64F4-4CFC-9EB4-C61B57E05038}" type="presParOf" srcId="{0D498963-BD8B-4FC4-8287-13FDD0F84DDE}" destId="{5AD85B64-D84D-4096-B510-FBB243E0B143}" srcOrd="0" destOrd="0" presId="urn:microsoft.com/office/officeart/2005/8/layout/orgChart1#2"/>
    <dgm:cxn modelId="{62F7626D-68D8-4CBA-B71F-E1B24D279145}" type="presParOf" srcId="{5AD85B64-D84D-4096-B510-FBB243E0B143}" destId="{4CEAB894-D10C-442F-A96D-5B647D09AE12}" srcOrd="0" destOrd="0" presId="urn:microsoft.com/office/officeart/2005/8/layout/orgChart1#2"/>
    <dgm:cxn modelId="{BAB61E19-7F70-42D0-9FB8-084E1CA620CE}" type="presParOf" srcId="{5AD85B64-D84D-4096-B510-FBB243E0B143}" destId="{9C7CF39E-A91B-438A-A43C-0C1FD5E42DAB}" srcOrd="1" destOrd="0" presId="urn:microsoft.com/office/officeart/2005/8/layout/orgChart1#2"/>
    <dgm:cxn modelId="{4E095C22-4499-46B4-BE4E-B0ACCE8B4AC2}" type="presParOf" srcId="{0D498963-BD8B-4FC4-8287-13FDD0F84DDE}" destId="{D74268DE-A17A-4920-93BC-170E6FEA7E3F}" srcOrd="1" destOrd="0" presId="urn:microsoft.com/office/officeart/2005/8/layout/orgChart1#2"/>
    <dgm:cxn modelId="{BE3B2D81-1740-4D2F-8009-BA6BB34169E0}" type="presParOf" srcId="{0D498963-BD8B-4FC4-8287-13FDD0F84DDE}" destId="{93E0650E-3A02-4966-A3CA-911947413423}" srcOrd="2" destOrd="0" presId="urn:microsoft.com/office/officeart/2005/8/layout/orgChart1#2"/>
    <dgm:cxn modelId="{E1F59B27-A5F0-484E-8CB1-8F713C273CC6}" type="presParOf" srcId="{1A3AC5DE-01E4-4EA0-A8A8-418D38A46A7D}" destId="{A2943AE9-AD98-49D8-A964-67C52D44A702}" srcOrd="2" destOrd="0" presId="urn:microsoft.com/office/officeart/2005/8/layout/orgChar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3" loCatId="hierarchy" qsTypeId="urn:microsoft.com/office/officeart/2005/8/quickstyle/simple1#3" qsCatId="simple" csTypeId="urn:microsoft.com/office/officeart/2005/8/colors/colorful3#2" csCatId="colorful" phldr="1"/>
      <dgm:spPr/>
      <dgm:t>
        <a:bodyPr/>
        <a:lstStyle/>
        <a:p>
          <a:endParaRPr lang="zh-CN" altLang="en-US"/>
        </a:p>
      </dgm:t>
    </dgm:pt>
    <dgm:pt modelId="{BB7CF399-341A-4EA4-B3CE-629ADFD0AD9C}">
      <dgm:prSet phldrT="[文本]" custT="1"/>
      <dgm:spPr/>
      <dgm:t>
        <a:bodyPr/>
        <a:lstStyle/>
        <a:p>
          <a:r>
            <a:rPr lang="zh-CN" altLang="en-US" sz="1400" b="1" dirty="0" smtClean="0">
              <a:latin typeface="微软雅黑" pitchFamily="34" charset="-122"/>
              <a:ea typeface="微软雅黑" pitchFamily="34" charset="-122"/>
            </a:rPr>
            <a:t>设备实施采购</a:t>
          </a:r>
          <a:endParaRPr lang="zh-CN" altLang="en-US" sz="14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4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400" b="1">
            <a:latin typeface="微软雅黑" pitchFamily="34" charset="-122"/>
            <a:ea typeface="微软雅黑" pitchFamily="34" charset="-122"/>
          </a:endParaRPr>
        </a:p>
      </dgm:t>
    </dgm:pt>
    <dgm:pt modelId="{28E40E0A-192C-4415-8A8F-25C121A03815}">
      <dgm:prSet phldrT="[文本]" custT="1"/>
      <dgm:spPr/>
      <dgm:t>
        <a:bodyPr/>
        <a:lstStyle/>
        <a:p>
          <a:r>
            <a:rPr lang="zh-CN" altLang="en-US" sz="1400" b="1" dirty="0" smtClean="0">
              <a:latin typeface="微软雅黑" pitchFamily="34" charset="-122"/>
              <a:ea typeface="微软雅黑" pitchFamily="34" charset="-122"/>
            </a:rPr>
            <a:t>征求安全意见</a:t>
          </a:r>
          <a:endParaRPr lang="zh-CN" altLang="en-US" sz="14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4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400" b="1">
            <a:latin typeface="微软雅黑" pitchFamily="34" charset="-122"/>
            <a:ea typeface="微软雅黑" pitchFamily="34" charset="-122"/>
          </a:endParaRPr>
        </a:p>
      </dgm:t>
    </dgm:pt>
    <dgm:pt modelId="{46CAC8A7-6301-4257-8CF2-167F1E52DAC6}">
      <dgm:prSet phldrT="[文本]" custT="1"/>
      <dgm:spPr/>
      <dgm:t>
        <a:bodyPr/>
        <a:lstStyle/>
        <a:p>
          <a:r>
            <a:rPr lang="zh-CN" altLang="en-US" sz="1400" b="1" dirty="0" smtClean="0">
              <a:latin typeface="微软雅黑" pitchFamily="34" charset="-122"/>
              <a:ea typeface="微软雅黑" pitchFamily="34" charset="-122"/>
            </a:rPr>
            <a:t>供应商评估</a:t>
          </a:r>
          <a:endParaRPr lang="zh-CN" altLang="en-US" sz="14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4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400" b="1">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2"/>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2">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2"/>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2"/>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2">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2"/>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8A13636D-67B6-4DFA-BE7D-67FE1052B8D1}" type="presOf" srcId="{46CAC8A7-6301-4257-8CF2-167F1E52DAC6}" destId="{45091EEA-F0F6-41BC-BB1D-CD43E2C8891E}" srcOrd="1" destOrd="0" presId="urn:microsoft.com/office/officeart/2005/8/layout/orgChart1#3"/>
    <dgm:cxn modelId="{F3CA5594-95C3-433A-A906-EB8E4015CF4F}" type="presOf" srcId="{46CAC8A7-6301-4257-8CF2-167F1E52DAC6}" destId="{9185479F-C8C7-4581-9250-26BA0925E302}" srcOrd="0" destOrd="0" presId="urn:microsoft.com/office/officeart/2005/8/layout/orgChart1#3"/>
    <dgm:cxn modelId="{34EBDBB1-E936-498E-9C01-12F6D2ABC1A8}" type="presOf" srcId="{28E40E0A-192C-4415-8A8F-25C121A03815}" destId="{83B5F76A-02BE-4ED9-952D-53C8C2BEFCCD}" srcOrd="0" destOrd="0" presId="urn:microsoft.com/office/officeart/2005/8/layout/orgChart1#3"/>
    <dgm:cxn modelId="{D07B146D-BF88-48A0-9525-0E56EC24FB16}" type="presOf" srcId="{266FFEC3-1068-49B0-B0AF-3C74A6FEAEBF}" destId="{9396ACAE-1B8B-4F36-AC8E-AA64972B5B31}" srcOrd="0" destOrd="0" presId="urn:microsoft.com/office/officeart/2005/8/layout/orgChart1#3"/>
    <dgm:cxn modelId="{1A8AA52E-0D34-45CA-BD09-C2273FCB1C52}" type="presOf" srcId="{BB7CF399-341A-4EA4-B3CE-629ADFD0AD9C}" destId="{19513C73-432A-422C-8020-DE46B8B98DC8}" srcOrd="1" destOrd="0" presId="urn:microsoft.com/office/officeart/2005/8/layout/orgChart1#3"/>
    <dgm:cxn modelId="{1D25F5CD-4B8A-45AC-82FA-64568E9EBA03}" type="presOf" srcId="{EF63BF94-778C-4051-A578-2E8C710B2EB9}" destId="{88968031-BB05-49B0-8628-C4A5FC46F5F0}" srcOrd="0" destOrd="0" presId="urn:microsoft.com/office/officeart/2005/8/layout/orgChart1#3"/>
    <dgm:cxn modelId="{A1616F1A-633B-4410-AAB5-37CB8BB7F548}" srcId="{BB7CF399-341A-4EA4-B3CE-629ADFD0AD9C}" destId="{46CAC8A7-6301-4257-8CF2-167F1E52DAC6}" srcOrd="1" destOrd="0" parTransId="{B4F9A5E3-C445-42CD-8BA0-91865ACA9E6A}" sibTransId="{DE560AAC-208B-48C4-9154-1F4F393668CC}"/>
    <dgm:cxn modelId="{C8662681-FC86-45DF-9205-1FB3EAA03CA7}" srcId="{266FFEC3-1068-49B0-B0AF-3C74A6FEAEBF}" destId="{BB7CF399-341A-4EA4-B3CE-629ADFD0AD9C}" srcOrd="0" destOrd="0" parTransId="{036D31C1-FBE9-4854-B428-4C1487A00A1C}" sibTransId="{7E3D16F5-E866-4123-A605-92641922784A}"/>
    <dgm:cxn modelId="{A5A8882B-B28A-43A8-80AC-6AB7721EF9AB}" type="presOf" srcId="{BB7CF399-341A-4EA4-B3CE-629ADFD0AD9C}" destId="{24F8CFD5-8497-4322-B24B-8D8CDB7BF4BF}" srcOrd="0" destOrd="0" presId="urn:microsoft.com/office/officeart/2005/8/layout/orgChart1#3"/>
    <dgm:cxn modelId="{A97F4ED4-4361-4012-8476-42145A3DC9DE}" type="presOf" srcId="{B4F9A5E3-C445-42CD-8BA0-91865ACA9E6A}" destId="{3AE28E8B-D89E-4BC9-A5D6-A6CC2B12E3D4}" srcOrd="0" destOrd="0" presId="urn:microsoft.com/office/officeart/2005/8/layout/orgChart1#3"/>
    <dgm:cxn modelId="{7D8B9706-9C80-4F31-8578-D4EE2B8EC3BF}" type="presOf" srcId="{28E40E0A-192C-4415-8A8F-25C121A03815}" destId="{47933311-3A77-4876-B8D9-15E643703ACD}" srcOrd="1" destOrd="0" presId="urn:microsoft.com/office/officeart/2005/8/layout/orgChart1#3"/>
    <dgm:cxn modelId="{808BEFD5-DE3C-49F8-B3F3-8D9C074B51BB}" srcId="{BB7CF399-341A-4EA4-B3CE-629ADFD0AD9C}" destId="{28E40E0A-192C-4415-8A8F-25C121A03815}" srcOrd="0" destOrd="0" parTransId="{EF63BF94-778C-4051-A578-2E8C710B2EB9}" sibTransId="{FFF0F9B9-BF19-4A03-B964-EC9C91E89CD8}"/>
    <dgm:cxn modelId="{8D5EA0F6-CF14-4752-9E3F-D50C2672AB6B}" type="presParOf" srcId="{9396ACAE-1B8B-4F36-AC8E-AA64972B5B31}" destId="{1A3AC5DE-01E4-4EA0-A8A8-418D38A46A7D}" srcOrd="0" destOrd="0" presId="urn:microsoft.com/office/officeart/2005/8/layout/orgChart1#3"/>
    <dgm:cxn modelId="{0B358152-5C62-4644-83CE-E7E67A72B560}" type="presParOf" srcId="{1A3AC5DE-01E4-4EA0-A8A8-418D38A46A7D}" destId="{FA16F48F-F9FE-46DF-A13E-2B4E7DC16E6A}" srcOrd="0" destOrd="0" presId="urn:microsoft.com/office/officeart/2005/8/layout/orgChart1#3"/>
    <dgm:cxn modelId="{892362EF-BAB2-4B15-9EDE-BAE6A2DCA1E3}" type="presParOf" srcId="{FA16F48F-F9FE-46DF-A13E-2B4E7DC16E6A}" destId="{24F8CFD5-8497-4322-B24B-8D8CDB7BF4BF}" srcOrd="0" destOrd="0" presId="urn:microsoft.com/office/officeart/2005/8/layout/orgChart1#3"/>
    <dgm:cxn modelId="{C76B27E6-AA19-4986-91E4-3738DB73A40A}" type="presParOf" srcId="{FA16F48F-F9FE-46DF-A13E-2B4E7DC16E6A}" destId="{19513C73-432A-422C-8020-DE46B8B98DC8}" srcOrd="1" destOrd="0" presId="urn:microsoft.com/office/officeart/2005/8/layout/orgChart1#3"/>
    <dgm:cxn modelId="{7BE7F93B-39FD-4C3C-8814-B61C378F1AAC}" type="presParOf" srcId="{1A3AC5DE-01E4-4EA0-A8A8-418D38A46A7D}" destId="{375A90DC-67D5-4815-9658-66B6AC76D220}" srcOrd="1" destOrd="0" presId="urn:microsoft.com/office/officeart/2005/8/layout/orgChart1#3"/>
    <dgm:cxn modelId="{B6202ECF-4BCC-457B-91FB-21005A502848}" type="presParOf" srcId="{375A90DC-67D5-4815-9658-66B6AC76D220}" destId="{88968031-BB05-49B0-8628-C4A5FC46F5F0}" srcOrd="0" destOrd="0" presId="urn:microsoft.com/office/officeart/2005/8/layout/orgChart1#3"/>
    <dgm:cxn modelId="{596C99F3-C286-44D4-B49B-2A406367BABC}" type="presParOf" srcId="{375A90DC-67D5-4815-9658-66B6AC76D220}" destId="{B3EE9D36-EBD8-430A-B3C4-3CCEF0E82E56}" srcOrd="1" destOrd="0" presId="urn:microsoft.com/office/officeart/2005/8/layout/orgChart1#3"/>
    <dgm:cxn modelId="{3854333F-9519-4441-88BA-49A39DCAE160}" type="presParOf" srcId="{B3EE9D36-EBD8-430A-B3C4-3CCEF0E82E56}" destId="{5058D4F6-7564-478C-9C15-893369CC1765}" srcOrd="0" destOrd="0" presId="urn:microsoft.com/office/officeart/2005/8/layout/orgChart1#3"/>
    <dgm:cxn modelId="{23957E3A-79C4-41F8-902D-827E85A1DC8D}" type="presParOf" srcId="{5058D4F6-7564-478C-9C15-893369CC1765}" destId="{83B5F76A-02BE-4ED9-952D-53C8C2BEFCCD}" srcOrd="0" destOrd="0" presId="urn:microsoft.com/office/officeart/2005/8/layout/orgChart1#3"/>
    <dgm:cxn modelId="{28610C9D-6ADF-424F-B0E6-EA23C8459F2A}" type="presParOf" srcId="{5058D4F6-7564-478C-9C15-893369CC1765}" destId="{47933311-3A77-4876-B8D9-15E643703ACD}" srcOrd="1" destOrd="0" presId="urn:microsoft.com/office/officeart/2005/8/layout/orgChart1#3"/>
    <dgm:cxn modelId="{BCDBB29E-248D-468C-8CF9-6BB8B9751D0E}" type="presParOf" srcId="{B3EE9D36-EBD8-430A-B3C4-3CCEF0E82E56}" destId="{ECE80A29-D1FA-4605-A852-15B6846D3220}" srcOrd="1" destOrd="0" presId="urn:microsoft.com/office/officeart/2005/8/layout/orgChart1#3"/>
    <dgm:cxn modelId="{ADBCC627-B8A8-463D-8046-9FE12C458D34}" type="presParOf" srcId="{B3EE9D36-EBD8-430A-B3C4-3CCEF0E82E56}" destId="{5EEFBA85-1200-4EB4-94C3-CD2A5C318727}" srcOrd="2" destOrd="0" presId="urn:microsoft.com/office/officeart/2005/8/layout/orgChart1#3"/>
    <dgm:cxn modelId="{02647424-6AB5-4F62-87FA-D32E9098C54B}" type="presParOf" srcId="{375A90DC-67D5-4815-9658-66B6AC76D220}" destId="{3AE28E8B-D89E-4BC9-A5D6-A6CC2B12E3D4}" srcOrd="2" destOrd="0" presId="urn:microsoft.com/office/officeart/2005/8/layout/orgChart1#3"/>
    <dgm:cxn modelId="{A2019CBC-75D5-429F-A2FB-73AAF70C24CF}" type="presParOf" srcId="{375A90DC-67D5-4815-9658-66B6AC76D220}" destId="{47096E54-C7A8-4011-87F3-D4C7D16995C6}" srcOrd="3" destOrd="0" presId="urn:microsoft.com/office/officeart/2005/8/layout/orgChart1#3"/>
    <dgm:cxn modelId="{C96D1463-7CF4-41E1-A9F8-985D78BEC0B2}" type="presParOf" srcId="{47096E54-C7A8-4011-87F3-D4C7D16995C6}" destId="{58A7E858-3518-4CFB-A7B5-A2CE3A1B2D97}" srcOrd="0" destOrd="0" presId="urn:microsoft.com/office/officeart/2005/8/layout/orgChart1#3"/>
    <dgm:cxn modelId="{9B3B1A29-D8C7-477D-9F18-DBE00060D6BB}" type="presParOf" srcId="{58A7E858-3518-4CFB-A7B5-A2CE3A1B2D97}" destId="{9185479F-C8C7-4581-9250-26BA0925E302}" srcOrd="0" destOrd="0" presId="urn:microsoft.com/office/officeart/2005/8/layout/orgChart1#3"/>
    <dgm:cxn modelId="{64F85688-D026-4296-AE27-08A106347409}" type="presParOf" srcId="{58A7E858-3518-4CFB-A7B5-A2CE3A1B2D97}" destId="{45091EEA-F0F6-41BC-BB1D-CD43E2C8891E}" srcOrd="1" destOrd="0" presId="urn:microsoft.com/office/officeart/2005/8/layout/orgChart1#3"/>
    <dgm:cxn modelId="{2E73DE1D-BE6E-4B13-9E28-5A87FF13C2C9}" type="presParOf" srcId="{47096E54-C7A8-4011-87F3-D4C7D16995C6}" destId="{6DA88544-BE2C-4F42-A635-DCB16C9CDAAA}" srcOrd="1" destOrd="0" presId="urn:microsoft.com/office/officeart/2005/8/layout/orgChart1#3"/>
    <dgm:cxn modelId="{D62F59BB-26AA-45D3-8779-006520E1D488}" type="presParOf" srcId="{47096E54-C7A8-4011-87F3-D4C7D16995C6}" destId="{03AA9B51-95C2-443C-AA7A-65DC55DDB238}" srcOrd="2" destOrd="0" presId="urn:microsoft.com/office/officeart/2005/8/layout/orgChart1#3"/>
    <dgm:cxn modelId="{CA0779E0-142A-487E-B4B9-3DEFEB08377F}" type="presParOf" srcId="{1A3AC5DE-01E4-4EA0-A8A8-418D38A46A7D}" destId="{A2943AE9-AD98-49D8-A964-67C52D44A702}" srcOrd="2" destOrd="0" presId="urn:microsoft.com/office/officeart/2005/8/layout/orgChar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4" loCatId="hierarchy" qsTypeId="urn:microsoft.com/office/officeart/2005/8/quickstyle/simple1#4" qsCatId="simple" csTypeId="urn:microsoft.com/office/officeart/2005/8/colors/colorful3#3" csCatId="colorful" phldr="1"/>
      <dgm:spPr/>
      <dgm:t>
        <a:bodyPr/>
        <a:lstStyle/>
        <a:p>
          <a:endParaRPr lang="zh-CN" altLang="en-US"/>
        </a:p>
      </dgm:t>
    </dgm:pt>
    <dgm:pt modelId="{BB7CF399-341A-4EA4-B3CE-629ADFD0AD9C}">
      <dgm:prSet phldrT="[文本]" custT="1"/>
      <dgm:spPr/>
      <dgm:t>
        <a:bodyPr/>
        <a:lstStyle/>
        <a:p>
          <a:r>
            <a:rPr lang="zh-CN" altLang="en-US" sz="1200" b="1" dirty="0" smtClean="0">
              <a:latin typeface="微软雅黑" pitchFamily="34" charset="-122"/>
              <a:ea typeface="微软雅黑" pitchFamily="34" charset="-122"/>
            </a:rPr>
            <a:t>设备设施培训</a:t>
          </a:r>
          <a:endParaRPr lang="zh-CN" altLang="en-US" sz="12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2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200" b="1">
            <a:latin typeface="微软雅黑" pitchFamily="34" charset="-122"/>
            <a:ea typeface="微软雅黑" pitchFamily="34" charset="-122"/>
          </a:endParaRPr>
        </a:p>
      </dgm:t>
    </dgm:pt>
    <dgm:pt modelId="{28E40E0A-192C-4415-8A8F-25C121A03815}">
      <dgm:prSet phldrT="[文本]" custT="1"/>
      <dgm:spPr/>
      <dgm:t>
        <a:bodyPr/>
        <a:lstStyle/>
        <a:p>
          <a:r>
            <a:rPr lang="zh-CN" altLang="en-US" sz="1200" b="1" dirty="0" smtClean="0">
              <a:latin typeface="微软雅黑" pitchFamily="34" charset="-122"/>
              <a:ea typeface="微软雅黑" pitchFamily="34" charset="-122"/>
            </a:rPr>
            <a:t>持证上岗</a:t>
          </a:r>
          <a:endParaRPr lang="zh-CN" altLang="en-US" sz="12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2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200" b="1">
            <a:latin typeface="微软雅黑" pitchFamily="34" charset="-122"/>
            <a:ea typeface="微软雅黑" pitchFamily="34" charset="-122"/>
          </a:endParaRPr>
        </a:p>
      </dgm:t>
    </dgm:pt>
    <dgm:pt modelId="{46CAC8A7-6301-4257-8CF2-167F1E52DAC6}">
      <dgm:prSet phldrT="[文本]" custT="1"/>
      <dgm:spPr/>
      <dgm:t>
        <a:bodyPr/>
        <a:lstStyle/>
        <a:p>
          <a:r>
            <a:rPr lang="zh-CN" altLang="en-US" sz="1200" b="1" dirty="0" smtClean="0">
              <a:latin typeface="微软雅黑" pitchFamily="34" charset="-122"/>
              <a:ea typeface="微软雅黑" pitchFamily="34" charset="-122"/>
            </a:rPr>
            <a:t>三级安全教育</a:t>
          </a:r>
          <a:endParaRPr lang="zh-CN" altLang="en-US" sz="12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2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200" b="1">
            <a:latin typeface="微软雅黑" pitchFamily="34" charset="-122"/>
            <a:ea typeface="微软雅黑" pitchFamily="34" charset="-122"/>
          </a:endParaRPr>
        </a:p>
      </dgm:t>
    </dgm:pt>
    <dgm:pt modelId="{F8A9D2CB-9382-496B-A52F-CE2AEA585D6E}">
      <dgm:prSet custT="1"/>
      <dgm:spPr/>
      <dgm:t>
        <a:bodyPr/>
        <a:lstStyle/>
        <a:p>
          <a:r>
            <a:rPr lang="zh-CN" altLang="en-US" sz="1200" b="1" dirty="0" smtClean="0">
              <a:latin typeface="微软雅黑" pitchFamily="34" charset="-122"/>
              <a:ea typeface="微软雅黑" pitchFamily="34" charset="-122"/>
            </a:rPr>
            <a:t>转岗复岗教育</a:t>
          </a:r>
          <a:endParaRPr lang="zh-CN" altLang="en-US" sz="12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2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200">
            <a:latin typeface="微软雅黑" pitchFamily="34" charset="-122"/>
            <a:ea typeface="微软雅黑" pitchFamily="34" charset="-122"/>
          </a:endParaRPr>
        </a:p>
      </dgm:t>
    </dgm:pt>
    <dgm:pt modelId="{772511F0-28D2-4686-812F-A041156922EA}">
      <dgm:prSet custT="1"/>
      <dgm:spPr/>
      <dgm:t>
        <a:bodyPr/>
        <a:lstStyle/>
        <a:p>
          <a:r>
            <a:rPr lang="zh-CN" altLang="en-US" sz="1200" b="1" dirty="0" smtClean="0">
              <a:latin typeface="微软雅黑" pitchFamily="34" charset="-122"/>
              <a:ea typeface="微软雅黑" pitchFamily="34" charset="-122"/>
            </a:rPr>
            <a:t>四新安全教育</a:t>
          </a:r>
          <a:endParaRPr lang="zh-CN" altLang="en-US" sz="12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2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200">
            <a:latin typeface="微软雅黑" pitchFamily="34" charset="-122"/>
            <a:ea typeface="微软雅黑" pitchFamily="34" charset="-122"/>
          </a:endParaRPr>
        </a:p>
      </dgm:t>
    </dgm:pt>
    <dgm:pt modelId="{DA058494-0EDC-472B-839F-453B66CDABF5}">
      <dgm:prSet custT="1"/>
      <dgm:spPr/>
      <dgm:t>
        <a:bodyPr/>
        <a:lstStyle/>
        <a:p>
          <a:r>
            <a:rPr lang="zh-CN" altLang="en-US" sz="1200" b="1" dirty="0" smtClean="0">
              <a:latin typeface="微软雅黑" pitchFamily="34" charset="-122"/>
              <a:ea typeface="微软雅黑" pitchFamily="34" charset="-122"/>
            </a:rPr>
            <a:t>日常安全教育</a:t>
          </a:r>
          <a:endParaRPr lang="zh-CN" altLang="en-US" sz="1200" b="1" dirty="0">
            <a:latin typeface="微软雅黑" pitchFamily="34" charset="-122"/>
            <a:ea typeface="微软雅黑" pitchFamily="34" charset="-122"/>
          </a:endParaRPr>
        </a:p>
      </dgm:t>
    </dgm:pt>
    <dgm:pt modelId="{7048C5DD-9E1F-4069-870E-CAA8E9E52CD5}" type="parTrans" cxnId="{E45BAC26-D47C-46B8-81DE-E7A96BF78714}">
      <dgm:prSet/>
      <dgm:spPr/>
      <dgm:t>
        <a:bodyPr/>
        <a:lstStyle/>
        <a:p>
          <a:endParaRPr lang="zh-CN" altLang="en-US" sz="1200">
            <a:latin typeface="微软雅黑" pitchFamily="34" charset="-122"/>
            <a:ea typeface="微软雅黑" pitchFamily="34" charset="-122"/>
          </a:endParaRPr>
        </a:p>
      </dgm:t>
    </dgm:pt>
    <dgm:pt modelId="{390C4693-B046-4091-8CFE-C03F4DB38067}" type="sibTrans" cxnId="{E45BAC26-D47C-46B8-81DE-E7A96BF78714}">
      <dgm:prSet/>
      <dgm:spPr/>
      <dgm:t>
        <a:bodyPr/>
        <a:lstStyle/>
        <a:p>
          <a:endParaRPr lang="zh-CN" altLang="en-US" sz="1200">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5"/>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5">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5"/>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5"/>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5">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5"/>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5"/>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5">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5"/>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5"/>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5">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5"/>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5884C77A-C606-4A35-9C5E-5F1F156A64B2}" type="pres">
      <dgm:prSet presAssocID="{7048C5DD-9E1F-4069-870E-CAA8E9E52CD5}" presName="Name37" presStyleLbl="parChTrans1D2" presStyleIdx="4" presStyleCnt="5"/>
      <dgm:spPr/>
      <dgm:t>
        <a:bodyPr/>
        <a:lstStyle/>
        <a:p>
          <a:endParaRPr lang="zh-CN" altLang="en-US"/>
        </a:p>
      </dgm:t>
    </dgm:pt>
    <dgm:pt modelId="{CC23104B-F6C2-4743-A4B4-0013CC1DBB2F}" type="pres">
      <dgm:prSet presAssocID="{DA058494-0EDC-472B-839F-453B66CDABF5}" presName="hierRoot2" presStyleCnt="0">
        <dgm:presLayoutVars>
          <dgm:hierBranch val="init"/>
        </dgm:presLayoutVars>
      </dgm:prSet>
      <dgm:spPr/>
      <dgm:t>
        <a:bodyPr/>
        <a:lstStyle/>
        <a:p>
          <a:endParaRPr lang="zh-CN" altLang="en-US"/>
        </a:p>
      </dgm:t>
    </dgm:pt>
    <dgm:pt modelId="{8813B63B-AFB6-4B2F-A1DC-D3B508214ABA}" type="pres">
      <dgm:prSet presAssocID="{DA058494-0EDC-472B-839F-453B66CDABF5}" presName="rootComposite" presStyleCnt="0"/>
      <dgm:spPr/>
      <dgm:t>
        <a:bodyPr/>
        <a:lstStyle/>
        <a:p>
          <a:endParaRPr lang="zh-CN" altLang="en-US"/>
        </a:p>
      </dgm:t>
    </dgm:pt>
    <dgm:pt modelId="{E6C9BF13-8944-49C2-8FE2-EBEF2160B9EB}" type="pres">
      <dgm:prSet presAssocID="{DA058494-0EDC-472B-839F-453B66CDABF5}" presName="rootText" presStyleLbl="node2" presStyleIdx="4" presStyleCnt="5">
        <dgm:presLayoutVars>
          <dgm:chPref val="3"/>
        </dgm:presLayoutVars>
      </dgm:prSet>
      <dgm:spPr/>
      <dgm:t>
        <a:bodyPr/>
        <a:lstStyle/>
        <a:p>
          <a:endParaRPr lang="zh-CN" altLang="en-US"/>
        </a:p>
      </dgm:t>
    </dgm:pt>
    <dgm:pt modelId="{A093889C-3933-4348-87CD-450788050D36}" type="pres">
      <dgm:prSet presAssocID="{DA058494-0EDC-472B-839F-453B66CDABF5}" presName="rootConnector" presStyleLbl="node2" presStyleIdx="4" presStyleCnt="5"/>
      <dgm:spPr/>
      <dgm:t>
        <a:bodyPr/>
        <a:lstStyle/>
        <a:p>
          <a:endParaRPr lang="zh-CN" altLang="en-US"/>
        </a:p>
      </dgm:t>
    </dgm:pt>
    <dgm:pt modelId="{879CF6D2-493A-4777-A818-2ADC51FC36F4}" type="pres">
      <dgm:prSet presAssocID="{DA058494-0EDC-472B-839F-453B66CDABF5}" presName="hierChild4" presStyleCnt="0"/>
      <dgm:spPr/>
      <dgm:t>
        <a:bodyPr/>
        <a:lstStyle/>
        <a:p>
          <a:endParaRPr lang="zh-CN" altLang="en-US"/>
        </a:p>
      </dgm:t>
    </dgm:pt>
    <dgm:pt modelId="{1910416B-F3B1-41A2-AEE4-F7616F0AA020}" type="pres">
      <dgm:prSet presAssocID="{DA058494-0EDC-472B-839F-453B66CDABF5}"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997DAB82-C73F-4546-87C3-40D4803C27F4}" type="presOf" srcId="{EF63BF94-778C-4051-A578-2E8C710B2EB9}" destId="{88968031-BB05-49B0-8628-C4A5FC46F5F0}" srcOrd="0" destOrd="0" presId="urn:microsoft.com/office/officeart/2005/8/layout/orgChart1#4"/>
    <dgm:cxn modelId="{74375238-E7B1-4832-9278-9BBF985A3792}" type="presOf" srcId="{B4F9A5E3-C445-42CD-8BA0-91865ACA9E6A}" destId="{3AE28E8B-D89E-4BC9-A5D6-A6CC2B12E3D4}" srcOrd="0" destOrd="0" presId="urn:microsoft.com/office/officeart/2005/8/layout/orgChart1#4"/>
    <dgm:cxn modelId="{A1616F1A-633B-4410-AAB5-37CB8BB7F548}" srcId="{BB7CF399-341A-4EA4-B3CE-629ADFD0AD9C}" destId="{46CAC8A7-6301-4257-8CF2-167F1E52DAC6}" srcOrd="1" destOrd="0" parTransId="{B4F9A5E3-C445-42CD-8BA0-91865ACA9E6A}" sibTransId="{DE560AAC-208B-48C4-9154-1F4F393668CC}"/>
    <dgm:cxn modelId="{85655DCC-A6C0-4023-A333-A1C2752F084E}" type="presOf" srcId="{BB7CF399-341A-4EA4-B3CE-629ADFD0AD9C}" destId="{19513C73-432A-422C-8020-DE46B8B98DC8}" srcOrd="1" destOrd="0" presId="urn:microsoft.com/office/officeart/2005/8/layout/orgChart1#4"/>
    <dgm:cxn modelId="{52FCDE5C-C1EF-461C-8E79-765073858B56}" type="presOf" srcId="{7048C5DD-9E1F-4069-870E-CAA8E9E52CD5}" destId="{5884C77A-C606-4A35-9C5E-5F1F156A64B2}" srcOrd="0" destOrd="0" presId="urn:microsoft.com/office/officeart/2005/8/layout/orgChart1#4"/>
    <dgm:cxn modelId="{BA62C04F-C3C3-4658-8756-9AE535E9BFAA}" type="presOf" srcId="{772511F0-28D2-4686-812F-A041156922EA}" destId="{0B3F7915-33C9-467A-9CF8-A9666D57050F}" srcOrd="0" destOrd="0" presId="urn:microsoft.com/office/officeart/2005/8/layout/orgChart1#4"/>
    <dgm:cxn modelId="{85A6C543-DE67-4812-A9C3-79867814C5D8}" type="presOf" srcId="{F8A9D2CB-9382-496B-A52F-CE2AEA585D6E}" destId="{959B8BF3-7BB6-49DB-93A0-972CB75236EC}" srcOrd="0" destOrd="0" presId="urn:microsoft.com/office/officeart/2005/8/layout/orgChart1#4"/>
    <dgm:cxn modelId="{FFAD4810-194A-4523-8DC9-3824FD066663}" type="presOf" srcId="{F8A9D2CB-9382-496B-A52F-CE2AEA585D6E}" destId="{7A2858F8-13B5-4F30-B406-B7473CEF7C55}" srcOrd="1" destOrd="0" presId="urn:microsoft.com/office/officeart/2005/8/layout/orgChart1#4"/>
    <dgm:cxn modelId="{567EF61F-4798-4B2E-818C-CB2280B12A52}" type="presOf" srcId="{DA058494-0EDC-472B-839F-453B66CDABF5}" destId="{E6C9BF13-8944-49C2-8FE2-EBEF2160B9EB}" srcOrd="0" destOrd="0" presId="urn:microsoft.com/office/officeart/2005/8/layout/orgChart1#4"/>
    <dgm:cxn modelId="{99E9CE9E-C422-451D-B85A-B698F103D07B}" srcId="{BB7CF399-341A-4EA4-B3CE-629ADFD0AD9C}" destId="{772511F0-28D2-4686-812F-A041156922EA}" srcOrd="3" destOrd="0" parTransId="{EA3546E2-5523-46CF-A736-39F708CB72D3}" sibTransId="{9CC6D8F4-A0E1-4F63-B71B-D9CBBC3FCF4E}"/>
    <dgm:cxn modelId="{F82F0191-1D97-45B7-9637-2F5936648D50}" type="presOf" srcId="{EA3546E2-5523-46CF-A736-39F708CB72D3}" destId="{7ABD2545-AE51-41C4-947D-F34169EE8131}" srcOrd="0" destOrd="0" presId="urn:microsoft.com/office/officeart/2005/8/layout/orgChart1#4"/>
    <dgm:cxn modelId="{2815945D-41D2-4AED-AB75-301671B8AB81}" type="presOf" srcId="{28E40E0A-192C-4415-8A8F-25C121A03815}" destId="{47933311-3A77-4876-B8D9-15E643703ACD}" srcOrd="1" destOrd="0" presId="urn:microsoft.com/office/officeart/2005/8/layout/orgChart1#4"/>
    <dgm:cxn modelId="{411EAFB5-71E7-4D72-9781-6481B55EA6AC}" type="presOf" srcId="{46CAC8A7-6301-4257-8CF2-167F1E52DAC6}" destId="{9185479F-C8C7-4581-9250-26BA0925E302}" srcOrd="0" destOrd="0" presId="urn:microsoft.com/office/officeart/2005/8/layout/orgChart1#4"/>
    <dgm:cxn modelId="{9643F739-21E0-4F6F-963B-FB0317A0E94E}" type="presOf" srcId="{772511F0-28D2-4686-812F-A041156922EA}" destId="{399DE5BC-78C8-436E-A0E8-BB9330DBA6EE}" srcOrd="1" destOrd="0" presId="urn:microsoft.com/office/officeart/2005/8/layout/orgChart1#4"/>
    <dgm:cxn modelId="{D6DB520F-CDB8-4017-8FDB-60823E29BF00}" type="presOf" srcId="{683F41DD-F576-41DA-80C4-EF6C208A8E63}" destId="{245AD3DA-9CE1-417A-B2F3-BF93DC692241}" srcOrd="0" destOrd="0" presId="urn:microsoft.com/office/officeart/2005/8/layout/orgChart1#4"/>
    <dgm:cxn modelId="{073CBA50-4557-413E-9AA2-0ACC56F85480}" type="presOf" srcId="{46CAC8A7-6301-4257-8CF2-167F1E52DAC6}" destId="{45091EEA-F0F6-41BC-BB1D-CD43E2C8891E}" srcOrd="1" destOrd="0" presId="urn:microsoft.com/office/officeart/2005/8/layout/orgChart1#4"/>
    <dgm:cxn modelId="{527E3000-F3DD-4BC0-8A81-835229182CE5}" type="presOf" srcId="{DA058494-0EDC-472B-839F-453B66CDABF5}" destId="{A093889C-3933-4348-87CD-450788050D36}" srcOrd="1" destOrd="0" presId="urn:microsoft.com/office/officeart/2005/8/layout/orgChart1#4"/>
    <dgm:cxn modelId="{2690B511-F28E-44B4-9D42-5779A0B9078E}" type="presOf" srcId="{BB7CF399-341A-4EA4-B3CE-629ADFD0AD9C}" destId="{24F8CFD5-8497-4322-B24B-8D8CDB7BF4BF}" srcOrd="0" destOrd="0" presId="urn:microsoft.com/office/officeart/2005/8/layout/orgChart1#4"/>
    <dgm:cxn modelId="{EF2DF2B5-CFAF-40A5-9814-87D0070537F8}" type="presOf" srcId="{28E40E0A-192C-4415-8A8F-25C121A03815}" destId="{83B5F76A-02BE-4ED9-952D-53C8C2BEFCCD}" srcOrd="0" destOrd="0" presId="urn:microsoft.com/office/officeart/2005/8/layout/orgChart1#4"/>
    <dgm:cxn modelId="{E45BAC26-D47C-46B8-81DE-E7A96BF78714}" srcId="{BB7CF399-341A-4EA4-B3CE-629ADFD0AD9C}" destId="{DA058494-0EDC-472B-839F-453B66CDABF5}" srcOrd="4" destOrd="0" parTransId="{7048C5DD-9E1F-4069-870E-CAA8E9E52CD5}" sibTransId="{390C4693-B046-4091-8CFE-C03F4DB38067}"/>
    <dgm:cxn modelId="{D87DF8D4-E79B-4BAD-96BF-BF7131A8B7AC}" type="presOf" srcId="{266FFEC3-1068-49B0-B0AF-3C74A6FEAEBF}" destId="{9396ACAE-1B8B-4F36-AC8E-AA64972B5B31}" srcOrd="0" destOrd="0" presId="urn:microsoft.com/office/officeart/2005/8/layout/orgChart1#4"/>
    <dgm:cxn modelId="{C8662681-FC86-45DF-9205-1FB3EAA03CA7}" srcId="{266FFEC3-1068-49B0-B0AF-3C74A6FEAEBF}" destId="{BB7CF399-341A-4EA4-B3CE-629ADFD0AD9C}" srcOrd="0" destOrd="0" parTransId="{036D31C1-FBE9-4854-B428-4C1487A00A1C}" sibTransId="{7E3D16F5-E866-4123-A605-92641922784A}"/>
    <dgm:cxn modelId="{9E04F0C5-752B-4BBF-958B-483C85A6809A}" srcId="{BB7CF399-341A-4EA4-B3CE-629ADFD0AD9C}" destId="{F8A9D2CB-9382-496B-A52F-CE2AEA585D6E}" srcOrd="2" destOrd="0" parTransId="{683F41DD-F576-41DA-80C4-EF6C208A8E63}" sibTransId="{413BFD3E-DD95-45B3-8DD8-DD044B0C1547}"/>
    <dgm:cxn modelId="{808BEFD5-DE3C-49F8-B3F3-8D9C074B51BB}" srcId="{BB7CF399-341A-4EA4-B3CE-629ADFD0AD9C}" destId="{28E40E0A-192C-4415-8A8F-25C121A03815}" srcOrd="0" destOrd="0" parTransId="{EF63BF94-778C-4051-A578-2E8C710B2EB9}" sibTransId="{FFF0F9B9-BF19-4A03-B964-EC9C91E89CD8}"/>
    <dgm:cxn modelId="{AAAB64C1-ADA7-41FA-8E4E-EF88E4610F3D}" type="presParOf" srcId="{9396ACAE-1B8B-4F36-AC8E-AA64972B5B31}" destId="{1A3AC5DE-01E4-4EA0-A8A8-418D38A46A7D}" srcOrd="0" destOrd="0" presId="urn:microsoft.com/office/officeart/2005/8/layout/orgChart1#4"/>
    <dgm:cxn modelId="{57D6B375-51DB-4AE2-A60A-CAA649022877}" type="presParOf" srcId="{1A3AC5DE-01E4-4EA0-A8A8-418D38A46A7D}" destId="{FA16F48F-F9FE-46DF-A13E-2B4E7DC16E6A}" srcOrd="0" destOrd="0" presId="urn:microsoft.com/office/officeart/2005/8/layout/orgChart1#4"/>
    <dgm:cxn modelId="{CA071C8E-BA3A-43E6-B02B-797DB0FA29F0}" type="presParOf" srcId="{FA16F48F-F9FE-46DF-A13E-2B4E7DC16E6A}" destId="{24F8CFD5-8497-4322-B24B-8D8CDB7BF4BF}" srcOrd="0" destOrd="0" presId="urn:microsoft.com/office/officeart/2005/8/layout/orgChart1#4"/>
    <dgm:cxn modelId="{B7C2C3BF-858B-4FA4-9199-BA85F4C97E05}" type="presParOf" srcId="{FA16F48F-F9FE-46DF-A13E-2B4E7DC16E6A}" destId="{19513C73-432A-422C-8020-DE46B8B98DC8}" srcOrd="1" destOrd="0" presId="urn:microsoft.com/office/officeart/2005/8/layout/orgChart1#4"/>
    <dgm:cxn modelId="{20E72A58-C232-4DA5-9B87-41AFCABB6E0E}" type="presParOf" srcId="{1A3AC5DE-01E4-4EA0-A8A8-418D38A46A7D}" destId="{375A90DC-67D5-4815-9658-66B6AC76D220}" srcOrd="1" destOrd="0" presId="urn:microsoft.com/office/officeart/2005/8/layout/orgChart1#4"/>
    <dgm:cxn modelId="{6D93876F-77E3-49DE-80EE-A0896A9DEA67}" type="presParOf" srcId="{375A90DC-67D5-4815-9658-66B6AC76D220}" destId="{88968031-BB05-49B0-8628-C4A5FC46F5F0}" srcOrd="0" destOrd="0" presId="urn:microsoft.com/office/officeart/2005/8/layout/orgChart1#4"/>
    <dgm:cxn modelId="{77EED9EE-826B-40BF-A5A5-1D5AA417D268}" type="presParOf" srcId="{375A90DC-67D5-4815-9658-66B6AC76D220}" destId="{B3EE9D36-EBD8-430A-B3C4-3CCEF0E82E56}" srcOrd="1" destOrd="0" presId="urn:microsoft.com/office/officeart/2005/8/layout/orgChart1#4"/>
    <dgm:cxn modelId="{AE7D407A-E3DD-4704-A2FD-3913AD9BD001}" type="presParOf" srcId="{B3EE9D36-EBD8-430A-B3C4-3CCEF0E82E56}" destId="{5058D4F6-7564-478C-9C15-893369CC1765}" srcOrd="0" destOrd="0" presId="urn:microsoft.com/office/officeart/2005/8/layout/orgChart1#4"/>
    <dgm:cxn modelId="{C85B73A3-0E95-484F-88E5-33870B6B2E43}" type="presParOf" srcId="{5058D4F6-7564-478C-9C15-893369CC1765}" destId="{83B5F76A-02BE-4ED9-952D-53C8C2BEFCCD}" srcOrd="0" destOrd="0" presId="urn:microsoft.com/office/officeart/2005/8/layout/orgChart1#4"/>
    <dgm:cxn modelId="{0CE16246-B288-4CB5-A341-9D7CF7CA4A78}" type="presParOf" srcId="{5058D4F6-7564-478C-9C15-893369CC1765}" destId="{47933311-3A77-4876-B8D9-15E643703ACD}" srcOrd="1" destOrd="0" presId="urn:microsoft.com/office/officeart/2005/8/layout/orgChart1#4"/>
    <dgm:cxn modelId="{7DF2AB9B-A97E-462C-86A3-9E6FB9A9DA66}" type="presParOf" srcId="{B3EE9D36-EBD8-430A-B3C4-3CCEF0E82E56}" destId="{ECE80A29-D1FA-4605-A852-15B6846D3220}" srcOrd="1" destOrd="0" presId="urn:microsoft.com/office/officeart/2005/8/layout/orgChart1#4"/>
    <dgm:cxn modelId="{C7500F20-C618-4CEC-8792-BF541091F24A}" type="presParOf" srcId="{B3EE9D36-EBD8-430A-B3C4-3CCEF0E82E56}" destId="{5EEFBA85-1200-4EB4-94C3-CD2A5C318727}" srcOrd="2" destOrd="0" presId="urn:microsoft.com/office/officeart/2005/8/layout/orgChart1#4"/>
    <dgm:cxn modelId="{439DC2CB-63BF-4BA4-9247-CF29025841E0}" type="presParOf" srcId="{375A90DC-67D5-4815-9658-66B6AC76D220}" destId="{3AE28E8B-D89E-4BC9-A5D6-A6CC2B12E3D4}" srcOrd="2" destOrd="0" presId="urn:microsoft.com/office/officeart/2005/8/layout/orgChart1#4"/>
    <dgm:cxn modelId="{9FDA3993-EA1A-4193-880F-F642FDB054BA}" type="presParOf" srcId="{375A90DC-67D5-4815-9658-66B6AC76D220}" destId="{47096E54-C7A8-4011-87F3-D4C7D16995C6}" srcOrd="3" destOrd="0" presId="urn:microsoft.com/office/officeart/2005/8/layout/orgChart1#4"/>
    <dgm:cxn modelId="{00901B1E-EC54-4CD7-9E0E-193B6D5DC8F8}" type="presParOf" srcId="{47096E54-C7A8-4011-87F3-D4C7D16995C6}" destId="{58A7E858-3518-4CFB-A7B5-A2CE3A1B2D97}" srcOrd="0" destOrd="0" presId="urn:microsoft.com/office/officeart/2005/8/layout/orgChart1#4"/>
    <dgm:cxn modelId="{42241ECC-6425-4468-B478-5F1F5421D056}" type="presParOf" srcId="{58A7E858-3518-4CFB-A7B5-A2CE3A1B2D97}" destId="{9185479F-C8C7-4581-9250-26BA0925E302}" srcOrd="0" destOrd="0" presId="urn:microsoft.com/office/officeart/2005/8/layout/orgChart1#4"/>
    <dgm:cxn modelId="{C82A4F44-D453-49BD-A776-64C834CD8823}" type="presParOf" srcId="{58A7E858-3518-4CFB-A7B5-A2CE3A1B2D97}" destId="{45091EEA-F0F6-41BC-BB1D-CD43E2C8891E}" srcOrd="1" destOrd="0" presId="urn:microsoft.com/office/officeart/2005/8/layout/orgChart1#4"/>
    <dgm:cxn modelId="{BCA863B4-05C5-4C35-9EFA-45AD7C9645CA}" type="presParOf" srcId="{47096E54-C7A8-4011-87F3-D4C7D16995C6}" destId="{6DA88544-BE2C-4F42-A635-DCB16C9CDAAA}" srcOrd="1" destOrd="0" presId="urn:microsoft.com/office/officeart/2005/8/layout/orgChart1#4"/>
    <dgm:cxn modelId="{92AC2A51-A6E1-4B41-B80C-64612CA42B10}" type="presParOf" srcId="{47096E54-C7A8-4011-87F3-D4C7D16995C6}" destId="{03AA9B51-95C2-443C-AA7A-65DC55DDB238}" srcOrd="2" destOrd="0" presId="urn:microsoft.com/office/officeart/2005/8/layout/orgChart1#4"/>
    <dgm:cxn modelId="{67FE494A-1D4E-4F5C-B805-EAE881E8B942}" type="presParOf" srcId="{375A90DC-67D5-4815-9658-66B6AC76D220}" destId="{245AD3DA-9CE1-417A-B2F3-BF93DC692241}" srcOrd="4" destOrd="0" presId="urn:microsoft.com/office/officeart/2005/8/layout/orgChart1#4"/>
    <dgm:cxn modelId="{8F868B99-5C0A-447B-B262-987428A677BA}" type="presParOf" srcId="{375A90DC-67D5-4815-9658-66B6AC76D220}" destId="{0DE4095E-7F0D-4BC9-8729-8144C8BD6D78}" srcOrd="5" destOrd="0" presId="urn:microsoft.com/office/officeart/2005/8/layout/orgChart1#4"/>
    <dgm:cxn modelId="{E6DE48F3-815A-4ACD-A66A-4A0B54C40E34}" type="presParOf" srcId="{0DE4095E-7F0D-4BC9-8729-8144C8BD6D78}" destId="{5F0F1036-0304-4CB6-8FBB-376C95092D35}" srcOrd="0" destOrd="0" presId="urn:microsoft.com/office/officeart/2005/8/layout/orgChart1#4"/>
    <dgm:cxn modelId="{702FAAB3-5FB3-4574-88E4-1654F4A2158B}" type="presParOf" srcId="{5F0F1036-0304-4CB6-8FBB-376C95092D35}" destId="{959B8BF3-7BB6-49DB-93A0-972CB75236EC}" srcOrd="0" destOrd="0" presId="urn:microsoft.com/office/officeart/2005/8/layout/orgChart1#4"/>
    <dgm:cxn modelId="{C3D19994-A95C-4D2B-9606-3E2F495B695D}" type="presParOf" srcId="{5F0F1036-0304-4CB6-8FBB-376C95092D35}" destId="{7A2858F8-13B5-4F30-B406-B7473CEF7C55}" srcOrd="1" destOrd="0" presId="urn:microsoft.com/office/officeart/2005/8/layout/orgChart1#4"/>
    <dgm:cxn modelId="{8194C6A5-9A59-411D-9BD1-9F6D34E347F1}" type="presParOf" srcId="{0DE4095E-7F0D-4BC9-8729-8144C8BD6D78}" destId="{1234CCD9-89B4-4638-8957-3C8E67F1C154}" srcOrd="1" destOrd="0" presId="urn:microsoft.com/office/officeart/2005/8/layout/orgChart1#4"/>
    <dgm:cxn modelId="{86FA1A5B-7B21-4A5C-9FE8-3C7D81329263}" type="presParOf" srcId="{0DE4095E-7F0D-4BC9-8729-8144C8BD6D78}" destId="{77049114-5872-41A2-BE4A-2C2BBF6541B6}" srcOrd="2" destOrd="0" presId="urn:microsoft.com/office/officeart/2005/8/layout/orgChart1#4"/>
    <dgm:cxn modelId="{EC7565C3-1377-44C6-9611-C2A9FB270A07}" type="presParOf" srcId="{375A90DC-67D5-4815-9658-66B6AC76D220}" destId="{7ABD2545-AE51-41C4-947D-F34169EE8131}" srcOrd="6" destOrd="0" presId="urn:microsoft.com/office/officeart/2005/8/layout/orgChart1#4"/>
    <dgm:cxn modelId="{E737987B-9CE7-4404-A902-173CA6F021E6}" type="presParOf" srcId="{375A90DC-67D5-4815-9658-66B6AC76D220}" destId="{8CD9D29B-B394-44FD-BD40-FEFAD77B25C9}" srcOrd="7" destOrd="0" presId="urn:microsoft.com/office/officeart/2005/8/layout/orgChart1#4"/>
    <dgm:cxn modelId="{5A46CF29-5461-42D3-9E26-71F5C259020D}" type="presParOf" srcId="{8CD9D29B-B394-44FD-BD40-FEFAD77B25C9}" destId="{06A0CC19-BF0D-429B-ABE9-9E2260A158FA}" srcOrd="0" destOrd="0" presId="urn:microsoft.com/office/officeart/2005/8/layout/orgChart1#4"/>
    <dgm:cxn modelId="{25E6E228-9890-461B-80E6-AC9F59185F15}" type="presParOf" srcId="{06A0CC19-BF0D-429B-ABE9-9E2260A158FA}" destId="{0B3F7915-33C9-467A-9CF8-A9666D57050F}" srcOrd="0" destOrd="0" presId="urn:microsoft.com/office/officeart/2005/8/layout/orgChart1#4"/>
    <dgm:cxn modelId="{BBA6C00E-BE61-4AFB-96A4-1DE8AB290E59}" type="presParOf" srcId="{06A0CC19-BF0D-429B-ABE9-9E2260A158FA}" destId="{399DE5BC-78C8-436E-A0E8-BB9330DBA6EE}" srcOrd="1" destOrd="0" presId="urn:microsoft.com/office/officeart/2005/8/layout/orgChart1#4"/>
    <dgm:cxn modelId="{BB210A9D-4211-4B83-AB62-E1A41BC68774}" type="presParOf" srcId="{8CD9D29B-B394-44FD-BD40-FEFAD77B25C9}" destId="{44427FDD-43B4-401B-BD40-262311CD9574}" srcOrd="1" destOrd="0" presId="urn:microsoft.com/office/officeart/2005/8/layout/orgChart1#4"/>
    <dgm:cxn modelId="{BD578D04-7E29-47A6-99E7-2773A7E0817F}" type="presParOf" srcId="{8CD9D29B-B394-44FD-BD40-FEFAD77B25C9}" destId="{7EA0D59E-0CD2-48A6-8476-D335EABB1281}" srcOrd="2" destOrd="0" presId="urn:microsoft.com/office/officeart/2005/8/layout/orgChart1#4"/>
    <dgm:cxn modelId="{92C717AC-28B1-4F89-B01A-56B139338697}" type="presParOf" srcId="{375A90DC-67D5-4815-9658-66B6AC76D220}" destId="{5884C77A-C606-4A35-9C5E-5F1F156A64B2}" srcOrd="8" destOrd="0" presId="urn:microsoft.com/office/officeart/2005/8/layout/orgChart1#4"/>
    <dgm:cxn modelId="{658C5FFD-BBB8-4E89-BAAF-717B45595A5C}" type="presParOf" srcId="{375A90DC-67D5-4815-9658-66B6AC76D220}" destId="{CC23104B-F6C2-4743-A4B4-0013CC1DBB2F}" srcOrd="9" destOrd="0" presId="urn:microsoft.com/office/officeart/2005/8/layout/orgChart1#4"/>
    <dgm:cxn modelId="{C620F045-5195-48DA-A75B-93C716D3D19B}" type="presParOf" srcId="{CC23104B-F6C2-4743-A4B4-0013CC1DBB2F}" destId="{8813B63B-AFB6-4B2F-A1DC-D3B508214ABA}" srcOrd="0" destOrd="0" presId="urn:microsoft.com/office/officeart/2005/8/layout/orgChart1#4"/>
    <dgm:cxn modelId="{6D64F33E-DBFB-418D-80AB-032A1FB1DA6E}" type="presParOf" srcId="{8813B63B-AFB6-4B2F-A1DC-D3B508214ABA}" destId="{E6C9BF13-8944-49C2-8FE2-EBEF2160B9EB}" srcOrd="0" destOrd="0" presId="urn:microsoft.com/office/officeart/2005/8/layout/orgChart1#4"/>
    <dgm:cxn modelId="{99C733A7-5BDB-44FA-8620-7BB67D6264CB}" type="presParOf" srcId="{8813B63B-AFB6-4B2F-A1DC-D3B508214ABA}" destId="{A093889C-3933-4348-87CD-450788050D36}" srcOrd="1" destOrd="0" presId="urn:microsoft.com/office/officeart/2005/8/layout/orgChart1#4"/>
    <dgm:cxn modelId="{6C5B23D1-64FC-4DEE-9011-2A2A5C2FD947}" type="presParOf" srcId="{CC23104B-F6C2-4743-A4B4-0013CC1DBB2F}" destId="{879CF6D2-493A-4777-A818-2ADC51FC36F4}" srcOrd="1" destOrd="0" presId="urn:microsoft.com/office/officeart/2005/8/layout/orgChart1#4"/>
    <dgm:cxn modelId="{1ABD5657-D33E-4FC7-8C06-0DF60C7829C0}" type="presParOf" srcId="{CC23104B-F6C2-4743-A4B4-0013CC1DBB2F}" destId="{1910416B-F3B1-41A2-AEE4-F7616F0AA020}" srcOrd="2" destOrd="0" presId="urn:microsoft.com/office/officeart/2005/8/layout/orgChart1#4"/>
    <dgm:cxn modelId="{BF48E6E9-E747-4824-BB01-8D00CBE56F96}" type="presParOf" srcId="{1A3AC5DE-01E4-4EA0-A8A8-418D38A46A7D}" destId="{A2943AE9-AD98-49D8-A964-67C52D44A702}" srcOrd="2" destOrd="0" presId="urn:microsoft.com/office/officeart/2005/8/layout/orgChar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5" loCatId="hierarchy" qsTypeId="urn:microsoft.com/office/officeart/2005/8/quickstyle/simple1#5" qsCatId="simple" csTypeId="urn:microsoft.com/office/officeart/2005/8/colors/colorful5#2" csCatId="colorful" phldr="1"/>
      <dgm:spPr/>
      <dgm:t>
        <a:bodyPr/>
        <a:lstStyle/>
        <a:p>
          <a:endParaRPr lang="zh-CN" altLang="en-US"/>
        </a:p>
      </dgm:t>
    </dgm:pt>
    <dgm:pt modelId="{BB7CF399-341A-4EA4-B3CE-629ADFD0AD9C}">
      <dgm:prSet phldrT="[文本]" custT="1"/>
      <dgm:spPr/>
      <dgm:t>
        <a:bodyPr/>
        <a:lstStyle/>
        <a:p>
          <a:r>
            <a:rPr lang="zh-CN" altLang="en-US" sz="1200" b="1" dirty="0" smtClean="0">
              <a:latin typeface="微软雅黑" pitchFamily="34" charset="-122"/>
              <a:ea typeface="微软雅黑" pitchFamily="34" charset="-122"/>
            </a:rPr>
            <a:t>设备设施操作</a:t>
          </a:r>
          <a:endParaRPr lang="zh-CN" altLang="en-US" sz="12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2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200" b="1">
            <a:latin typeface="微软雅黑" pitchFamily="34" charset="-122"/>
            <a:ea typeface="微软雅黑" pitchFamily="34" charset="-122"/>
          </a:endParaRPr>
        </a:p>
      </dgm:t>
    </dgm:pt>
    <dgm:pt modelId="{28E40E0A-192C-4415-8A8F-25C121A03815}">
      <dgm:prSet phldrT="[文本]" custT="1"/>
      <dgm:spPr/>
      <dgm:t>
        <a:bodyPr/>
        <a:lstStyle/>
        <a:p>
          <a:r>
            <a:rPr lang="zh-CN" altLang="en-US" sz="1200" b="1" dirty="0" smtClean="0">
              <a:latin typeface="微软雅黑" pitchFamily="34" charset="-122"/>
              <a:ea typeface="微软雅黑" pitchFamily="34" charset="-122"/>
            </a:rPr>
            <a:t>危险源辨识</a:t>
          </a:r>
          <a:endParaRPr lang="zh-CN" altLang="en-US" sz="12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2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200" b="1">
            <a:latin typeface="微软雅黑" pitchFamily="34" charset="-122"/>
            <a:ea typeface="微软雅黑" pitchFamily="34" charset="-122"/>
          </a:endParaRPr>
        </a:p>
      </dgm:t>
    </dgm:pt>
    <dgm:pt modelId="{46CAC8A7-6301-4257-8CF2-167F1E52DAC6}">
      <dgm:prSet phldrT="[文本]" custT="1"/>
      <dgm:spPr/>
      <dgm:t>
        <a:bodyPr/>
        <a:lstStyle/>
        <a:p>
          <a:r>
            <a:rPr lang="zh-CN" altLang="en-US" sz="1200" b="1" dirty="0" smtClean="0">
              <a:latin typeface="微软雅黑" pitchFamily="34" charset="-122"/>
              <a:ea typeface="微软雅黑" pitchFamily="34" charset="-122"/>
            </a:rPr>
            <a:t>安全操作规程</a:t>
          </a:r>
          <a:endParaRPr lang="zh-CN" altLang="en-US" sz="12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2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200" b="1">
            <a:latin typeface="微软雅黑" pitchFamily="34" charset="-122"/>
            <a:ea typeface="微软雅黑" pitchFamily="34" charset="-122"/>
          </a:endParaRPr>
        </a:p>
      </dgm:t>
    </dgm:pt>
    <dgm:pt modelId="{F8A9D2CB-9382-496B-A52F-CE2AEA585D6E}">
      <dgm:prSet custT="1"/>
      <dgm:spPr/>
      <dgm:t>
        <a:bodyPr/>
        <a:lstStyle/>
        <a:p>
          <a:r>
            <a:rPr lang="zh-CN" altLang="en-US" sz="1200" b="1" dirty="0" smtClean="0">
              <a:latin typeface="微软雅黑" pitchFamily="34" charset="-122"/>
              <a:ea typeface="微软雅黑" pitchFamily="34" charset="-122"/>
            </a:rPr>
            <a:t>安全标识</a:t>
          </a:r>
          <a:endParaRPr lang="zh-CN" altLang="en-US" sz="12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2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200">
            <a:latin typeface="微软雅黑" pitchFamily="34" charset="-122"/>
            <a:ea typeface="微软雅黑" pitchFamily="34" charset="-122"/>
          </a:endParaRPr>
        </a:p>
      </dgm:t>
    </dgm:pt>
    <dgm:pt modelId="{772511F0-28D2-4686-812F-A041156922EA}">
      <dgm:prSet custT="1"/>
      <dgm:spPr/>
      <dgm:t>
        <a:bodyPr/>
        <a:lstStyle/>
        <a:p>
          <a:r>
            <a:rPr lang="zh-CN" altLang="en-US" sz="1200" b="1" dirty="0" smtClean="0">
              <a:latin typeface="微软雅黑" pitchFamily="34" charset="-122"/>
              <a:ea typeface="微软雅黑" pitchFamily="34" charset="-122"/>
            </a:rPr>
            <a:t>劳动防护用品</a:t>
          </a:r>
          <a:endParaRPr lang="zh-CN" altLang="en-US" sz="12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2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200">
            <a:latin typeface="微软雅黑" pitchFamily="34" charset="-122"/>
            <a:ea typeface="微软雅黑" pitchFamily="34" charset="-122"/>
          </a:endParaRPr>
        </a:p>
      </dgm:t>
    </dgm:pt>
    <dgm:pt modelId="{DA058494-0EDC-472B-839F-453B66CDABF5}">
      <dgm:prSet custT="1"/>
      <dgm:spPr/>
      <dgm:t>
        <a:bodyPr/>
        <a:lstStyle/>
        <a:p>
          <a:r>
            <a:rPr lang="zh-CN" altLang="en-US" sz="1200" b="1" dirty="0" smtClean="0">
              <a:latin typeface="微软雅黑" pitchFamily="34" charset="-122"/>
              <a:ea typeface="微软雅黑" pitchFamily="34" charset="-122"/>
            </a:rPr>
            <a:t>手持工具代替</a:t>
          </a:r>
          <a:endParaRPr lang="zh-CN" altLang="en-US" sz="1200" b="1" dirty="0">
            <a:latin typeface="微软雅黑" pitchFamily="34" charset="-122"/>
            <a:ea typeface="微软雅黑" pitchFamily="34" charset="-122"/>
          </a:endParaRPr>
        </a:p>
      </dgm:t>
    </dgm:pt>
    <dgm:pt modelId="{7048C5DD-9E1F-4069-870E-CAA8E9E52CD5}" type="parTrans" cxnId="{E45BAC26-D47C-46B8-81DE-E7A96BF78714}">
      <dgm:prSet/>
      <dgm:spPr/>
      <dgm:t>
        <a:bodyPr/>
        <a:lstStyle/>
        <a:p>
          <a:endParaRPr lang="zh-CN" altLang="en-US" sz="1200">
            <a:latin typeface="微软雅黑" pitchFamily="34" charset="-122"/>
            <a:ea typeface="微软雅黑" pitchFamily="34" charset="-122"/>
          </a:endParaRPr>
        </a:p>
      </dgm:t>
    </dgm:pt>
    <dgm:pt modelId="{390C4693-B046-4091-8CFE-C03F4DB38067}" type="sibTrans" cxnId="{E45BAC26-D47C-46B8-81DE-E7A96BF78714}">
      <dgm:prSet/>
      <dgm:spPr/>
      <dgm:t>
        <a:bodyPr/>
        <a:lstStyle/>
        <a:p>
          <a:endParaRPr lang="zh-CN" altLang="en-US" sz="1200">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5"/>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5">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5"/>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5"/>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5">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5"/>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5"/>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5">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5"/>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5"/>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5">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5"/>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5884C77A-C606-4A35-9C5E-5F1F156A64B2}" type="pres">
      <dgm:prSet presAssocID="{7048C5DD-9E1F-4069-870E-CAA8E9E52CD5}" presName="Name37" presStyleLbl="parChTrans1D2" presStyleIdx="4" presStyleCnt="5"/>
      <dgm:spPr/>
      <dgm:t>
        <a:bodyPr/>
        <a:lstStyle/>
        <a:p>
          <a:endParaRPr lang="zh-CN" altLang="en-US"/>
        </a:p>
      </dgm:t>
    </dgm:pt>
    <dgm:pt modelId="{CC23104B-F6C2-4743-A4B4-0013CC1DBB2F}" type="pres">
      <dgm:prSet presAssocID="{DA058494-0EDC-472B-839F-453B66CDABF5}" presName="hierRoot2" presStyleCnt="0">
        <dgm:presLayoutVars>
          <dgm:hierBranch val="init"/>
        </dgm:presLayoutVars>
      </dgm:prSet>
      <dgm:spPr/>
      <dgm:t>
        <a:bodyPr/>
        <a:lstStyle/>
        <a:p>
          <a:endParaRPr lang="zh-CN" altLang="en-US"/>
        </a:p>
      </dgm:t>
    </dgm:pt>
    <dgm:pt modelId="{8813B63B-AFB6-4B2F-A1DC-D3B508214ABA}" type="pres">
      <dgm:prSet presAssocID="{DA058494-0EDC-472B-839F-453B66CDABF5}" presName="rootComposite" presStyleCnt="0"/>
      <dgm:spPr/>
      <dgm:t>
        <a:bodyPr/>
        <a:lstStyle/>
        <a:p>
          <a:endParaRPr lang="zh-CN" altLang="en-US"/>
        </a:p>
      </dgm:t>
    </dgm:pt>
    <dgm:pt modelId="{E6C9BF13-8944-49C2-8FE2-EBEF2160B9EB}" type="pres">
      <dgm:prSet presAssocID="{DA058494-0EDC-472B-839F-453B66CDABF5}" presName="rootText" presStyleLbl="node2" presStyleIdx="4" presStyleCnt="5">
        <dgm:presLayoutVars>
          <dgm:chPref val="3"/>
        </dgm:presLayoutVars>
      </dgm:prSet>
      <dgm:spPr/>
      <dgm:t>
        <a:bodyPr/>
        <a:lstStyle/>
        <a:p>
          <a:endParaRPr lang="zh-CN" altLang="en-US"/>
        </a:p>
      </dgm:t>
    </dgm:pt>
    <dgm:pt modelId="{A093889C-3933-4348-87CD-450788050D36}" type="pres">
      <dgm:prSet presAssocID="{DA058494-0EDC-472B-839F-453B66CDABF5}" presName="rootConnector" presStyleLbl="node2" presStyleIdx="4" presStyleCnt="5"/>
      <dgm:spPr/>
      <dgm:t>
        <a:bodyPr/>
        <a:lstStyle/>
        <a:p>
          <a:endParaRPr lang="zh-CN" altLang="en-US"/>
        </a:p>
      </dgm:t>
    </dgm:pt>
    <dgm:pt modelId="{879CF6D2-493A-4777-A818-2ADC51FC36F4}" type="pres">
      <dgm:prSet presAssocID="{DA058494-0EDC-472B-839F-453B66CDABF5}" presName="hierChild4" presStyleCnt="0"/>
      <dgm:spPr/>
      <dgm:t>
        <a:bodyPr/>
        <a:lstStyle/>
        <a:p>
          <a:endParaRPr lang="zh-CN" altLang="en-US"/>
        </a:p>
      </dgm:t>
    </dgm:pt>
    <dgm:pt modelId="{1910416B-F3B1-41A2-AEE4-F7616F0AA020}" type="pres">
      <dgm:prSet presAssocID="{DA058494-0EDC-472B-839F-453B66CDABF5}"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B24D8D96-7E1A-41B1-92AC-92A091678157}" type="presOf" srcId="{683F41DD-F576-41DA-80C4-EF6C208A8E63}" destId="{245AD3DA-9CE1-417A-B2F3-BF93DC692241}" srcOrd="0" destOrd="0" presId="urn:microsoft.com/office/officeart/2005/8/layout/orgChart1#5"/>
    <dgm:cxn modelId="{63E823ED-FFB6-4633-92FA-84580F7D8E7C}" type="presOf" srcId="{DA058494-0EDC-472B-839F-453B66CDABF5}" destId="{E6C9BF13-8944-49C2-8FE2-EBEF2160B9EB}" srcOrd="0" destOrd="0" presId="urn:microsoft.com/office/officeart/2005/8/layout/orgChart1#5"/>
    <dgm:cxn modelId="{BCF6B7D0-A628-405E-80CE-7C97A6559FC9}" type="presOf" srcId="{28E40E0A-192C-4415-8A8F-25C121A03815}" destId="{83B5F76A-02BE-4ED9-952D-53C8C2BEFCCD}" srcOrd="0" destOrd="0" presId="urn:microsoft.com/office/officeart/2005/8/layout/orgChart1#5"/>
    <dgm:cxn modelId="{B5FFA935-225C-4DB5-A536-5B26AC1470CD}" type="presOf" srcId="{7048C5DD-9E1F-4069-870E-CAA8E9E52CD5}" destId="{5884C77A-C606-4A35-9C5E-5F1F156A64B2}" srcOrd="0" destOrd="0" presId="urn:microsoft.com/office/officeart/2005/8/layout/orgChart1#5"/>
    <dgm:cxn modelId="{7D8E7089-0AF0-41C7-9513-646156C649CC}" type="presOf" srcId="{B4F9A5E3-C445-42CD-8BA0-91865ACA9E6A}" destId="{3AE28E8B-D89E-4BC9-A5D6-A6CC2B12E3D4}" srcOrd="0" destOrd="0" presId="urn:microsoft.com/office/officeart/2005/8/layout/orgChart1#5"/>
    <dgm:cxn modelId="{C8662681-FC86-45DF-9205-1FB3EAA03CA7}" srcId="{266FFEC3-1068-49B0-B0AF-3C74A6FEAEBF}" destId="{BB7CF399-341A-4EA4-B3CE-629ADFD0AD9C}" srcOrd="0" destOrd="0" parTransId="{036D31C1-FBE9-4854-B428-4C1487A00A1C}" sibTransId="{7E3D16F5-E866-4123-A605-92641922784A}"/>
    <dgm:cxn modelId="{D2462B93-391E-4316-8571-D9331663637A}" type="presOf" srcId="{266FFEC3-1068-49B0-B0AF-3C74A6FEAEBF}" destId="{9396ACAE-1B8B-4F36-AC8E-AA64972B5B31}" srcOrd="0" destOrd="0" presId="urn:microsoft.com/office/officeart/2005/8/layout/orgChart1#5"/>
    <dgm:cxn modelId="{FEB62E8C-0D68-4F25-9D57-03EDC5000E60}" type="presOf" srcId="{46CAC8A7-6301-4257-8CF2-167F1E52DAC6}" destId="{45091EEA-F0F6-41BC-BB1D-CD43E2C8891E}" srcOrd="1" destOrd="0" presId="urn:microsoft.com/office/officeart/2005/8/layout/orgChart1#5"/>
    <dgm:cxn modelId="{A1616F1A-633B-4410-AAB5-37CB8BB7F548}" srcId="{BB7CF399-341A-4EA4-B3CE-629ADFD0AD9C}" destId="{46CAC8A7-6301-4257-8CF2-167F1E52DAC6}" srcOrd="1" destOrd="0" parTransId="{B4F9A5E3-C445-42CD-8BA0-91865ACA9E6A}" sibTransId="{DE560AAC-208B-48C4-9154-1F4F393668CC}"/>
    <dgm:cxn modelId="{0AC405AD-6A36-42A0-8FB9-2471ED5C4DA2}" type="presOf" srcId="{BB7CF399-341A-4EA4-B3CE-629ADFD0AD9C}" destId="{24F8CFD5-8497-4322-B24B-8D8CDB7BF4BF}" srcOrd="0" destOrd="0" presId="urn:microsoft.com/office/officeart/2005/8/layout/orgChart1#5"/>
    <dgm:cxn modelId="{99E9CE9E-C422-451D-B85A-B698F103D07B}" srcId="{BB7CF399-341A-4EA4-B3CE-629ADFD0AD9C}" destId="{772511F0-28D2-4686-812F-A041156922EA}" srcOrd="3" destOrd="0" parTransId="{EA3546E2-5523-46CF-A736-39F708CB72D3}" sibTransId="{9CC6D8F4-A0E1-4F63-B71B-D9CBBC3FCF4E}"/>
    <dgm:cxn modelId="{A1D290AE-E8C5-4108-9872-276E1A0564E8}" type="presOf" srcId="{46CAC8A7-6301-4257-8CF2-167F1E52DAC6}" destId="{9185479F-C8C7-4581-9250-26BA0925E302}" srcOrd="0" destOrd="0" presId="urn:microsoft.com/office/officeart/2005/8/layout/orgChart1#5"/>
    <dgm:cxn modelId="{808BEFD5-DE3C-49F8-B3F3-8D9C074B51BB}" srcId="{BB7CF399-341A-4EA4-B3CE-629ADFD0AD9C}" destId="{28E40E0A-192C-4415-8A8F-25C121A03815}" srcOrd="0" destOrd="0" parTransId="{EF63BF94-778C-4051-A578-2E8C710B2EB9}" sibTransId="{FFF0F9B9-BF19-4A03-B964-EC9C91E89CD8}"/>
    <dgm:cxn modelId="{9E04F0C5-752B-4BBF-958B-483C85A6809A}" srcId="{BB7CF399-341A-4EA4-B3CE-629ADFD0AD9C}" destId="{F8A9D2CB-9382-496B-A52F-CE2AEA585D6E}" srcOrd="2" destOrd="0" parTransId="{683F41DD-F576-41DA-80C4-EF6C208A8E63}" sibTransId="{413BFD3E-DD95-45B3-8DD8-DD044B0C1547}"/>
    <dgm:cxn modelId="{C508C4E3-E0CD-4503-8A12-35512958A726}" type="presOf" srcId="{EF63BF94-778C-4051-A578-2E8C710B2EB9}" destId="{88968031-BB05-49B0-8628-C4A5FC46F5F0}" srcOrd="0" destOrd="0" presId="urn:microsoft.com/office/officeart/2005/8/layout/orgChart1#5"/>
    <dgm:cxn modelId="{C05B1742-51CB-4A8D-9552-4FBE5ED30BF5}" type="presOf" srcId="{DA058494-0EDC-472B-839F-453B66CDABF5}" destId="{A093889C-3933-4348-87CD-450788050D36}" srcOrd="1" destOrd="0" presId="urn:microsoft.com/office/officeart/2005/8/layout/orgChart1#5"/>
    <dgm:cxn modelId="{24C13CC5-89BA-44B2-B884-F6CDDAD6BC8E}" type="presOf" srcId="{F8A9D2CB-9382-496B-A52F-CE2AEA585D6E}" destId="{959B8BF3-7BB6-49DB-93A0-972CB75236EC}" srcOrd="0" destOrd="0" presId="urn:microsoft.com/office/officeart/2005/8/layout/orgChart1#5"/>
    <dgm:cxn modelId="{E45BAC26-D47C-46B8-81DE-E7A96BF78714}" srcId="{BB7CF399-341A-4EA4-B3CE-629ADFD0AD9C}" destId="{DA058494-0EDC-472B-839F-453B66CDABF5}" srcOrd="4" destOrd="0" parTransId="{7048C5DD-9E1F-4069-870E-CAA8E9E52CD5}" sibTransId="{390C4693-B046-4091-8CFE-C03F4DB38067}"/>
    <dgm:cxn modelId="{8D23FBE3-5273-433D-A422-AF5C7023596E}" type="presOf" srcId="{772511F0-28D2-4686-812F-A041156922EA}" destId="{0B3F7915-33C9-467A-9CF8-A9666D57050F}" srcOrd="0" destOrd="0" presId="urn:microsoft.com/office/officeart/2005/8/layout/orgChart1#5"/>
    <dgm:cxn modelId="{2D39508E-78B8-4C41-8790-A1D11B44E70D}" type="presOf" srcId="{BB7CF399-341A-4EA4-B3CE-629ADFD0AD9C}" destId="{19513C73-432A-422C-8020-DE46B8B98DC8}" srcOrd="1" destOrd="0" presId="urn:microsoft.com/office/officeart/2005/8/layout/orgChart1#5"/>
    <dgm:cxn modelId="{E830005F-E669-4DE0-BAAF-EBB78B45727E}" type="presOf" srcId="{EA3546E2-5523-46CF-A736-39F708CB72D3}" destId="{7ABD2545-AE51-41C4-947D-F34169EE8131}" srcOrd="0" destOrd="0" presId="urn:microsoft.com/office/officeart/2005/8/layout/orgChart1#5"/>
    <dgm:cxn modelId="{B0B24F08-7FF2-4C95-A69D-3D0E12E024C9}" type="presOf" srcId="{F8A9D2CB-9382-496B-A52F-CE2AEA585D6E}" destId="{7A2858F8-13B5-4F30-B406-B7473CEF7C55}" srcOrd="1" destOrd="0" presId="urn:microsoft.com/office/officeart/2005/8/layout/orgChart1#5"/>
    <dgm:cxn modelId="{3C2C33BB-EA0F-4233-B62E-A715482DE27B}" type="presOf" srcId="{28E40E0A-192C-4415-8A8F-25C121A03815}" destId="{47933311-3A77-4876-B8D9-15E643703ACD}" srcOrd="1" destOrd="0" presId="urn:microsoft.com/office/officeart/2005/8/layout/orgChart1#5"/>
    <dgm:cxn modelId="{230A882D-8FE1-44CD-9554-04D53409B55D}" type="presOf" srcId="{772511F0-28D2-4686-812F-A041156922EA}" destId="{399DE5BC-78C8-436E-A0E8-BB9330DBA6EE}" srcOrd="1" destOrd="0" presId="urn:microsoft.com/office/officeart/2005/8/layout/orgChart1#5"/>
    <dgm:cxn modelId="{9EA195D0-2064-49DC-8AA9-574BDEC599FF}" type="presParOf" srcId="{9396ACAE-1B8B-4F36-AC8E-AA64972B5B31}" destId="{1A3AC5DE-01E4-4EA0-A8A8-418D38A46A7D}" srcOrd="0" destOrd="0" presId="urn:microsoft.com/office/officeart/2005/8/layout/orgChart1#5"/>
    <dgm:cxn modelId="{4BDCDF0A-D2F5-484F-A306-1C7915B0F3B8}" type="presParOf" srcId="{1A3AC5DE-01E4-4EA0-A8A8-418D38A46A7D}" destId="{FA16F48F-F9FE-46DF-A13E-2B4E7DC16E6A}" srcOrd="0" destOrd="0" presId="urn:microsoft.com/office/officeart/2005/8/layout/orgChart1#5"/>
    <dgm:cxn modelId="{4F0537F8-1B4A-459B-821C-EFEE901A92FC}" type="presParOf" srcId="{FA16F48F-F9FE-46DF-A13E-2B4E7DC16E6A}" destId="{24F8CFD5-8497-4322-B24B-8D8CDB7BF4BF}" srcOrd="0" destOrd="0" presId="urn:microsoft.com/office/officeart/2005/8/layout/orgChart1#5"/>
    <dgm:cxn modelId="{65FF5AC9-EF5D-4469-A2CE-E40A43F835CB}" type="presParOf" srcId="{FA16F48F-F9FE-46DF-A13E-2B4E7DC16E6A}" destId="{19513C73-432A-422C-8020-DE46B8B98DC8}" srcOrd="1" destOrd="0" presId="urn:microsoft.com/office/officeart/2005/8/layout/orgChart1#5"/>
    <dgm:cxn modelId="{EB971539-B8DC-458D-84B3-3FBDBBB10C5C}" type="presParOf" srcId="{1A3AC5DE-01E4-4EA0-A8A8-418D38A46A7D}" destId="{375A90DC-67D5-4815-9658-66B6AC76D220}" srcOrd="1" destOrd="0" presId="urn:microsoft.com/office/officeart/2005/8/layout/orgChart1#5"/>
    <dgm:cxn modelId="{D0CC4489-1852-4A58-B0BC-37922DE82CD4}" type="presParOf" srcId="{375A90DC-67D5-4815-9658-66B6AC76D220}" destId="{88968031-BB05-49B0-8628-C4A5FC46F5F0}" srcOrd="0" destOrd="0" presId="urn:microsoft.com/office/officeart/2005/8/layout/orgChart1#5"/>
    <dgm:cxn modelId="{8DD2AC0F-8353-4BA1-9F8E-0C546673FCD7}" type="presParOf" srcId="{375A90DC-67D5-4815-9658-66B6AC76D220}" destId="{B3EE9D36-EBD8-430A-B3C4-3CCEF0E82E56}" srcOrd="1" destOrd="0" presId="urn:microsoft.com/office/officeart/2005/8/layout/orgChart1#5"/>
    <dgm:cxn modelId="{530B98A7-3220-4AC8-BD4D-F824FC80615F}" type="presParOf" srcId="{B3EE9D36-EBD8-430A-B3C4-3CCEF0E82E56}" destId="{5058D4F6-7564-478C-9C15-893369CC1765}" srcOrd="0" destOrd="0" presId="urn:microsoft.com/office/officeart/2005/8/layout/orgChart1#5"/>
    <dgm:cxn modelId="{D7ACED97-906C-41FD-A775-FB7A812469B4}" type="presParOf" srcId="{5058D4F6-7564-478C-9C15-893369CC1765}" destId="{83B5F76A-02BE-4ED9-952D-53C8C2BEFCCD}" srcOrd="0" destOrd="0" presId="urn:microsoft.com/office/officeart/2005/8/layout/orgChart1#5"/>
    <dgm:cxn modelId="{35795DD1-8813-4E4D-9F10-9DF0CF969761}" type="presParOf" srcId="{5058D4F6-7564-478C-9C15-893369CC1765}" destId="{47933311-3A77-4876-B8D9-15E643703ACD}" srcOrd="1" destOrd="0" presId="urn:microsoft.com/office/officeart/2005/8/layout/orgChart1#5"/>
    <dgm:cxn modelId="{70068E5B-71C4-47A6-AD7D-C72DDDB2C4F5}" type="presParOf" srcId="{B3EE9D36-EBD8-430A-B3C4-3CCEF0E82E56}" destId="{ECE80A29-D1FA-4605-A852-15B6846D3220}" srcOrd="1" destOrd="0" presId="urn:microsoft.com/office/officeart/2005/8/layout/orgChart1#5"/>
    <dgm:cxn modelId="{5B72CA1F-FDC1-4629-B1A5-B7FADB83A4A6}" type="presParOf" srcId="{B3EE9D36-EBD8-430A-B3C4-3CCEF0E82E56}" destId="{5EEFBA85-1200-4EB4-94C3-CD2A5C318727}" srcOrd="2" destOrd="0" presId="urn:microsoft.com/office/officeart/2005/8/layout/orgChart1#5"/>
    <dgm:cxn modelId="{CF21BFCB-3F9E-4B33-81F3-5DC210B2A4E7}" type="presParOf" srcId="{375A90DC-67D5-4815-9658-66B6AC76D220}" destId="{3AE28E8B-D89E-4BC9-A5D6-A6CC2B12E3D4}" srcOrd="2" destOrd="0" presId="urn:microsoft.com/office/officeart/2005/8/layout/orgChart1#5"/>
    <dgm:cxn modelId="{9341FF62-CB1D-427B-B9BB-667EA075ECDF}" type="presParOf" srcId="{375A90DC-67D5-4815-9658-66B6AC76D220}" destId="{47096E54-C7A8-4011-87F3-D4C7D16995C6}" srcOrd="3" destOrd="0" presId="urn:microsoft.com/office/officeart/2005/8/layout/orgChart1#5"/>
    <dgm:cxn modelId="{7C9DA0D4-6A20-457C-B1E5-677E29887A09}" type="presParOf" srcId="{47096E54-C7A8-4011-87F3-D4C7D16995C6}" destId="{58A7E858-3518-4CFB-A7B5-A2CE3A1B2D97}" srcOrd="0" destOrd="0" presId="urn:microsoft.com/office/officeart/2005/8/layout/orgChart1#5"/>
    <dgm:cxn modelId="{072964D2-61D0-4E48-882E-4ABAB82FB2D5}" type="presParOf" srcId="{58A7E858-3518-4CFB-A7B5-A2CE3A1B2D97}" destId="{9185479F-C8C7-4581-9250-26BA0925E302}" srcOrd="0" destOrd="0" presId="urn:microsoft.com/office/officeart/2005/8/layout/orgChart1#5"/>
    <dgm:cxn modelId="{19E4B539-8D99-4E7D-B9DA-114B905BF320}" type="presParOf" srcId="{58A7E858-3518-4CFB-A7B5-A2CE3A1B2D97}" destId="{45091EEA-F0F6-41BC-BB1D-CD43E2C8891E}" srcOrd="1" destOrd="0" presId="urn:microsoft.com/office/officeart/2005/8/layout/orgChart1#5"/>
    <dgm:cxn modelId="{D5FE85DF-BEF1-4603-A448-EEF25537B3E8}" type="presParOf" srcId="{47096E54-C7A8-4011-87F3-D4C7D16995C6}" destId="{6DA88544-BE2C-4F42-A635-DCB16C9CDAAA}" srcOrd="1" destOrd="0" presId="urn:microsoft.com/office/officeart/2005/8/layout/orgChart1#5"/>
    <dgm:cxn modelId="{640D6FB1-66E0-450D-A967-0D0AEF5441A1}" type="presParOf" srcId="{47096E54-C7A8-4011-87F3-D4C7D16995C6}" destId="{03AA9B51-95C2-443C-AA7A-65DC55DDB238}" srcOrd="2" destOrd="0" presId="urn:microsoft.com/office/officeart/2005/8/layout/orgChart1#5"/>
    <dgm:cxn modelId="{5D17E1D7-E31D-4C05-9A39-BDE19E9E0E70}" type="presParOf" srcId="{375A90DC-67D5-4815-9658-66B6AC76D220}" destId="{245AD3DA-9CE1-417A-B2F3-BF93DC692241}" srcOrd="4" destOrd="0" presId="urn:microsoft.com/office/officeart/2005/8/layout/orgChart1#5"/>
    <dgm:cxn modelId="{73A05F6A-62B2-4C41-9DA8-3C42F90E4E44}" type="presParOf" srcId="{375A90DC-67D5-4815-9658-66B6AC76D220}" destId="{0DE4095E-7F0D-4BC9-8729-8144C8BD6D78}" srcOrd="5" destOrd="0" presId="urn:microsoft.com/office/officeart/2005/8/layout/orgChart1#5"/>
    <dgm:cxn modelId="{C558F823-BE9B-4B7C-A96F-6FABE00F44F4}" type="presParOf" srcId="{0DE4095E-7F0D-4BC9-8729-8144C8BD6D78}" destId="{5F0F1036-0304-4CB6-8FBB-376C95092D35}" srcOrd="0" destOrd="0" presId="urn:microsoft.com/office/officeart/2005/8/layout/orgChart1#5"/>
    <dgm:cxn modelId="{1722991A-3EDB-46CE-B127-5F2618C689D3}" type="presParOf" srcId="{5F0F1036-0304-4CB6-8FBB-376C95092D35}" destId="{959B8BF3-7BB6-49DB-93A0-972CB75236EC}" srcOrd="0" destOrd="0" presId="urn:microsoft.com/office/officeart/2005/8/layout/orgChart1#5"/>
    <dgm:cxn modelId="{BE0889B8-5B35-468C-9B71-E4CF6AF6EED3}" type="presParOf" srcId="{5F0F1036-0304-4CB6-8FBB-376C95092D35}" destId="{7A2858F8-13B5-4F30-B406-B7473CEF7C55}" srcOrd="1" destOrd="0" presId="urn:microsoft.com/office/officeart/2005/8/layout/orgChart1#5"/>
    <dgm:cxn modelId="{53BE854E-1732-4B91-B6AB-91A270D0BF53}" type="presParOf" srcId="{0DE4095E-7F0D-4BC9-8729-8144C8BD6D78}" destId="{1234CCD9-89B4-4638-8957-3C8E67F1C154}" srcOrd="1" destOrd="0" presId="urn:microsoft.com/office/officeart/2005/8/layout/orgChart1#5"/>
    <dgm:cxn modelId="{3B08366A-570F-46C2-9820-7191072BDDEE}" type="presParOf" srcId="{0DE4095E-7F0D-4BC9-8729-8144C8BD6D78}" destId="{77049114-5872-41A2-BE4A-2C2BBF6541B6}" srcOrd="2" destOrd="0" presId="urn:microsoft.com/office/officeart/2005/8/layout/orgChart1#5"/>
    <dgm:cxn modelId="{CCEE62A6-0FE9-4A80-873A-F94504F6238E}" type="presParOf" srcId="{375A90DC-67D5-4815-9658-66B6AC76D220}" destId="{7ABD2545-AE51-41C4-947D-F34169EE8131}" srcOrd="6" destOrd="0" presId="urn:microsoft.com/office/officeart/2005/8/layout/orgChart1#5"/>
    <dgm:cxn modelId="{BFAFECAC-EC0E-4E4F-BA27-E47EFB5D1EE0}" type="presParOf" srcId="{375A90DC-67D5-4815-9658-66B6AC76D220}" destId="{8CD9D29B-B394-44FD-BD40-FEFAD77B25C9}" srcOrd="7" destOrd="0" presId="urn:microsoft.com/office/officeart/2005/8/layout/orgChart1#5"/>
    <dgm:cxn modelId="{AB3A83D7-5AF7-446A-A12E-197761C6701F}" type="presParOf" srcId="{8CD9D29B-B394-44FD-BD40-FEFAD77B25C9}" destId="{06A0CC19-BF0D-429B-ABE9-9E2260A158FA}" srcOrd="0" destOrd="0" presId="urn:microsoft.com/office/officeart/2005/8/layout/orgChart1#5"/>
    <dgm:cxn modelId="{8C0670EF-01A8-442F-B50A-0D64CAF106CB}" type="presParOf" srcId="{06A0CC19-BF0D-429B-ABE9-9E2260A158FA}" destId="{0B3F7915-33C9-467A-9CF8-A9666D57050F}" srcOrd="0" destOrd="0" presId="urn:microsoft.com/office/officeart/2005/8/layout/orgChart1#5"/>
    <dgm:cxn modelId="{55F70F4D-5A26-47AF-9789-764AB5655077}" type="presParOf" srcId="{06A0CC19-BF0D-429B-ABE9-9E2260A158FA}" destId="{399DE5BC-78C8-436E-A0E8-BB9330DBA6EE}" srcOrd="1" destOrd="0" presId="urn:microsoft.com/office/officeart/2005/8/layout/orgChart1#5"/>
    <dgm:cxn modelId="{CAC030F0-EA4A-41E9-9A59-D99AB09FE227}" type="presParOf" srcId="{8CD9D29B-B394-44FD-BD40-FEFAD77B25C9}" destId="{44427FDD-43B4-401B-BD40-262311CD9574}" srcOrd="1" destOrd="0" presId="urn:microsoft.com/office/officeart/2005/8/layout/orgChart1#5"/>
    <dgm:cxn modelId="{017B5FBE-4766-4BE9-AA04-D48F8DB5D35E}" type="presParOf" srcId="{8CD9D29B-B394-44FD-BD40-FEFAD77B25C9}" destId="{7EA0D59E-0CD2-48A6-8476-D335EABB1281}" srcOrd="2" destOrd="0" presId="urn:microsoft.com/office/officeart/2005/8/layout/orgChart1#5"/>
    <dgm:cxn modelId="{47F32C12-F219-482C-8CF2-8D4F3D8446D8}" type="presParOf" srcId="{375A90DC-67D5-4815-9658-66B6AC76D220}" destId="{5884C77A-C606-4A35-9C5E-5F1F156A64B2}" srcOrd="8" destOrd="0" presId="urn:microsoft.com/office/officeart/2005/8/layout/orgChart1#5"/>
    <dgm:cxn modelId="{36A4EC48-97D2-4903-9437-3DD010BA50E4}" type="presParOf" srcId="{375A90DC-67D5-4815-9658-66B6AC76D220}" destId="{CC23104B-F6C2-4743-A4B4-0013CC1DBB2F}" srcOrd="9" destOrd="0" presId="urn:microsoft.com/office/officeart/2005/8/layout/orgChart1#5"/>
    <dgm:cxn modelId="{304876C6-DD8A-472A-842C-AA2D01098B65}" type="presParOf" srcId="{CC23104B-F6C2-4743-A4B4-0013CC1DBB2F}" destId="{8813B63B-AFB6-4B2F-A1DC-D3B508214ABA}" srcOrd="0" destOrd="0" presId="urn:microsoft.com/office/officeart/2005/8/layout/orgChart1#5"/>
    <dgm:cxn modelId="{3E0F0014-DF0B-46D8-A828-867595B5DBBA}" type="presParOf" srcId="{8813B63B-AFB6-4B2F-A1DC-D3B508214ABA}" destId="{E6C9BF13-8944-49C2-8FE2-EBEF2160B9EB}" srcOrd="0" destOrd="0" presId="urn:microsoft.com/office/officeart/2005/8/layout/orgChart1#5"/>
    <dgm:cxn modelId="{3FC613D1-470E-4AB2-9104-15CEF2095274}" type="presParOf" srcId="{8813B63B-AFB6-4B2F-A1DC-D3B508214ABA}" destId="{A093889C-3933-4348-87CD-450788050D36}" srcOrd="1" destOrd="0" presId="urn:microsoft.com/office/officeart/2005/8/layout/orgChart1#5"/>
    <dgm:cxn modelId="{DF76979F-EEF4-4F02-8821-8BA35FB12556}" type="presParOf" srcId="{CC23104B-F6C2-4743-A4B4-0013CC1DBB2F}" destId="{879CF6D2-493A-4777-A818-2ADC51FC36F4}" srcOrd="1" destOrd="0" presId="urn:microsoft.com/office/officeart/2005/8/layout/orgChart1#5"/>
    <dgm:cxn modelId="{73ADB05B-F8A4-4ECF-A9B4-DDF8CA92B7FC}" type="presParOf" srcId="{CC23104B-F6C2-4743-A4B4-0013CC1DBB2F}" destId="{1910416B-F3B1-41A2-AEE4-F7616F0AA020}" srcOrd="2" destOrd="0" presId="urn:microsoft.com/office/officeart/2005/8/layout/orgChart1#5"/>
    <dgm:cxn modelId="{E58A0D61-5999-4D5D-A602-492F0EE0FAB4}" type="presParOf" srcId="{1A3AC5DE-01E4-4EA0-A8A8-418D38A46A7D}" destId="{A2943AE9-AD98-49D8-A964-67C52D44A702}" srcOrd="2" destOrd="0" presId="urn:microsoft.com/office/officeart/2005/8/layout/orgChart1#5"/>
  </dgm:cxnLst>
  <dgm:bg/>
  <dgm:whole>
    <a:ln>
      <a:solidFill>
        <a:schemeClr val="accent1"/>
      </a:solidFill>
      <a:prstDash val="dash"/>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6" loCatId="hierarchy" qsTypeId="urn:microsoft.com/office/officeart/2005/8/quickstyle/simple1#6" qsCatId="simple" csTypeId="urn:microsoft.com/office/officeart/2005/8/colors/colorful5#3" csCatId="colorful" phldr="1"/>
      <dgm:spPr/>
      <dgm:t>
        <a:bodyPr/>
        <a:lstStyle/>
        <a:p>
          <a:endParaRPr lang="zh-CN" altLang="en-US"/>
        </a:p>
      </dgm:t>
    </dgm:pt>
    <dgm:pt modelId="{BB7CF399-341A-4EA4-B3CE-629ADFD0AD9C}">
      <dgm:prSet phldrT="[文本]" custT="1"/>
      <dgm:spPr/>
      <dgm:t>
        <a:bodyPr/>
        <a:lstStyle/>
        <a:p>
          <a:r>
            <a:rPr lang="zh-CN" altLang="en-US" sz="1100" b="1" dirty="0" smtClean="0">
              <a:latin typeface="微软雅黑" pitchFamily="34" charset="-122"/>
              <a:ea typeface="微软雅黑" pitchFamily="34" charset="-122"/>
            </a:rPr>
            <a:t>设备设施检查</a:t>
          </a:r>
          <a:endParaRPr lang="zh-CN" altLang="en-US" sz="11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1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100" b="1">
            <a:latin typeface="微软雅黑" pitchFamily="34" charset="-122"/>
            <a:ea typeface="微软雅黑" pitchFamily="34" charset="-122"/>
          </a:endParaRPr>
        </a:p>
      </dgm:t>
    </dgm:pt>
    <dgm:pt modelId="{28E40E0A-192C-4415-8A8F-25C121A03815}">
      <dgm:prSet phldrT="[文本]" custT="1"/>
      <dgm:spPr/>
      <dgm:t>
        <a:bodyPr/>
        <a:lstStyle/>
        <a:p>
          <a:r>
            <a:rPr lang="zh-CN" altLang="en-US" sz="1100" b="1" dirty="0" smtClean="0">
              <a:latin typeface="微软雅黑" pitchFamily="34" charset="-122"/>
              <a:ea typeface="微软雅黑" pitchFamily="34" charset="-122"/>
            </a:rPr>
            <a:t>日常检查</a:t>
          </a:r>
          <a:endParaRPr lang="zh-CN" altLang="en-US" sz="11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1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100" b="1">
            <a:latin typeface="微软雅黑" pitchFamily="34" charset="-122"/>
            <a:ea typeface="微软雅黑" pitchFamily="34" charset="-122"/>
          </a:endParaRPr>
        </a:p>
      </dgm:t>
    </dgm:pt>
    <dgm:pt modelId="{46CAC8A7-6301-4257-8CF2-167F1E52DAC6}">
      <dgm:prSet phldrT="[文本]" custT="1"/>
      <dgm:spPr/>
      <dgm:t>
        <a:bodyPr/>
        <a:lstStyle/>
        <a:p>
          <a:r>
            <a:rPr lang="zh-CN" altLang="en-US" sz="1100" b="1" dirty="0" smtClean="0">
              <a:latin typeface="微软雅黑" pitchFamily="34" charset="-122"/>
              <a:ea typeface="微软雅黑" pitchFamily="34" charset="-122"/>
            </a:rPr>
            <a:t>专项检查</a:t>
          </a:r>
          <a:endParaRPr lang="zh-CN" altLang="en-US" sz="11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1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100" b="1">
            <a:latin typeface="微软雅黑" pitchFamily="34" charset="-122"/>
            <a:ea typeface="微软雅黑" pitchFamily="34" charset="-122"/>
          </a:endParaRPr>
        </a:p>
      </dgm:t>
    </dgm:pt>
    <dgm:pt modelId="{F8A9D2CB-9382-496B-A52F-CE2AEA585D6E}">
      <dgm:prSet custT="1"/>
      <dgm:spPr/>
      <dgm:t>
        <a:bodyPr/>
        <a:lstStyle/>
        <a:p>
          <a:r>
            <a:rPr lang="zh-CN" altLang="en-US" sz="1100" b="1" dirty="0" smtClean="0">
              <a:latin typeface="微软雅黑" pitchFamily="34" charset="-122"/>
              <a:ea typeface="微软雅黑" pitchFamily="34" charset="-122"/>
            </a:rPr>
            <a:t>验证检查</a:t>
          </a:r>
          <a:endParaRPr lang="zh-CN" altLang="en-US" sz="11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1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100">
            <a:latin typeface="微软雅黑" pitchFamily="34" charset="-122"/>
            <a:ea typeface="微软雅黑" pitchFamily="34" charset="-122"/>
          </a:endParaRPr>
        </a:p>
      </dgm:t>
    </dgm:pt>
    <dgm:pt modelId="{772511F0-28D2-4686-812F-A041156922EA}">
      <dgm:prSet custT="1"/>
      <dgm:spPr/>
      <dgm:t>
        <a:bodyPr/>
        <a:lstStyle/>
        <a:p>
          <a:r>
            <a:rPr lang="zh-CN" altLang="en-US" sz="1100" b="1" dirty="0" smtClean="0">
              <a:latin typeface="微软雅黑" pitchFamily="34" charset="-122"/>
              <a:ea typeface="微软雅黑" pitchFamily="34" charset="-122"/>
            </a:rPr>
            <a:t>上级检查</a:t>
          </a:r>
          <a:endParaRPr lang="zh-CN" altLang="en-US" sz="11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1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100">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4"/>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4">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4"/>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4"/>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4">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4"/>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4"/>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4" custLinFactNeighborX="-1417" custLinFactNeighborY="-233">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4"/>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4"/>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4">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4"/>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DB526A26-84C6-4345-9C9E-99DBBB5DB3A8}" type="presOf" srcId="{46CAC8A7-6301-4257-8CF2-167F1E52DAC6}" destId="{45091EEA-F0F6-41BC-BB1D-CD43E2C8891E}" srcOrd="1" destOrd="0" presId="urn:microsoft.com/office/officeart/2005/8/layout/orgChart1#6"/>
    <dgm:cxn modelId="{1EEA267A-EA35-4253-97E5-07A468B9D4F1}" type="presOf" srcId="{BB7CF399-341A-4EA4-B3CE-629ADFD0AD9C}" destId="{19513C73-432A-422C-8020-DE46B8B98DC8}" srcOrd="1" destOrd="0" presId="urn:microsoft.com/office/officeart/2005/8/layout/orgChart1#6"/>
    <dgm:cxn modelId="{808BEFD5-DE3C-49F8-B3F3-8D9C074B51BB}" srcId="{BB7CF399-341A-4EA4-B3CE-629ADFD0AD9C}" destId="{28E40E0A-192C-4415-8A8F-25C121A03815}" srcOrd="0" destOrd="0" parTransId="{EF63BF94-778C-4051-A578-2E8C710B2EB9}" sibTransId="{FFF0F9B9-BF19-4A03-B964-EC9C91E89CD8}"/>
    <dgm:cxn modelId="{A1616F1A-633B-4410-AAB5-37CB8BB7F548}" srcId="{BB7CF399-341A-4EA4-B3CE-629ADFD0AD9C}" destId="{46CAC8A7-6301-4257-8CF2-167F1E52DAC6}" srcOrd="1" destOrd="0" parTransId="{B4F9A5E3-C445-42CD-8BA0-91865ACA9E6A}" sibTransId="{DE560AAC-208B-48C4-9154-1F4F393668CC}"/>
    <dgm:cxn modelId="{E744FE82-0050-4C4F-A848-923752351C3F}" type="presOf" srcId="{EA3546E2-5523-46CF-A736-39F708CB72D3}" destId="{7ABD2545-AE51-41C4-947D-F34169EE8131}" srcOrd="0" destOrd="0" presId="urn:microsoft.com/office/officeart/2005/8/layout/orgChart1#6"/>
    <dgm:cxn modelId="{92681A3E-58F8-4000-B65F-4D8AA2F8C96D}" type="presOf" srcId="{28E40E0A-192C-4415-8A8F-25C121A03815}" destId="{83B5F76A-02BE-4ED9-952D-53C8C2BEFCCD}" srcOrd="0" destOrd="0" presId="urn:microsoft.com/office/officeart/2005/8/layout/orgChart1#6"/>
    <dgm:cxn modelId="{9E04F0C5-752B-4BBF-958B-483C85A6809A}" srcId="{BB7CF399-341A-4EA4-B3CE-629ADFD0AD9C}" destId="{F8A9D2CB-9382-496B-A52F-CE2AEA585D6E}" srcOrd="2" destOrd="0" parTransId="{683F41DD-F576-41DA-80C4-EF6C208A8E63}" sibTransId="{413BFD3E-DD95-45B3-8DD8-DD044B0C1547}"/>
    <dgm:cxn modelId="{F501A55F-B469-4E98-8AB8-8980514C684C}" type="presOf" srcId="{B4F9A5E3-C445-42CD-8BA0-91865ACA9E6A}" destId="{3AE28E8B-D89E-4BC9-A5D6-A6CC2B12E3D4}" srcOrd="0" destOrd="0" presId="urn:microsoft.com/office/officeart/2005/8/layout/orgChart1#6"/>
    <dgm:cxn modelId="{82D28D92-27D4-4C8D-A553-6C5FF3B9B322}" type="presOf" srcId="{F8A9D2CB-9382-496B-A52F-CE2AEA585D6E}" destId="{7A2858F8-13B5-4F30-B406-B7473CEF7C55}" srcOrd="1" destOrd="0" presId="urn:microsoft.com/office/officeart/2005/8/layout/orgChart1#6"/>
    <dgm:cxn modelId="{C8662681-FC86-45DF-9205-1FB3EAA03CA7}" srcId="{266FFEC3-1068-49B0-B0AF-3C74A6FEAEBF}" destId="{BB7CF399-341A-4EA4-B3CE-629ADFD0AD9C}" srcOrd="0" destOrd="0" parTransId="{036D31C1-FBE9-4854-B428-4C1487A00A1C}" sibTransId="{7E3D16F5-E866-4123-A605-92641922784A}"/>
    <dgm:cxn modelId="{E29C01C3-FFB5-44A5-9FED-9B31A7A635AF}" type="presOf" srcId="{772511F0-28D2-4686-812F-A041156922EA}" destId="{0B3F7915-33C9-467A-9CF8-A9666D57050F}" srcOrd="0" destOrd="0" presId="urn:microsoft.com/office/officeart/2005/8/layout/orgChart1#6"/>
    <dgm:cxn modelId="{881E1F6A-5B34-4D94-834D-D24A5306D99B}" type="presOf" srcId="{28E40E0A-192C-4415-8A8F-25C121A03815}" destId="{47933311-3A77-4876-B8D9-15E643703ACD}" srcOrd="1" destOrd="0" presId="urn:microsoft.com/office/officeart/2005/8/layout/orgChart1#6"/>
    <dgm:cxn modelId="{61409333-F931-4360-A5AA-2F9ADB87E9DC}" type="presOf" srcId="{BB7CF399-341A-4EA4-B3CE-629ADFD0AD9C}" destId="{24F8CFD5-8497-4322-B24B-8D8CDB7BF4BF}" srcOrd="0" destOrd="0" presId="urn:microsoft.com/office/officeart/2005/8/layout/orgChart1#6"/>
    <dgm:cxn modelId="{EE0EB47B-4CA9-434D-B116-C765E9206CD2}" type="presOf" srcId="{46CAC8A7-6301-4257-8CF2-167F1E52DAC6}" destId="{9185479F-C8C7-4581-9250-26BA0925E302}" srcOrd="0" destOrd="0" presId="urn:microsoft.com/office/officeart/2005/8/layout/orgChart1#6"/>
    <dgm:cxn modelId="{69843E87-87FA-4065-B18A-F26C5FEC0A31}" type="presOf" srcId="{F8A9D2CB-9382-496B-A52F-CE2AEA585D6E}" destId="{959B8BF3-7BB6-49DB-93A0-972CB75236EC}" srcOrd="0" destOrd="0" presId="urn:microsoft.com/office/officeart/2005/8/layout/orgChart1#6"/>
    <dgm:cxn modelId="{99E9CE9E-C422-451D-B85A-B698F103D07B}" srcId="{BB7CF399-341A-4EA4-B3CE-629ADFD0AD9C}" destId="{772511F0-28D2-4686-812F-A041156922EA}" srcOrd="3" destOrd="0" parTransId="{EA3546E2-5523-46CF-A736-39F708CB72D3}" sibTransId="{9CC6D8F4-A0E1-4F63-B71B-D9CBBC3FCF4E}"/>
    <dgm:cxn modelId="{0CFF56E7-3C9D-42B8-BE22-5388C20E2499}" type="presOf" srcId="{683F41DD-F576-41DA-80C4-EF6C208A8E63}" destId="{245AD3DA-9CE1-417A-B2F3-BF93DC692241}" srcOrd="0" destOrd="0" presId="urn:microsoft.com/office/officeart/2005/8/layout/orgChart1#6"/>
    <dgm:cxn modelId="{382F9D07-0B3A-42C2-B4D8-EAD6DB05FB53}" type="presOf" srcId="{EF63BF94-778C-4051-A578-2E8C710B2EB9}" destId="{88968031-BB05-49B0-8628-C4A5FC46F5F0}" srcOrd="0" destOrd="0" presId="urn:microsoft.com/office/officeart/2005/8/layout/orgChart1#6"/>
    <dgm:cxn modelId="{F28EF34F-12C3-403B-9871-A51BD47AA809}" type="presOf" srcId="{266FFEC3-1068-49B0-B0AF-3C74A6FEAEBF}" destId="{9396ACAE-1B8B-4F36-AC8E-AA64972B5B31}" srcOrd="0" destOrd="0" presId="urn:microsoft.com/office/officeart/2005/8/layout/orgChart1#6"/>
    <dgm:cxn modelId="{73C8F09E-9654-4FD3-9320-617084C801B7}" type="presOf" srcId="{772511F0-28D2-4686-812F-A041156922EA}" destId="{399DE5BC-78C8-436E-A0E8-BB9330DBA6EE}" srcOrd="1" destOrd="0" presId="urn:microsoft.com/office/officeart/2005/8/layout/orgChart1#6"/>
    <dgm:cxn modelId="{57B22EE3-3E79-4055-BE2A-9206107DF142}" type="presParOf" srcId="{9396ACAE-1B8B-4F36-AC8E-AA64972B5B31}" destId="{1A3AC5DE-01E4-4EA0-A8A8-418D38A46A7D}" srcOrd="0" destOrd="0" presId="urn:microsoft.com/office/officeart/2005/8/layout/orgChart1#6"/>
    <dgm:cxn modelId="{5A714071-760F-4664-9FA7-9A28F71C7B6D}" type="presParOf" srcId="{1A3AC5DE-01E4-4EA0-A8A8-418D38A46A7D}" destId="{FA16F48F-F9FE-46DF-A13E-2B4E7DC16E6A}" srcOrd="0" destOrd="0" presId="urn:microsoft.com/office/officeart/2005/8/layout/orgChart1#6"/>
    <dgm:cxn modelId="{C464EE6F-6555-4543-8279-095A0F62A863}" type="presParOf" srcId="{FA16F48F-F9FE-46DF-A13E-2B4E7DC16E6A}" destId="{24F8CFD5-8497-4322-B24B-8D8CDB7BF4BF}" srcOrd="0" destOrd="0" presId="urn:microsoft.com/office/officeart/2005/8/layout/orgChart1#6"/>
    <dgm:cxn modelId="{B46C0E6B-F24B-4A6B-8AA7-B6CD05865BE4}" type="presParOf" srcId="{FA16F48F-F9FE-46DF-A13E-2B4E7DC16E6A}" destId="{19513C73-432A-422C-8020-DE46B8B98DC8}" srcOrd="1" destOrd="0" presId="urn:microsoft.com/office/officeart/2005/8/layout/orgChart1#6"/>
    <dgm:cxn modelId="{FCCDEF1A-065E-46E2-9470-05486152ADD0}" type="presParOf" srcId="{1A3AC5DE-01E4-4EA0-A8A8-418D38A46A7D}" destId="{375A90DC-67D5-4815-9658-66B6AC76D220}" srcOrd="1" destOrd="0" presId="urn:microsoft.com/office/officeart/2005/8/layout/orgChart1#6"/>
    <dgm:cxn modelId="{1FA0E3DA-BD48-45E6-A18C-616D15B904F1}" type="presParOf" srcId="{375A90DC-67D5-4815-9658-66B6AC76D220}" destId="{88968031-BB05-49B0-8628-C4A5FC46F5F0}" srcOrd="0" destOrd="0" presId="urn:microsoft.com/office/officeart/2005/8/layout/orgChart1#6"/>
    <dgm:cxn modelId="{83D28666-4C8E-4A78-9A6C-06B9FDBBB85C}" type="presParOf" srcId="{375A90DC-67D5-4815-9658-66B6AC76D220}" destId="{B3EE9D36-EBD8-430A-B3C4-3CCEF0E82E56}" srcOrd="1" destOrd="0" presId="urn:microsoft.com/office/officeart/2005/8/layout/orgChart1#6"/>
    <dgm:cxn modelId="{5F245A90-2DA4-462E-8B05-3D2BEDCE4892}" type="presParOf" srcId="{B3EE9D36-EBD8-430A-B3C4-3CCEF0E82E56}" destId="{5058D4F6-7564-478C-9C15-893369CC1765}" srcOrd="0" destOrd="0" presId="urn:microsoft.com/office/officeart/2005/8/layout/orgChart1#6"/>
    <dgm:cxn modelId="{B41E70A6-8BB3-467F-8614-C4E501690393}" type="presParOf" srcId="{5058D4F6-7564-478C-9C15-893369CC1765}" destId="{83B5F76A-02BE-4ED9-952D-53C8C2BEFCCD}" srcOrd="0" destOrd="0" presId="urn:microsoft.com/office/officeart/2005/8/layout/orgChart1#6"/>
    <dgm:cxn modelId="{22E93B15-0B4C-48EB-B7EC-B09EB1206A52}" type="presParOf" srcId="{5058D4F6-7564-478C-9C15-893369CC1765}" destId="{47933311-3A77-4876-B8D9-15E643703ACD}" srcOrd="1" destOrd="0" presId="urn:microsoft.com/office/officeart/2005/8/layout/orgChart1#6"/>
    <dgm:cxn modelId="{C4D8E0BE-800E-4BAE-BF9F-56BE627B11F8}" type="presParOf" srcId="{B3EE9D36-EBD8-430A-B3C4-3CCEF0E82E56}" destId="{ECE80A29-D1FA-4605-A852-15B6846D3220}" srcOrd="1" destOrd="0" presId="urn:microsoft.com/office/officeart/2005/8/layout/orgChart1#6"/>
    <dgm:cxn modelId="{318B4D95-9DE9-4E88-BE93-BF5C6BCD36AB}" type="presParOf" srcId="{B3EE9D36-EBD8-430A-B3C4-3CCEF0E82E56}" destId="{5EEFBA85-1200-4EB4-94C3-CD2A5C318727}" srcOrd="2" destOrd="0" presId="urn:microsoft.com/office/officeart/2005/8/layout/orgChart1#6"/>
    <dgm:cxn modelId="{85091628-B03A-4CCC-B244-D9CAC65C40BB}" type="presParOf" srcId="{375A90DC-67D5-4815-9658-66B6AC76D220}" destId="{3AE28E8B-D89E-4BC9-A5D6-A6CC2B12E3D4}" srcOrd="2" destOrd="0" presId="urn:microsoft.com/office/officeart/2005/8/layout/orgChart1#6"/>
    <dgm:cxn modelId="{3A09B8CD-BBEF-4A40-BF35-39C03EB079D0}" type="presParOf" srcId="{375A90DC-67D5-4815-9658-66B6AC76D220}" destId="{47096E54-C7A8-4011-87F3-D4C7D16995C6}" srcOrd="3" destOrd="0" presId="urn:microsoft.com/office/officeart/2005/8/layout/orgChart1#6"/>
    <dgm:cxn modelId="{418157AE-7C76-40BD-A172-F3DEB6EAA37C}" type="presParOf" srcId="{47096E54-C7A8-4011-87F3-D4C7D16995C6}" destId="{58A7E858-3518-4CFB-A7B5-A2CE3A1B2D97}" srcOrd="0" destOrd="0" presId="urn:microsoft.com/office/officeart/2005/8/layout/orgChart1#6"/>
    <dgm:cxn modelId="{8123582D-6B5E-48F3-98FA-8335292217C1}" type="presParOf" srcId="{58A7E858-3518-4CFB-A7B5-A2CE3A1B2D97}" destId="{9185479F-C8C7-4581-9250-26BA0925E302}" srcOrd="0" destOrd="0" presId="urn:microsoft.com/office/officeart/2005/8/layout/orgChart1#6"/>
    <dgm:cxn modelId="{A36AE17C-BC63-41CC-B333-2AB1EB258075}" type="presParOf" srcId="{58A7E858-3518-4CFB-A7B5-A2CE3A1B2D97}" destId="{45091EEA-F0F6-41BC-BB1D-CD43E2C8891E}" srcOrd="1" destOrd="0" presId="urn:microsoft.com/office/officeart/2005/8/layout/orgChart1#6"/>
    <dgm:cxn modelId="{2FACFBD3-E49A-4C03-8B3D-5917983FA99B}" type="presParOf" srcId="{47096E54-C7A8-4011-87F3-D4C7D16995C6}" destId="{6DA88544-BE2C-4F42-A635-DCB16C9CDAAA}" srcOrd="1" destOrd="0" presId="urn:microsoft.com/office/officeart/2005/8/layout/orgChart1#6"/>
    <dgm:cxn modelId="{21F56F3A-B097-4397-82C5-1BB7CA31878D}" type="presParOf" srcId="{47096E54-C7A8-4011-87F3-D4C7D16995C6}" destId="{03AA9B51-95C2-443C-AA7A-65DC55DDB238}" srcOrd="2" destOrd="0" presId="urn:microsoft.com/office/officeart/2005/8/layout/orgChart1#6"/>
    <dgm:cxn modelId="{1B9301A7-8395-4316-8F70-7D5C4176E619}" type="presParOf" srcId="{375A90DC-67D5-4815-9658-66B6AC76D220}" destId="{245AD3DA-9CE1-417A-B2F3-BF93DC692241}" srcOrd="4" destOrd="0" presId="urn:microsoft.com/office/officeart/2005/8/layout/orgChart1#6"/>
    <dgm:cxn modelId="{0CD08F22-259F-4689-B12F-72ED47C18EA1}" type="presParOf" srcId="{375A90DC-67D5-4815-9658-66B6AC76D220}" destId="{0DE4095E-7F0D-4BC9-8729-8144C8BD6D78}" srcOrd="5" destOrd="0" presId="urn:microsoft.com/office/officeart/2005/8/layout/orgChart1#6"/>
    <dgm:cxn modelId="{2EC0815D-EA2C-4702-88D2-B02687181A18}" type="presParOf" srcId="{0DE4095E-7F0D-4BC9-8729-8144C8BD6D78}" destId="{5F0F1036-0304-4CB6-8FBB-376C95092D35}" srcOrd="0" destOrd="0" presId="urn:microsoft.com/office/officeart/2005/8/layout/orgChart1#6"/>
    <dgm:cxn modelId="{12B74F78-7FC5-4CF0-AA92-4565AF9BDCA6}" type="presParOf" srcId="{5F0F1036-0304-4CB6-8FBB-376C95092D35}" destId="{959B8BF3-7BB6-49DB-93A0-972CB75236EC}" srcOrd="0" destOrd="0" presId="urn:microsoft.com/office/officeart/2005/8/layout/orgChart1#6"/>
    <dgm:cxn modelId="{C5D3A57D-3D8D-4481-9BFA-0FED86CD2CEB}" type="presParOf" srcId="{5F0F1036-0304-4CB6-8FBB-376C95092D35}" destId="{7A2858F8-13B5-4F30-B406-B7473CEF7C55}" srcOrd="1" destOrd="0" presId="urn:microsoft.com/office/officeart/2005/8/layout/orgChart1#6"/>
    <dgm:cxn modelId="{61ABC755-7FD4-4E30-8F82-00381BA5A992}" type="presParOf" srcId="{0DE4095E-7F0D-4BC9-8729-8144C8BD6D78}" destId="{1234CCD9-89B4-4638-8957-3C8E67F1C154}" srcOrd="1" destOrd="0" presId="urn:microsoft.com/office/officeart/2005/8/layout/orgChart1#6"/>
    <dgm:cxn modelId="{CC418562-2325-4428-B8AB-E16CD5CDA4A1}" type="presParOf" srcId="{0DE4095E-7F0D-4BC9-8729-8144C8BD6D78}" destId="{77049114-5872-41A2-BE4A-2C2BBF6541B6}" srcOrd="2" destOrd="0" presId="urn:microsoft.com/office/officeart/2005/8/layout/orgChart1#6"/>
    <dgm:cxn modelId="{A45CE8CA-7081-4F78-9AB1-2664700C1278}" type="presParOf" srcId="{375A90DC-67D5-4815-9658-66B6AC76D220}" destId="{7ABD2545-AE51-41C4-947D-F34169EE8131}" srcOrd="6" destOrd="0" presId="urn:microsoft.com/office/officeart/2005/8/layout/orgChart1#6"/>
    <dgm:cxn modelId="{683B4392-F47E-4332-8F7C-D207D0B23FC3}" type="presParOf" srcId="{375A90DC-67D5-4815-9658-66B6AC76D220}" destId="{8CD9D29B-B394-44FD-BD40-FEFAD77B25C9}" srcOrd="7" destOrd="0" presId="urn:microsoft.com/office/officeart/2005/8/layout/orgChart1#6"/>
    <dgm:cxn modelId="{1340FAB8-B115-4A4D-8DDF-32B4A40A97E4}" type="presParOf" srcId="{8CD9D29B-B394-44FD-BD40-FEFAD77B25C9}" destId="{06A0CC19-BF0D-429B-ABE9-9E2260A158FA}" srcOrd="0" destOrd="0" presId="urn:microsoft.com/office/officeart/2005/8/layout/orgChart1#6"/>
    <dgm:cxn modelId="{7FBA758E-D82F-4742-84B8-16C40CBC4492}" type="presParOf" srcId="{06A0CC19-BF0D-429B-ABE9-9E2260A158FA}" destId="{0B3F7915-33C9-467A-9CF8-A9666D57050F}" srcOrd="0" destOrd="0" presId="urn:microsoft.com/office/officeart/2005/8/layout/orgChart1#6"/>
    <dgm:cxn modelId="{CD27BECF-E018-4EA3-8F98-8D40C7957DE8}" type="presParOf" srcId="{06A0CC19-BF0D-429B-ABE9-9E2260A158FA}" destId="{399DE5BC-78C8-436E-A0E8-BB9330DBA6EE}" srcOrd="1" destOrd="0" presId="urn:microsoft.com/office/officeart/2005/8/layout/orgChart1#6"/>
    <dgm:cxn modelId="{2C7D643F-554D-4B2A-B4B6-85744CC80FD9}" type="presParOf" srcId="{8CD9D29B-B394-44FD-BD40-FEFAD77B25C9}" destId="{44427FDD-43B4-401B-BD40-262311CD9574}" srcOrd="1" destOrd="0" presId="urn:microsoft.com/office/officeart/2005/8/layout/orgChart1#6"/>
    <dgm:cxn modelId="{B153F5D1-0200-4A38-BB3D-003509A049D3}" type="presParOf" srcId="{8CD9D29B-B394-44FD-BD40-FEFAD77B25C9}" destId="{7EA0D59E-0CD2-48A6-8476-D335EABB1281}" srcOrd="2" destOrd="0" presId="urn:microsoft.com/office/officeart/2005/8/layout/orgChart1#6"/>
    <dgm:cxn modelId="{39ACD33F-2EA3-4D33-891E-763585468FA8}" type="presParOf" srcId="{1A3AC5DE-01E4-4EA0-A8A8-418D38A46A7D}" destId="{A2943AE9-AD98-49D8-A964-67C52D44A702}" srcOrd="2" destOrd="0" presId="urn:microsoft.com/office/officeart/2005/8/layout/orgChart1#6"/>
  </dgm:cxnLst>
  <dgm:bg/>
  <dgm:whole>
    <a:ln>
      <a:solidFill>
        <a:schemeClr val="accent1"/>
      </a:solidFill>
      <a:prstDash val="dash"/>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7" loCatId="hierarchy" qsTypeId="urn:microsoft.com/office/officeart/2005/8/quickstyle/simple1#7" qsCatId="simple" csTypeId="urn:microsoft.com/office/officeart/2005/8/colors/colorful5#4" csCatId="colorful" phldr="1"/>
      <dgm:spPr/>
      <dgm:t>
        <a:bodyPr/>
        <a:lstStyle/>
        <a:p>
          <a:endParaRPr lang="zh-CN" altLang="en-US"/>
        </a:p>
      </dgm:t>
    </dgm:pt>
    <dgm:pt modelId="{BB7CF399-341A-4EA4-B3CE-629ADFD0AD9C}">
      <dgm:prSet phldrT="[文本]" custT="1"/>
      <dgm:spPr/>
      <dgm:t>
        <a:bodyPr/>
        <a:lstStyle/>
        <a:p>
          <a:r>
            <a:rPr lang="zh-CN" altLang="en-US" sz="1200" b="1" dirty="0" smtClean="0">
              <a:latin typeface="微软雅黑" pitchFamily="34" charset="-122"/>
              <a:ea typeface="微软雅黑" pitchFamily="34" charset="-122"/>
            </a:rPr>
            <a:t>设备设施维修</a:t>
          </a:r>
          <a:endParaRPr lang="zh-CN" altLang="en-US" sz="12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2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200" b="1">
            <a:latin typeface="微软雅黑" pitchFamily="34" charset="-122"/>
            <a:ea typeface="微软雅黑" pitchFamily="34" charset="-122"/>
          </a:endParaRPr>
        </a:p>
      </dgm:t>
    </dgm:pt>
    <dgm:pt modelId="{28E40E0A-192C-4415-8A8F-25C121A03815}">
      <dgm:prSet phldrT="[文本]" custT="1"/>
      <dgm:spPr/>
      <dgm:t>
        <a:bodyPr/>
        <a:lstStyle/>
        <a:p>
          <a:r>
            <a:rPr lang="zh-CN" altLang="en-US" sz="1200" b="1" dirty="0" smtClean="0">
              <a:latin typeface="微软雅黑" pitchFamily="34" charset="-122"/>
              <a:ea typeface="微软雅黑" pitchFamily="34" charset="-122"/>
            </a:rPr>
            <a:t>维修安全方案</a:t>
          </a:r>
          <a:endParaRPr lang="zh-CN" altLang="en-US" sz="12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2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200" b="1">
            <a:latin typeface="微软雅黑" pitchFamily="34" charset="-122"/>
            <a:ea typeface="微软雅黑" pitchFamily="34" charset="-122"/>
          </a:endParaRPr>
        </a:p>
      </dgm:t>
    </dgm:pt>
    <dgm:pt modelId="{46CAC8A7-6301-4257-8CF2-167F1E52DAC6}">
      <dgm:prSet phldrT="[文本]" custT="1"/>
      <dgm:spPr/>
      <dgm:t>
        <a:bodyPr/>
        <a:lstStyle/>
        <a:p>
          <a:r>
            <a:rPr lang="zh-CN" altLang="en-US" sz="1200" b="1" dirty="0" smtClean="0">
              <a:latin typeface="微软雅黑" pitchFamily="34" charset="-122"/>
              <a:ea typeface="微软雅黑" pitchFamily="34" charset="-122"/>
            </a:rPr>
            <a:t>安全技术交底</a:t>
          </a:r>
          <a:endParaRPr lang="zh-CN" altLang="en-US" sz="12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2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200" b="1">
            <a:latin typeface="微软雅黑" pitchFamily="34" charset="-122"/>
            <a:ea typeface="微软雅黑" pitchFamily="34" charset="-122"/>
          </a:endParaRPr>
        </a:p>
      </dgm:t>
    </dgm:pt>
    <dgm:pt modelId="{F8A9D2CB-9382-496B-A52F-CE2AEA585D6E}">
      <dgm:prSet custT="1"/>
      <dgm:spPr/>
      <dgm:t>
        <a:bodyPr/>
        <a:lstStyle/>
        <a:p>
          <a:r>
            <a:rPr lang="zh-CN" altLang="en-US" sz="1200" b="1" dirty="0" smtClean="0">
              <a:latin typeface="微软雅黑" pitchFamily="34" charset="-122"/>
              <a:ea typeface="微软雅黑" pitchFamily="34" charset="-122"/>
            </a:rPr>
            <a:t>危险作业管理</a:t>
          </a:r>
          <a:endParaRPr lang="zh-CN" altLang="en-US" sz="12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2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200">
            <a:latin typeface="微软雅黑" pitchFamily="34" charset="-122"/>
            <a:ea typeface="微软雅黑" pitchFamily="34" charset="-122"/>
          </a:endParaRPr>
        </a:p>
      </dgm:t>
    </dgm:pt>
    <dgm:pt modelId="{772511F0-28D2-4686-812F-A041156922EA}">
      <dgm:prSet custT="1"/>
      <dgm:spPr/>
      <dgm:t>
        <a:bodyPr/>
        <a:lstStyle/>
        <a:p>
          <a:r>
            <a:rPr lang="zh-CN" altLang="en-US" sz="1200" b="1" dirty="0" smtClean="0">
              <a:latin typeface="微软雅黑" pitchFamily="34" charset="-122"/>
              <a:ea typeface="微软雅黑" pitchFamily="34" charset="-122"/>
            </a:rPr>
            <a:t>挂牌上锁</a:t>
          </a:r>
          <a:endParaRPr lang="zh-CN" altLang="en-US" sz="12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2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200">
            <a:latin typeface="微软雅黑" pitchFamily="34" charset="-122"/>
            <a:ea typeface="微软雅黑" pitchFamily="34" charset="-122"/>
          </a:endParaRPr>
        </a:p>
      </dgm:t>
    </dgm:pt>
    <dgm:pt modelId="{3C85DDBF-4FA3-4E05-A4B5-52F43FA674B0}">
      <dgm:prSet custT="1"/>
      <dgm:spPr/>
      <dgm:t>
        <a:bodyPr/>
        <a:lstStyle/>
        <a:p>
          <a:r>
            <a:rPr lang="zh-CN" altLang="en-US" sz="1200" b="1" dirty="0" smtClean="0">
              <a:latin typeface="微软雅黑" pitchFamily="34" charset="-122"/>
              <a:ea typeface="微软雅黑" pitchFamily="34" charset="-122"/>
            </a:rPr>
            <a:t>现场清理</a:t>
          </a:r>
          <a:endParaRPr lang="zh-CN" altLang="en-US" sz="1200" b="1" dirty="0">
            <a:latin typeface="微软雅黑" pitchFamily="34" charset="-122"/>
            <a:ea typeface="微软雅黑" pitchFamily="34" charset="-122"/>
          </a:endParaRPr>
        </a:p>
      </dgm:t>
    </dgm:pt>
    <dgm:pt modelId="{9EA01EB3-4318-4F2B-A21B-D28C71B9A60E}" type="parTrans" cxnId="{99D35429-9C27-4D2F-8442-296BDEE027FA}">
      <dgm:prSet/>
      <dgm:spPr/>
      <dgm:t>
        <a:bodyPr/>
        <a:lstStyle/>
        <a:p>
          <a:endParaRPr lang="zh-CN" altLang="en-US" sz="1200"/>
        </a:p>
      </dgm:t>
    </dgm:pt>
    <dgm:pt modelId="{98C5C0E8-9326-4E33-ADFE-B18DA520DD4A}" type="sibTrans" cxnId="{99D35429-9C27-4D2F-8442-296BDEE027FA}">
      <dgm:prSet/>
      <dgm:spPr/>
      <dgm:t>
        <a:bodyPr/>
        <a:lstStyle/>
        <a:p>
          <a:endParaRPr lang="zh-CN" altLang="en-US" sz="1200"/>
        </a:p>
      </dgm:t>
    </dgm:pt>
    <dgm:pt modelId="{E1285EEB-9F7F-4978-83EC-6D646C1F52D8}">
      <dgm:prSet custT="1"/>
      <dgm:spPr/>
      <dgm:t>
        <a:bodyPr/>
        <a:lstStyle/>
        <a:p>
          <a:r>
            <a:rPr lang="zh-CN" altLang="en-US" sz="1200" b="1" dirty="0" smtClean="0">
              <a:latin typeface="微软雅黑" pitchFamily="34" charset="-122"/>
              <a:ea typeface="微软雅黑" pitchFamily="34" charset="-122"/>
            </a:rPr>
            <a:t>安全装置恢复</a:t>
          </a:r>
          <a:endParaRPr lang="zh-CN" altLang="en-US" sz="1200" b="1" dirty="0">
            <a:latin typeface="微软雅黑" pitchFamily="34" charset="-122"/>
            <a:ea typeface="微软雅黑" pitchFamily="34" charset="-122"/>
          </a:endParaRPr>
        </a:p>
      </dgm:t>
    </dgm:pt>
    <dgm:pt modelId="{57394960-690E-440E-8735-BCC9C2CFFC31}" type="parTrans" cxnId="{99E5C0F8-FCD2-4F8C-9947-A7F018BCFCDD}">
      <dgm:prSet/>
      <dgm:spPr/>
      <dgm:t>
        <a:bodyPr/>
        <a:lstStyle/>
        <a:p>
          <a:endParaRPr lang="zh-CN" altLang="en-US" sz="1200"/>
        </a:p>
      </dgm:t>
    </dgm:pt>
    <dgm:pt modelId="{60315DDA-2E49-44B8-9D6A-D9D87D1A4AAB}" type="sibTrans" cxnId="{99E5C0F8-FCD2-4F8C-9947-A7F018BCFCDD}">
      <dgm:prSet/>
      <dgm:spPr/>
      <dgm:t>
        <a:bodyPr/>
        <a:lstStyle/>
        <a:p>
          <a:endParaRPr lang="zh-CN" altLang="en-US" sz="1200"/>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6"/>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6">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6"/>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6"/>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6">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6"/>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6"/>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6" custLinFactNeighborX="-1417" custLinFactNeighborY="-233">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6"/>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6"/>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6">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6"/>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CA8FC0E2-4F20-4871-AA54-7210B06F46CC}" type="pres">
      <dgm:prSet presAssocID="{57394960-690E-440E-8735-BCC9C2CFFC31}" presName="Name37" presStyleLbl="parChTrans1D2" presStyleIdx="4" presStyleCnt="6"/>
      <dgm:spPr/>
      <dgm:t>
        <a:bodyPr/>
        <a:lstStyle/>
        <a:p>
          <a:endParaRPr lang="zh-CN" altLang="en-US"/>
        </a:p>
      </dgm:t>
    </dgm:pt>
    <dgm:pt modelId="{6F36FF1C-FBFA-41FF-844F-E18F0A3FE7AB}" type="pres">
      <dgm:prSet presAssocID="{E1285EEB-9F7F-4978-83EC-6D646C1F52D8}" presName="hierRoot2" presStyleCnt="0">
        <dgm:presLayoutVars>
          <dgm:hierBranch val="init"/>
        </dgm:presLayoutVars>
      </dgm:prSet>
      <dgm:spPr/>
    </dgm:pt>
    <dgm:pt modelId="{C5D99C30-C77B-4A47-869D-E08D6662F9AC}" type="pres">
      <dgm:prSet presAssocID="{E1285EEB-9F7F-4978-83EC-6D646C1F52D8}" presName="rootComposite" presStyleCnt="0"/>
      <dgm:spPr/>
    </dgm:pt>
    <dgm:pt modelId="{4C706548-0855-46F5-AFE2-9F1036FE18A3}" type="pres">
      <dgm:prSet presAssocID="{E1285EEB-9F7F-4978-83EC-6D646C1F52D8}" presName="rootText" presStyleLbl="node2" presStyleIdx="4" presStyleCnt="6">
        <dgm:presLayoutVars>
          <dgm:chPref val="3"/>
        </dgm:presLayoutVars>
      </dgm:prSet>
      <dgm:spPr/>
      <dgm:t>
        <a:bodyPr/>
        <a:lstStyle/>
        <a:p>
          <a:endParaRPr lang="zh-CN" altLang="en-US"/>
        </a:p>
      </dgm:t>
    </dgm:pt>
    <dgm:pt modelId="{45B1040C-7B7E-4812-9E11-E58E25AC0AA4}" type="pres">
      <dgm:prSet presAssocID="{E1285EEB-9F7F-4978-83EC-6D646C1F52D8}" presName="rootConnector" presStyleLbl="node2" presStyleIdx="4" presStyleCnt="6"/>
      <dgm:spPr/>
      <dgm:t>
        <a:bodyPr/>
        <a:lstStyle/>
        <a:p>
          <a:endParaRPr lang="zh-CN" altLang="en-US"/>
        </a:p>
      </dgm:t>
    </dgm:pt>
    <dgm:pt modelId="{AA2027EE-8F6B-4408-9EEA-44D18D3BFE69}" type="pres">
      <dgm:prSet presAssocID="{E1285EEB-9F7F-4978-83EC-6D646C1F52D8}" presName="hierChild4" presStyleCnt="0"/>
      <dgm:spPr/>
    </dgm:pt>
    <dgm:pt modelId="{0E6F7735-4B7E-4215-B2F6-70D065C11DE6}" type="pres">
      <dgm:prSet presAssocID="{E1285EEB-9F7F-4978-83EC-6D646C1F52D8}" presName="hierChild5" presStyleCnt="0"/>
      <dgm:spPr/>
    </dgm:pt>
    <dgm:pt modelId="{0C07BB93-B34F-4210-B4AA-D76558E1E76C}" type="pres">
      <dgm:prSet presAssocID="{9EA01EB3-4318-4F2B-A21B-D28C71B9A60E}" presName="Name37" presStyleLbl="parChTrans1D2" presStyleIdx="5" presStyleCnt="6"/>
      <dgm:spPr/>
      <dgm:t>
        <a:bodyPr/>
        <a:lstStyle/>
        <a:p>
          <a:endParaRPr lang="zh-CN" altLang="en-US"/>
        </a:p>
      </dgm:t>
    </dgm:pt>
    <dgm:pt modelId="{A2A37B69-7637-4F82-B610-2B5D9EF70387}" type="pres">
      <dgm:prSet presAssocID="{3C85DDBF-4FA3-4E05-A4B5-52F43FA674B0}" presName="hierRoot2" presStyleCnt="0">
        <dgm:presLayoutVars>
          <dgm:hierBranch val="init"/>
        </dgm:presLayoutVars>
      </dgm:prSet>
      <dgm:spPr/>
    </dgm:pt>
    <dgm:pt modelId="{555C53FF-B7A3-453C-B47F-BD39DDE7C274}" type="pres">
      <dgm:prSet presAssocID="{3C85DDBF-4FA3-4E05-A4B5-52F43FA674B0}" presName="rootComposite" presStyleCnt="0"/>
      <dgm:spPr/>
    </dgm:pt>
    <dgm:pt modelId="{09BA841D-EE24-4752-B26D-0058E21F9ACA}" type="pres">
      <dgm:prSet presAssocID="{3C85DDBF-4FA3-4E05-A4B5-52F43FA674B0}" presName="rootText" presStyleLbl="node2" presStyleIdx="5" presStyleCnt="6">
        <dgm:presLayoutVars>
          <dgm:chPref val="3"/>
        </dgm:presLayoutVars>
      </dgm:prSet>
      <dgm:spPr/>
      <dgm:t>
        <a:bodyPr/>
        <a:lstStyle/>
        <a:p>
          <a:endParaRPr lang="zh-CN" altLang="en-US"/>
        </a:p>
      </dgm:t>
    </dgm:pt>
    <dgm:pt modelId="{315D4315-16EA-4695-BCF2-0F26893B88AF}" type="pres">
      <dgm:prSet presAssocID="{3C85DDBF-4FA3-4E05-A4B5-52F43FA674B0}" presName="rootConnector" presStyleLbl="node2" presStyleIdx="5" presStyleCnt="6"/>
      <dgm:spPr/>
      <dgm:t>
        <a:bodyPr/>
        <a:lstStyle/>
        <a:p>
          <a:endParaRPr lang="zh-CN" altLang="en-US"/>
        </a:p>
      </dgm:t>
    </dgm:pt>
    <dgm:pt modelId="{752F1DED-FF34-44D9-A28D-D77D3FEAD9DA}" type="pres">
      <dgm:prSet presAssocID="{3C85DDBF-4FA3-4E05-A4B5-52F43FA674B0}" presName="hierChild4" presStyleCnt="0"/>
      <dgm:spPr/>
    </dgm:pt>
    <dgm:pt modelId="{AB3DE992-A52D-48BB-AED7-3B7FEAE561D1}" type="pres">
      <dgm:prSet presAssocID="{3C85DDBF-4FA3-4E05-A4B5-52F43FA674B0}" presName="hierChild5" presStyleCnt="0"/>
      <dgm:spPr/>
    </dgm:pt>
    <dgm:pt modelId="{A2943AE9-AD98-49D8-A964-67C52D44A702}" type="pres">
      <dgm:prSet presAssocID="{BB7CF399-341A-4EA4-B3CE-629ADFD0AD9C}" presName="hierChild3" presStyleCnt="0"/>
      <dgm:spPr/>
      <dgm:t>
        <a:bodyPr/>
        <a:lstStyle/>
        <a:p>
          <a:endParaRPr lang="zh-CN" altLang="en-US"/>
        </a:p>
      </dgm:t>
    </dgm:pt>
  </dgm:ptLst>
  <dgm:cxnLst>
    <dgm:cxn modelId="{AC31B3EB-383C-4670-998E-162724B91DCC}" type="presOf" srcId="{266FFEC3-1068-49B0-B0AF-3C74A6FEAEBF}" destId="{9396ACAE-1B8B-4F36-AC8E-AA64972B5B31}" srcOrd="0" destOrd="0" presId="urn:microsoft.com/office/officeart/2005/8/layout/orgChart1#7"/>
    <dgm:cxn modelId="{A1616F1A-633B-4410-AAB5-37CB8BB7F548}" srcId="{BB7CF399-341A-4EA4-B3CE-629ADFD0AD9C}" destId="{46CAC8A7-6301-4257-8CF2-167F1E52DAC6}" srcOrd="1" destOrd="0" parTransId="{B4F9A5E3-C445-42CD-8BA0-91865ACA9E6A}" sibTransId="{DE560AAC-208B-48C4-9154-1F4F393668CC}"/>
    <dgm:cxn modelId="{F79C9D7C-7784-49D0-AF34-6203DC034811}" type="presOf" srcId="{46CAC8A7-6301-4257-8CF2-167F1E52DAC6}" destId="{9185479F-C8C7-4581-9250-26BA0925E302}" srcOrd="0" destOrd="0" presId="urn:microsoft.com/office/officeart/2005/8/layout/orgChart1#7"/>
    <dgm:cxn modelId="{3ED7A747-816F-45E5-A2D9-4B5408AD6F09}" type="presOf" srcId="{772511F0-28D2-4686-812F-A041156922EA}" destId="{0B3F7915-33C9-467A-9CF8-A9666D57050F}" srcOrd="0" destOrd="0" presId="urn:microsoft.com/office/officeart/2005/8/layout/orgChart1#7"/>
    <dgm:cxn modelId="{A28B1414-4803-4272-AFBA-393F3DBE20F9}" type="presOf" srcId="{EA3546E2-5523-46CF-A736-39F708CB72D3}" destId="{7ABD2545-AE51-41C4-947D-F34169EE8131}" srcOrd="0" destOrd="0" presId="urn:microsoft.com/office/officeart/2005/8/layout/orgChart1#7"/>
    <dgm:cxn modelId="{E640C449-CD80-464F-B00B-76F20E40F734}" type="presOf" srcId="{28E40E0A-192C-4415-8A8F-25C121A03815}" destId="{83B5F76A-02BE-4ED9-952D-53C8C2BEFCCD}" srcOrd="0" destOrd="0" presId="urn:microsoft.com/office/officeart/2005/8/layout/orgChart1#7"/>
    <dgm:cxn modelId="{C04F97B7-762E-4BFB-81E1-E4EB6C140F2C}" type="presOf" srcId="{46CAC8A7-6301-4257-8CF2-167F1E52DAC6}" destId="{45091EEA-F0F6-41BC-BB1D-CD43E2C8891E}" srcOrd="1" destOrd="0" presId="urn:microsoft.com/office/officeart/2005/8/layout/orgChart1#7"/>
    <dgm:cxn modelId="{772A0285-895B-4483-98EF-1E9D1ECAE51F}" type="presOf" srcId="{B4F9A5E3-C445-42CD-8BA0-91865ACA9E6A}" destId="{3AE28E8B-D89E-4BC9-A5D6-A6CC2B12E3D4}" srcOrd="0" destOrd="0" presId="urn:microsoft.com/office/officeart/2005/8/layout/orgChart1#7"/>
    <dgm:cxn modelId="{49F6E20C-0400-4878-AB89-07CA882AC0D2}" type="presOf" srcId="{28E40E0A-192C-4415-8A8F-25C121A03815}" destId="{47933311-3A77-4876-B8D9-15E643703ACD}" srcOrd="1" destOrd="0" presId="urn:microsoft.com/office/officeart/2005/8/layout/orgChart1#7"/>
    <dgm:cxn modelId="{DE2E741A-DE5A-4465-A34C-5A0643590489}" type="presOf" srcId="{BB7CF399-341A-4EA4-B3CE-629ADFD0AD9C}" destId="{19513C73-432A-422C-8020-DE46B8B98DC8}" srcOrd="1" destOrd="0" presId="urn:microsoft.com/office/officeart/2005/8/layout/orgChart1#7"/>
    <dgm:cxn modelId="{98495864-7C4F-441B-8EF8-B665488E7F1B}" type="presOf" srcId="{57394960-690E-440E-8735-BCC9C2CFFC31}" destId="{CA8FC0E2-4F20-4871-AA54-7210B06F46CC}" srcOrd="0" destOrd="0" presId="urn:microsoft.com/office/officeart/2005/8/layout/orgChart1#7"/>
    <dgm:cxn modelId="{99E9CE9E-C422-451D-B85A-B698F103D07B}" srcId="{BB7CF399-341A-4EA4-B3CE-629ADFD0AD9C}" destId="{772511F0-28D2-4686-812F-A041156922EA}" srcOrd="3" destOrd="0" parTransId="{EA3546E2-5523-46CF-A736-39F708CB72D3}" sibTransId="{9CC6D8F4-A0E1-4F63-B71B-D9CBBC3FCF4E}"/>
    <dgm:cxn modelId="{751C95F4-E7CF-4628-9F01-26ADBE83E0A4}" type="presOf" srcId="{F8A9D2CB-9382-496B-A52F-CE2AEA585D6E}" destId="{7A2858F8-13B5-4F30-B406-B7473CEF7C55}" srcOrd="1" destOrd="0" presId="urn:microsoft.com/office/officeart/2005/8/layout/orgChart1#7"/>
    <dgm:cxn modelId="{5A56D9A2-A18C-4B29-AE28-37F64E9AE673}" type="presOf" srcId="{683F41DD-F576-41DA-80C4-EF6C208A8E63}" destId="{245AD3DA-9CE1-417A-B2F3-BF93DC692241}" srcOrd="0" destOrd="0" presId="urn:microsoft.com/office/officeart/2005/8/layout/orgChart1#7"/>
    <dgm:cxn modelId="{6FE724A1-1502-47AF-863B-9D41113B01D3}" type="presOf" srcId="{EF63BF94-778C-4051-A578-2E8C710B2EB9}" destId="{88968031-BB05-49B0-8628-C4A5FC46F5F0}" srcOrd="0" destOrd="0" presId="urn:microsoft.com/office/officeart/2005/8/layout/orgChart1#7"/>
    <dgm:cxn modelId="{5D9887A0-0E63-48AB-89E3-A0A84BA0399E}" type="presOf" srcId="{9EA01EB3-4318-4F2B-A21B-D28C71B9A60E}" destId="{0C07BB93-B34F-4210-B4AA-D76558E1E76C}" srcOrd="0" destOrd="0" presId="urn:microsoft.com/office/officeart/2005/8/layout/orgChart1#7"/>
    <dgm:cxn modelId="{D95F6D2C-E216-4A2F-8DF5-880D284A84C7}" type="presOf" srcId="{E1285EEB-9F7F-4978-83EC-6D646C1F52D8}" destId="{4C706548-0855-46F5-AFE2-9F1036FE18A3}" srcOrd="0" destOrd="0" presId="urn:microsoft.com/office/officeart/2005/8/layout/orgChart1#7"/>
    <dgm:cxn modelId="{E95F4893-BE9A-43C6-9374-0EFE235F9334}" type="presOf" srcId="{F8A9D2CB-9382-496B-A52F-CE2AEA585D6E}" destId="{959B8BF3-7BB6-49DB-93A0-972CB75236EC}" srcOrd="0" destOrd="0" presId="urn:microsoft.com/office/officeart/2005/8/layout/orgChart1#7"/>
    <dgm:cxn modelId="{99D35429-9C27-4D2F-8442-296BDEE027FA}" srcId="{BB7CF399-341A-4EA4-B3CE-629ADFD0AD9C}" destId="{3C85DDBF-4FA3-4E05-A4B5-52F43FA674B0}" srcOrd="5" destOrd="0" parTransId="{9EA01EB3-4318-4F2B-A21B-D28C71B9A60E}" sibTransId="{98C5C0E8-9326-4E33-ADFE-B18DA520DD4A}"/>
    <dgm:cxn modelId="{4C7BD872-5D0B-4183-9D93-9A938C61B6EE}" type="presOf" srcId="{3C85DDBF-4FA3-4E05-A4B5-52F43FA674B0}" destId="{09BA841D-EE24-4752-B26D-0058E21F9ACA}" srcOrd="0" destOrd="0" presId="urn:microsoft.com/office/officeart/2005/8/layout/orgChart1#7"/>
    <dgm:cxn modelId="{99E5C0F8-FCD2-4F8C-9947-A7F018BCFCDD}" srcId="{BB7CF399-341A-4EA4-B3CE-629ADFD0AD9C}" destId="{E1285EEB-9F7F-4978-83EC-6D646C1F52D8}" srcOrd="4" destOrd="0" parTransId="{57394960-690E-440E-8735-BCC9C2CFFC31}" sibTransId="{60315DDA-2E49-44B8-9D6A-D9D87D1A4AAB}"/>
    <dgm:cxn modelId="{DA17BD5F-6B8F-4496-98E1-C976A4537541}" type="presOf" srcId="{772511F0-28D2-4686-812F-A041156922EA}" destId="{399DE5BC-78C8-436E-A0E8-BB9330DBA6EE}" srcOrd="1" destOrd="0" presId="urn:microsoft.com/office/officeart/2005/8/layout/orgChart1#7"/>
    <dgm:cxn modelId="{34EE5AA7-7338-41D6-A365-477182162D8F}" type="presOf" srcId="{E1285EEB-9F7F-4978-83EC-6D646C1F52D8}" destId="{45B1040C-7B7E-4812-9E11-E58E25AC0AA4}" srcOrd="1" destOrd="0" presId="urn:microsoft.com/office/officeart/2005/8/layout/orgChart1#7"/>
    <dgm:cxn modelId="{479F6E1F-1A21-418A-8119-1730A5CA0264}" type="presOf" srcId="{BB7CF399-341A-4EA4-B3CE-629ADFD0AD9C}" destId="{24F8CFD5-8497-4322-B24B-8D8CDB7BF4BF}" srcOrd="0" destOrd="0" presId="urn:microsoft.com/office/officeart/2005/8/layout/orgChart1#7"/>
    <dgm:cxn modelId="{C8662681-FC86-45DF-9205-1FB3EAA03CA7}" srcId="{266FFEC3-1068-49B0-B0AF-3C74A6FEAEBF}" destId="{BB7CF399-341A-4EA4-B3CE-629ADFD0AD9C}" srcOrd="0" destOrd="0" parTransId="{036D31C1-FBE9-4854-B428-4C1487A00A1C}" sibTransId="{7E3D16F5-E866-4123-A605-92641922784A}"/>
    <dgm:cxn modelId="{9E04F0C5-752B-4BBF-958B-483C85A6809A}" srcId="{BB7CF399-341A-4EA4-B3CE-629ADFD0AD9C}" destId="{F8A9D2CB-9382-496B-A52F-CE2AEA585D6E}" srcOrd="2" destOrd="0" parTransId="{683F41DD-F576-41DA-80C4-EF6C208A8E63}" sibTransId="{413BFD3E-DD95-45B3-8DD8-DD044B0C1547}"/>
    <dgm:cxn modelId="{5D96A1B0-5F98-47B2-8CAC-3C78E5738355}" type="presOf" srcId="{3C85DDBF-4FA3-4E05-A4B5-52F43FA674B0}" destId="{315D4315-16EA-4695-BCF2-0F26893B88AF}" srcOrd="1" destOrd="0" presId="urn:microsoft.com/office/officeart/2005/8/layout/orgChart1#7"/>
    <dgm:cxn modelId="{808BEFD5-DE3C-49F8-B3F3-8D9C074B51BB}" srcId="{BB7CF399-341A-4EA4-B3CE-629ADFD0AD9C}" destId="{28E40E0A-192C-4415-8A8F-25C121A03815}" srcOrd="0" destOrd="0" parTransId="{EF63BF94-778C-4051-A578-2E8C710B2EB9}" sibTransId="{FFF0F9B9-BF19-4A03-B964-EC9C91E89CD8}"/>
    <dgm:cxn modelId="{FC642B00-3EDD-4712-AB53-BE587F25759A}" type="presParOf" srcId="{9396ACAE-1B8B-4F36-AC8E-AA64972B5B31}" destId="{1A3AC5DE-01E4-4EA0-A8A8-418D38A46A7D}" srcOrd="0" destOrd="0" presId="urn:microsoft.com/office/officeart/2005/8/layout/orgChart1#7"/>
    <dgm:cxn modelId="{BE4F413C-1CD8-43D8-8CA8-6E62FFBDA7AE}" type="presParOf" srcId="{1A3AC5DE-01E4-4EA0-A8A8-418D38A46A7D}" destId="{FA16F48F-F9FE-46DF-A13E-2B4E7DC16E6A}" srcOrd="0" destOrd="0" presId="urn:microsoft.com/office/officeart/2005/8/layout/orgChart1#7"/>
    <dgm:cxn modelId="{AF2AC762-FEEC-422F-B59E-E158143474D7}" type="presParOf" srcId="{FA16F48F-F9FE-46DF-A13E-2B4E7DC16E6A}" destId="{24F8CFD5-8497-4322-B24B-8D8CDB7BF4BF}" srcOrd="0" destOrd="0" presId="urn:microsoft.com/office/officeart/2005/8/layout/orgChart1#7"/>
    <dgm:cxn modelId="{03F160C8-5EE7-4901-BB3A-F5B1B3DE3FB0}" type="presParOf" srcId="{FA16F48F-F9FE-46DF-A13E-2B4E7DC16E6A}" destId="{19513C73-432A-422C-8020-DE46B8B98DC8}" srcOrd="1" destOrd="0" presId="urn:microsoft.com/office/officeart/2005/8/layout/orgChart1#7"/>
    <dgm:cxn modelId="{02044361-C3C0-44E0-AAB2-FC1D0021D623}" type="presParOf" srcId="{1A3AC5DE-01E4-4EA0-A8A8-418D38A46A7D}" destId="{375A90DC-67D5-4815-9658-66B6AC76D220}" srcOrd="1" destOrd="0" presId="urn:microsoft.com/office/officeart/2005/8/layout/orgChart1#7"/>
    <dgm:cxn modelId="{AE30ECD9-280D-4FB4-8C8F-5DA7A257EB4D}" type="presParOf" srcId="{375A90DC-67D5-4815-9658-66B6AC76D220}" destId="{88968031-BB05-49B0-8628-C4A5FC46F5F0}" srcOrd="0" destOrd="0" presId="urn:microsoft.com/office/officeart/2005/8/layout/orgChart1#7"/>
    <dgm:cxn modelId="{736F3D7C-74B9-4611-86D4-35EA0CFCFB58}" type="presParOf" srcId="{375A90DC-67D5-4815-9658-66B6AC76D220}" destId="{B3EE9D36-EBD8-430A-B3C4-3CCEF0E82E56}" srcOrd="1" destOrd="0" presId="urn:microsoft.com/office/officeart/2005/8/layout/orgChart1#7"/>
    <dgm:cxn modelId="{C5B458CB-DAC7-4FD1-88B6-7C879C6D70AD}" type="presParOf" srcId="{B3EE9D36-EBD8-430A-B3C4-3CCEF0E82E56}" destId="{5058D4F6-7564-478C-9C15-893369CC1765}" srcOrd="0" destOrd="0" presId="urn:microsoft.com/office/officeart/2005/8/layout/orgChart1#7"/>
    <dgm:cxn modelId="{EF6A7DD7-DDC0-46A3-9DF8-5DCBE335A8FB}" type="presParOf" srcId="{5058D4F6-7564-478C-9C15-893369CC1765}" destId="{83B5F76A-02BE-4ED9-952D-53C8C2BEFCCD}" srcOrd="0" destOrd="0" presId="urn:microsoft.com/office/officeart/2005/8/layout/orgChart1#7"/>
    <dgm:cxn modelId="{EC870579-6986-400A-B2C6-C0B9AABA2F05}" type="presParOf" srcId="{5058D4F6-7564-478C-9C15-893369CC1765}" destId="{47933311-3A77-4876-B8D9-15E643703ACD}" srcOrd="1" destOrd="0" presId="urn:microsoft.com/office/officeart/2005/8/layout/orgChart1#7"/>
    <dgm:cxn modelId="{0407A036-5DB9-41D3-9E9A-B8D1A11BC40C}" type="presParOf" srcId="{B3EE9D36-EBD8-430A-B3C4-3CCEF0E82E56}" destId="{ECE80A29-D1FA-4605-A852-15B6846D3220}" srcOrd="1" destOrd="0" presId="urn:microsoft.com/office/officeart/2005/8/layout/orgChart1#7"/>
    <dgm:cxn modelId="{FC6564D0-DB59-4DC2-BF9D-C36AB334610E}" type="presParOf" srcId="{B3EE9D36-EBD8-430A-B3C4-3CCEF0E82E56}" destId="{5EEFBA85-1200-4EB4-94C3-CD2A5C318727}" srcOrd="2" destOrd="0" presId="urn:microsoft.com/office/officeart/2005/8/layout/orgChart1#7"/>
    <dgm:cxn modelId="{B2BC9F37-116F-4D43-9338-48F074DD70A8}" type="presParOf" srcId="{375A90DC-67D5-4815-9658-66B6AC76D220}" destId="{3AE28E8B-D89E-4BC9-A5D6-A6CC2B12E3D4}" srcOrd="2" destOrd="0" presId="urn:microsoft.com/office/officeart/2005/8/layout/orgChart1#7"/>
    <dgm:cxn modelId="{89DFA609-A93B-44D5-A5B5-CC1EB682AA8C}" type="presParOf" srcId="{375A90DC-67D5-4815-9658-66B6AC76D220}" destId="{47096E54-C7A8-4011-87F3-D4C7D16995C6}" srcOrd="3" destOrd="0" presId="urn:microsoft.com/office/officeart/2005/8/layout/orgChart1#7"/>
    <dgm:cxn modelId="{C6E5922E-D0FD-499F-967B-5A3C14027E03}" type="presParOf" srcId="{47096E54-C7A8-4011-87F3-D4C7D16995C6}" destId="{58A7E858-3518-4CFB-A7B5-A2CE3A1B2D97}" srcOrd="0" destOrd="0" presId="urn:microsoft.com/office/officeart/2005/8/layout/orgChart1#7"/>
    <dgm:cxn modelId="{8ECA4CE4-6827-492D-85A1-485CEDA68701}" type="presParOf" srcId="{58A7E858-3518-4CFB-A7B5-A2CE3A1B2D97}" destId="{9185479F-C8C7-4581-9250-26BA0925E302}" srcOrd="0" destOrd="0" presId="urn:microsoft.com/office/officeart/2005/8/layout/orgChart1#7"/>
    <dgm:cxn modelId="{251125A3-8098-4194-A724-BCEE2BF737D2}" type="presParOf" srcId="{58A7E858-3518-4CFB-A7B5-A2CE3A1B2D97}" destId="{45091EEA-F0F6-41BC-BB1D-CD43E2C8891E}" srcOrd="1" destOrd="0" presId="urn:microsoft.com/office/officeart/2005/8/layout/orgChart1#7"/>
    <dgm:cxn modelId="{65B975A4-9CD3-481A-8454-65E01DD8696A}" type="presParOf" srcId="{47096E54-C7A8-4011-87F3-D4C7D16995C6}" destId="{6DA88544-BE2C-4F42-A635-DCB16C9CDAAA}" srcOrd="1" destOrd="0" presId="urn:microsoft.com/office/officeart/2005/8/layout/orgChart1#7"/>
    <dgm:cxn modelId="{836A84A4-745D-4852-9265-CBEFC35049C2}" type="presParOf" srcId="{47096E54-C7A8-4011-87F3-D4C7D16995C6}" destId="{03AA9B51-95C2-443C-AA7A-65DC55DDB238}" srcOrd="2" destOrd="0" presId="urn:microsoft.com/office/officeart/2005/8/layout/orgChart1#7"/>
    <dgm:cxn modelId="{C5915DBA-89FD-4CE0-A994-8D153B146471}" type="presParOf" srcId="{375A90DC-67D5-4815-9658-66B6AC76D220}" destId="{245AD3DA-9CE1-417A-B2F3-BF93DC692241}" srcOrd="4" destOrd="0" presId="urn:microsoft.com/office/officeart/2005/8/layout/orgChart1#7"/>
    <dgm:cxn modelId="{C027A004-443D-4315-9709-B8F00EB70C6D}" type="presParOf" srcId="{375A90DC-67D5-4815-9658-66B6AC76D220}" destId="{0DE4095E-7F0D-4BC9-8729-8144C8BD6D78}" srcOrd="5" destOrd="0" presId="urn:microsoft.com/office/officeart/2005/8/layout/orgChart1#7"/>
    <dgm:cxn modelId="{2862BEC8-1BDF-4F1B-B589-23174F4F8C3B}" type="presParOf" srcId="{0DE4095E-7F0D-4BC9-8729-8144C8BD6D78}" destId="{5F0F1036-0304-4CB6-8FBB-376C95092D35}" srcOrd="0" destOrd="0" presId="urn:microsoft.com/office/officeart/2005/8/layout/orgChart1#7"/>
    <dgm:cxn modelId="{2D37436A-ABDD-4E41-8D66-84A9D9E58733}" type="presParOf" srcId="{5F0F1036-0304-4CB6-8FBB-376C95092D35}" destId="{959B8BF3-7BB6-49DB-93A0-972CB75236EC}" srcOrd="0" destOrd="0" presId="urn:microsoft.com/office/officeart/2005/8/layout/orgChart1#7"/>
    <dgm:cxn modelId="{7BCF95FF-E296-4E35-BB9E-D765AD17FA30}" type="presParOf" srcId="{5F0F1036-0304-4CB6-8FBB-376C95092D35}" destId="{7A2858F8-13B5-4F30-B406-B7473CEF7C55}" srcOrd="1" destOrd="0" presId="urn:microsoft.com/office/officeart/2005/8/layout/orgChart1#7"/>
    <dgm:cxn modelId="{D71FE335-87BF-4706-8034-966EE1CF80A6}" type="presParOf" srcId="{0DE4095E-7F0D-4BC9-8729-8144C8BD6D78}" destId="{1234CCD9-89B4-4638-8957-3C8E67F1C154}" srcOrd="1" destOrd="0" presId="urn:microsoft.com/office/officeart/2005/8/layout/orgChart1#7"/>
    <dgm:cxn modelId="{08793CA3-544A-4DCC-AB92-8EABE5CE9FD1}" type="presParOf" srcId="{0DE4095E-7F0D-4BC9-8729-8144C8BD6D78}" destId="{77049114-5872-41A2-BE4A-2C2BBF6541B6}" srcOrd="2" destOrd="0" presId="urn:microsoft.com/office/officeart/2005/8/layout/orgChart1#7"/>
    <dgm:cxn modelId="{651BAABA-6C26-4621-9A4F-00D64DD2F788}" type="presParOf" srcId="{375A90DC-67D5-4815-9658-66B6AC76D220}" destId="{7ABD2545-AE51-41C4-947D-F34169EE8131}" srcOrd="6" destOrd="0" presId="urn:microsoft.com/office/officeart/2005/8/layout/orgChart1#7"/>
    <dgm:cxn modelId="{7988CF73-7732-45D5-B793-CA275E662EA9}" type="presParOf" srcId="{375A90DC-67D5-4815-9658-66B6AC76D220}" destId="{8CD9D29B-B394-44FD-BD40-FEFAD77B25C9}" srcOrd="7" destOrd="0" presId="urn:microsoft.com/office/officeart/2005/8/layout/orgChart1#7"/>
    <dgm:cxn modelId="{2CCD3F68-61B2-4524-A6D2-3375DB01B326}" type="presParOf" srcId="{8CD9D29B-B394-44FD-BD40-FEFAD77B25C9}" destId="{06A0CC19-BF0D-429B-ABE9-9E2260A158FA}" srcOrd="0" destOrd="0" presId="urn:microsoft.com/office/officeart/2005/8/layout/orgChart1#7"/>
    <dgm:cxn modelId="{C51400FF-244B-413A-B7EA-D41239C5E1B2}" type="presParOf" srcId="{06A0CC19-BF0D-429B-ABE9-9E2260A158FA}" destId="{0B3F7915-33C9-467A-9CF8-A9666D57050F}" srcOrd="0" destOrd="0" presId="urn:microsoft.com/office/officeart/2005/8/layout/orgChart1#7"/>
    <dgm:cxn modelId="{9DE00E61-2533-4D5A-9F67-8CFC2052147D}" type="presParOf" srcId="{06A0CC19-BF0D-429B-ABE9-9E2260A158FA}" destId="{399DE5BC-78C8-436E-A0E8-BB9330DBA6EE}" srcOrd="1" destOrd="0" presId="urn:microsoft.com/office/officeart/2005/8/layout/orgChart1#7"/>
    <dgm:cxn modelId="{73B86035-ED33-4A53-B3A7-735245DA9EED}" type="presParOf" srcId="{8CD9D29B-B394-44FD-BD40-FEFAD77B25C9}" destId="{44427FDD-43B4-401B-BD40-262311CD9574}" srcOrd="1" destOrd="0" presId="urn:microsoft.com/office/officeart/2005/8/layout/orgChart1#7"/>
    <dgm:cxn modelId="{AC4FB41D-44AA-4016-B544-C5B3F7DAB2DC}" type="presParOf" srcId="{8CD9D29B-B394-44FD-BD40-FEFAD77B25C9}" destId="{7EA0D59E-0CD2-48A6-8476-D335EABB1281}" srcOrd="2" destOrd="0" presId="urn:microsoft.com/office/officeart/2005/8/layout/orgChart1#7"/>
    <dgm:cxn modelId="{45EA1CDE-FA6B-4CB1-A414-399E8C21E96F}" type="presParOf" srcId="{375A90DC-67D5-4815-9658-66B6AC76D220}" destId="{CA8FC0E2-4F20-4871-AA54-7210B06F46CC}" srcOrd="8" destOrd="0" presId="urn:microsoft.com/office/officeart/2005/8/layout/orgChart1#7"/>
    <dgm:cxn modelId="{EC5B77AA-2DD7-4001-82F9-3C37C2AED1B4}" type="presParOf" srcId="{375A90DC-67D5-4815-9658-66B6AC76D220}" destId="{6F36FF1C-FBFA-41FF-844F-E18F0A3FE7AB}" srcOrd="9" destOrd="0" presId="urn:microsoft.com/office/officeart/2005/8/layout/orgChart1#7"/>
    <dgm:cxn modelId="{14ECBBB6-B4FF-42C9-916C-0CF1FBFB3CD7}" type="presParOf" srcId="{6F36FF1C-FBFA-41FF-844F-E18F0A3FE7AB}" destId="{C5D99C30-C77B-4A47-869D-E08D6662F9AC}" srcOrd="0" destOrd="0" presId="urn:microsoft.com/office/officeart/2005/8/layout/orgChart1#7"/>
    <dgm:cxn modelId="{79EBCAA0-A8D4-47D8-9F35-AE7292BC5DE9}" type="presParOf" srcId="{C5D99C30-C77B-4A47-869D-E08D6662F9AC}" destId="{4C706548-0855-46F5-AFE2-9F1036FE18A3}" srcOrd="0" destOrd="0" presId="urn:microsoft.com/office/officeart/2005/8/layout/orgChart1#7"/>
    <dgm:cxn modelId="{56CE379D-08ED-43E1-8973-B6468D14BF47}" type="presParOf" srcId="{C5D99C30-C77B-4A47-869D-E08D6662F9AC}" destId="{45B1040C-7B7E-4812-9E11-E58E25AC0AA4}" srcOrd="1" destOrd="0" presId="urn:microsoft.com/office/officeart/2005/8/layout/orgChart1#7"/>
    <dgm:cxn modelId="{6D5DA002-38EE-4B2F-B0AD-8757049BBE46}" type="presParOf" srcId="{6F36FF1C-FBFA-41FF-844F-E18F0A3FE7AB}" destId="{AA2027EE-8F6B-4408-9EEA-44D18D3BFE69}" srcOrd="1" destOrd="0" presId="urn:microsoft.com/office/officeart/2005/8/layout/orgChart1#7"/>
    <dgm:cxn modelId="{8C193B05-5255-415F-BE38-8025BB3A1ED0}" type="presParOf" srcId="{6F36FF1C-FBFA-41FF-844F-E18F0A3FE7AB}" destId="{0E6F7735-4B7E-4215-B2F6-70D065C11DE6}" srcOrd="2" destOrd="0" presId="urn:microsoft.com/office/officeart/2005/8/layout/orgChart1#7"/>
    <dgm:cxn modelId="{31A825EC-AB23-4241-B4DD-071E5AC1F399}" type="presParOf" srcId="{375A90DC-67D5-4815-9658-66B6AC76D220}" destId="{0C07BB93-B34F-4210-B4AA-D76558E1E76C}" srcOrd="10" destOrd="0" presId="urn:microsoft.com/office/officeart/2005/8/layout/orgChart1#7"/>
    <dgm:cxn modelId="{91454A71-94A5-4366-AC51-C60DEF59AE65}" type="presParOf" srcId="{375A90DC-67D5-4815-9658-66B6AC76D220}" destId="{A2A37B69-7637-4F82-B610-2B5D9EF70387}" srcOrd="11" destOrd="0" presId="urn:microsoft.com/office/officeart/2005/8/layout/orgChart1#7"/>
    <dgm:cxn modelId="{4AA7FFE5-2799-4F73-B175-09CF34510876}" type="presParOf" srcId="{A2A37B69-7637-4F82-B610-2B5D9EF70387}" destId="{555C53FF-B7A3-453C-B47F-BD39DDE7C274}" srcOrd="0" destOrd="0" presId="urn:microsoft.com/office/officeart/2005/8/layout/orgChart1#7"/>
    <dgm:cxn modelId="{2334CA1B-B6F0-4C96-A638-8A43ECD54C4B}" type="presParOf" srcId="{555C53FF-B7A3-453C-B47F-BD39DDE7C274}" destId="{09BA841D-EE24-4752-B26D-0058E21F9ACA}" srcOrd="0" destOrd="0" presId="urn:microsoft.com/office/officeart/2005/8/layout/orgChart1#7"/>
    <dgm:cxn modelId="{1C11E59F-BD9C-47FE-973B-82D7CF79A41B}" type="presParOf" srcId="{555C53FF-B7A3-453C-B47F-BD39DDE7C274}" destId="{315D4315-16EA-4695-BCF2-0F26893B88AF}" srcOrd="1" destOrd="0" presId="urn:microsoft.com/office/officeart/2005/8/layout/orgChart1#7"/>
    <dgm:cxn modelId="{8F7FE08B-AF51-4FAF-96E0-DB889E5171FB}" type="presParOf" srcId="{A2A37B69-7637-4F82-B610-2B5D9EF70387}" destId="{752F1DED-FF34-44D9-A28D-D77D3FEAD9DA}" srcOrd="1" destOrd="0" presId="urn:microsoft.com/office/officeart/2005/8/layout/orgChart1#7"/>
    <dgm:cxn modelId="{C921D410-3AE1-407A-935D-7544F8C30FE5}" type="presParOf" srcId="{A2A37B69-7637-4F82-B610-2B5D9EF70387}" destId="{AB3DE992-A52D-48BB-AED7-3B7FEAE561D1}" srcOrd="2" destOrd="0" presId="urn:microsoft.com/office/officeart/2005/8/layout/orgChart1#7"/>
    <dgm:cxn modelId="{1F369486-4935-4848-B931-E3E5565D8124}" type="presParOf" srcId="{1A3AC5DE-01E4-4EA0-A8A8-418D38A46A7D}" destId="{A2943AE9-AD98-49D8-A964-67C52D44A702}" srcOrd="2" destOrd="0" presId="urn:microsoft.com/office/officeart/2005/8/layout/orgChart1#7"/>
  </dgm:cxnLst>
  <dgm:bg/>
  <dgm:whole>
    <a:ln>
      <a:noFill/>
      <a:prstDash val="dash"/>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8" loCatId="hierarchy" qsTypeId="urn:microsoft.com/office/officeart/2005/8/quickstyle/simple1#8" qsCatId="simple" csTypeId="urn:microsoft.com/office/officeart/2005/8/colors/colorful5#5" csCatId="colorful" phldr="1"/>
      <dgm:spPr/>
      <dgm:t>
        <a:bodyPr/>
        <a:lstStyle/>
        <a:p>
          <a:endParaRPr lang="zh-CN" altLang="en-US"/>
        </a:p>
      </dgm:t>
    </dgm:pt>
    <dgm:pt modelId="{BB7CF399-341A-4EA4-B3CE-629ADFD0AD9C}">
      <dgm:prSet phldrT="[文本]" custT="1"/>
      <dgm:spPr/>
      <dgm:t>
        <a:bodyPr/>
        <a:lstStyle/>
        <a:p>
          <a:r>
            <a:rPr lang="zh-CN" altLang="en-US" sz="1400" b="1" dirty="0" smtClean="0">
              <a:latin typeface="微软雅黑" pitchFamily="34" charset="-122"/>
              <a:ea typeface="微软雅黑" pitchFamily="34" charset="-122"/>
            </a:rPr>
            <a:t>设备设施保养</a:t>
          </a:r>
          <a:endParaRPr lang="zh-CN" altLang="en-US" sz="14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4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400" b="1">
            <a:latin typeface="微软雅黑" pitchFamily="34" charset="-122"/>
            <a:ea typeface="微软雅黑" pitchFamily="34" charset="-122"/>
          </a:endParaRPr>
        </a:p>
      </dgm:t>
    </dgm:pt>
    <dgm:pt modelId="{28E40E0A-192C-4415-8A8F-25C121A03815}">
      <dgm:prSet phldrT="[文本]" custT="1"/>
      <dgm:spPr/>
      <dgm:t>
        <a:bodyPr/>
        <a:lstStyle/>
        <a:p>
          <a:r>
            <a:rPr lang="zh-CN" altLang="en-US" sz="1400" b="1" dirty="0" smtClean="0">
              <a:latin typeface="微软雅黑" pitchFamily="34" charset="-122"/>
              <a:ea typeface="微软雅黑" pitchFamily="34" charset="-122"/>
            </a:rPr>
            <a:t>保养计划</a:t>
          </a:r>
          <a:endParaRPr lang="zh-CN" altLang="en-US" sz="14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4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400" b="1">
            <a:latin typeface="微软雅黑" pitchFamily="34" charset="-122"/>
            <a:ea typeface="微软雅黑" pitchFamily="34" charset="-122"/>
          </a:endParaRPr>
        </a:p>
      </dgm:t>
    </dgm:pt>
    <dgm:pt modelId="{46CAC8A7-6301-4257-8CF2-167F1E52DAC6}">
      <dgm:prSet phldrT="[文本]" custT="1"/>
      <dgm:spPr/>
      <dgm:t>
        <a:bodyPr/>
        <a:lstStyle/>
        <a:p>
          <a:r>
            <a:rPr lang="zh-CN" altLang="en-US" sz="1400" b="1" dirty="0" smtClean="0">
              <a:latin typeface="微软雅黑" pitchFamily="34" charset="-122"/>
              <a:ea typeface="微软雅黑" pitchFamily="34" charset="-122"/>
            </a:rPr>
            <a:t>专业技术培训</a:t>
          </a:r>
          <a:endParaRPr lang="zh-CN" altLang="en-US" sz="14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4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400" b="1">
            <a:latin typeface="微软雅黑" pitchFamily="34" charset="-122"/>
            <a:ea typeface="微软雅黑" pitchFamily="34" charset="-122"/>
          </a:endParaRPr>
        </a:p>
      </dgm:t>
    </dgm:pt>
    <dgm:pt modelId="{F8A9D2CB-9382-496B-A52F-CE2AEA585D6E}">
      <dgm:prSet custT="1"/>
      <dgm:spPr/>
      <dgm:t>
        <a:bodyPr/>
        <a:lstStyle/>
        <a:p>
          <a:r>
            <a:rPr lang="zh-CN" altLang="en-US" sz="1400" b="1" dirty="0" smtClean="0">
              <a:latin typeface="微软雅黑" pitchFamily="34" charset="-122"/>
              <a:ea typeface="微软雅黑" pitchFamily="34" charset="-122"/>
            </a:rPr>
            <a:t>劳动防护用品</a:t>
          </a:r>
          <a:endParaRPr lang="zh-CN" altLang="en-US" sz="14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4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400">
            <a:latin typeface="微软雅黑" pitchFamily="34" charset="-122"/>
            <a:ea typeface="微软雅黑" pitchFamily="34" charset="-122"/>
          </a:endParaRPr>
        </a:p>
      </dgm:t>
    </dgm:pt>
    <dgm:pt modelId="{772511F0-28D2-4686-812F-A041156922EA}">
      <dgm:prSet custT="1"/>
      <dgm:spPr/>
      <dgm:t>
        <a:bodyPr/>
        <a:lstStyle/>
        <a:p>
          <a:r>
            <a:rPr lang="zh-CN" altLang="en-US" sz="1400" b="1" dirty="0" smtClean="0">
              <a:latin typeface="微软雅黑" pitchFamily="34" charset="-122"/>
              <a:ea typeface="微软雅黑" pitchFamily="34" charset="-122"/>
            </a:rPr>
            <a:t>安全操作</a:t>
          </a:r>
          <a:endParaRPr lang="zh-CN" altLang="en-US" sz="14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4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400">
            <a:latin typeface="微软雅黑" pitchFamily="34" charset="-122"/>
            <a:ea typeface="微软雅黑" pitchFamily="34" charset="-122"/>
          </a:endParaRPr>
        </a:p>
      </dgm:t>
    </dgm:pt>
    <dgm:pt modelId="{3C85DDBF-4FA3-4E05-A4B5-52F43FA674B0}">
      <dgm:prSet custT="1"/>
      <dgm:spPr/>
      <dgm:t>
        <a:bodyPr/>
        <a:lstStyle/>
        <a:p>
          <a:r>
            <a:rPr lang="zh-CN" altLang="en-US" sz="1400" b="1" dirty="0" smtClean="0">
              <a:latin typeface="微软雅黑" pitchFamily="34" charset="-122"/>
              <a:ea typeface="微软雅黑" pitchFamily="34" charset="-122"/>
            </a:rPr>
            <a:t>现场清理</a:t>
          </a:r>
          <a:endParaRPr lang="zh-CN" altLang="en-US" sz="1400" b="1" dirty="0">
            <a:latin typeface="微软雅黑" pitchFamily="34" charset="-122"/>
            <a:ea typeface="微软雅黑" pitchFamily="34" charset="-122"/>
          </a:endParaRPr>
        </a:p>
      </dgm:t>
    </dgm:pt>
    <dgm:pt modelId="{9EA01EB3-4318-4F2B-A21B-D28C71B9A60E}" type="parTrans" cxnId="{99D35429-9C27-4D2F-8442-296BDEE027FA}">
      <dgm:prSet/>
      <dgm:spPr/>
      <dgm:t>
        <a:bodyPr/>
        <a:lstStyle/>
        <a:p>
          <a:endParaRPr lang="zh-CN" altLang="en-US" sz="1400"/>
        </a:p>
      </dgm:t>
    </dgm:pt>
    <dgm:pt modelId="{98C5C0E8-9326-4E33-ADFE-B18DA520DD4A}" type="sibTrans" cxnId="{99D35429-9C27-4D2F-8442-296BDEE027FA}">
      <dgm:prSet/>
      <dgm:spPr/>
      <dgm:t>
        <a:bodyPr/>
        <a:lstStyle/>
        <a:p>
          <a:endParaRPr lang="zh-CN" altLang="en-US" sz="1400"/>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5"/>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5">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5"/>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5"/>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5">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5"/>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5"/>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5" custLinFactNeighborX="-1417" custLinFactNeighborY="-233">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5"/>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5"/>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5">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5"/>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0C07BB93-B34F-4210-B4AA-D76558E1E76C}" type="pres">
      <dgm:prSet presAssocID="{9EA01EB3-4318-4F2B-A21B-D28C71B9A60E}" presName="Name37" presStyleLbl="parChTrans1D2" presStyleIdx="4" presStyleCnt="5"/>
      <dgm:spPr/>
      <dgm:t>
        <a:bodyPr/>
        <a:lstStyle/>
        <a:p>
          <a:endParaRPr lang="zh-CN" altLang="en-US"/>
        </a:p>
      </dgm:t>
    </dgm:pt>
    <dgm:pt modelId="{A2A37B69-7637-4F82-B610-2B5D9EF70387}" type="pres">
      <dgm:prSet presAssocID="{3C85DDBF-4FA3-4E05-A4B5-52F43FA674B0}" presName="hierRoot2" presStyleCnt="0">
        <dgm:presLayoutVars>
          <dgm:hierBranch val="init"/>
        </dgm:presLayoutVars>
      </dgm:prSet>
      <dgm:spPr/>
    </dgm:pt>
    <dgm:pt modelId="{555C53FF-B7A3-453C-B47F-BD39DDE7C274}" type="pres">
      <dgm:prSet presAssocID="{3C85DDBF-4FA3-4E05-A4B5-52F43FA674B0}" presName="rootComposite" presStyleCnt="0"/>
      <dgm:spPr/>
    </dgm:pt>
    <dgm:pt modelId="{09BA841D-EE24-4752-B26D-0058E21F9ACA}" type="pres">
      <dgm:prSet presAssocID="{3C85DDBF-4FA3-4E05-A4B5-52F43FA674B0}" presName="rootText" presStyleLbl="node2" presStyleIdx="4" presStyleCnt="5">
        <dgm:presLayoutVars>
          <dgm:chPref val="3"/>
        </dgm:presLayoutVars>
      </dgm:prSet>
      <dgm:spPr/>
      <dgm:t>
        <a:bodyPr/>
        <a:lstStyle/>
        <a:p>
          <a:endParaRPr lang="zh-CN" altLang="en-US"/>
        </a:p>
      </dgm:t>
    </dgm:pt>
    <dgm:pt modelId="{315D4315-16EA-4695-BCF2-0F26893B88AF}" type="pres">
      <dgm:prSet presAssocID="{3C85DDBF-4FA3-4E05-A4B5-52F43FA674B0}" presName="rootConnector" presStyleLbl="node2" presStyleIdx="4" presStyleCnt="5"/>
      <dgm:spPr/>
      <dgm:t>
        <a:bodyPr/>
        <a:lstStyle/>
        <a:p>
          <a:endParaRPr lang="zh-CN" altLang="en-US"/>
        </a:p>
      </dgm:t>
    </dgm:pt>
    <dgm:pt modelId="{752F1DED-FF34-44D9-A28D-D77D3FEAD9DA}" type="pres">
      <dgm:prSet presAssocID="{3C85DDBF-4FA3-4E05-A4B5-52F43FA674B0}" presName="hierChild4" presStyleCnt="0"/>
      <dgm:spPr/>
    </dgm:pt>
    <dgm:pt modelId="{AB3DE992-A52D-48BB-AED7-3B7FEAE561D1}" type="pres">
      <dgm:prSet presAssocID="{3C85DDBF-4FA3-4E05-A4B5-52F43FA674B0}" presName="hierChild5" presStyleCnt="0"/>
      <dgm:spPr/>
    </dgm:pt>
    <dgm:pt modelId="{A2943AE9-AD98-49D8-A964-67C52D44A702}" type="pres">
      <dgm:prSet presAssocID="{BB7CF399-341A-4EA4-B3CE-629ADFD0AD9C}" presName="hierChild3" presStyleCnt="0"/>
      <dgm:spPr/>
      <dgm:t>
        <a:bodyPr/>
        <a:lstStyle/>
        <a:p>
          <a:endParaRPr lang="zh-CN" altLang="en-US"/>
        </a:p>
      </dgm:t>
    </dgm:pt>
  </dgm:ptLst>
  <dgm:cxnLst>
    <dgm:cxn modelId="{2311C4C5-0556-49C7-9808-A728DAE8837D}" type="presOf" srcId="{F8A9D2CB-9382-496B-A52F-CE2AEA585D6E}" destId="{959B8BF3-7BB6-49DB-93A0-972CB75236EC}" srcOrd="0" destOrd="0" presId="urn:microsoft.com/office/officeart/2005/8/layout/orgChart1#8"/>
    <dgm:cxn modelId="{636A1601-EF00-4E55-844A-C9F233D26469}" type="presOf" srcId="{772511F0-28D2-4686-812F-A041156922EA}" destId="{399DE5BC-78C8-436E-A0E8-BB9330DBA6EE}" srcOrd="1" destOrd="0" presId="urn:microsoft.com/office/officeart/2005/8/layout/orgChart1#8"/>
    <dgm:cxn modelId="{99E9CE9E-C422-451D-B85A-B698F103D07B}" srcId="{BB7CF399-341A-4EA4-B3CE-629ADFD0AD9C}" destId="{772511F0-28D2-4686-812F-A041156922EA}" srcOrd="3" destOrd="0" parTransId="{EA3546E2-5523-46CF-A736-39F708CB72D3}" sibTransId="{9CC6D8F4-A0E1-4F63-B71B-D9CBBC3FCF4E}"/>
    <dgm:cxn modelId="{5DF763FA-2C4D-4689-B653-4C1ED59764CC}" type="presOf" srcId="{28E40E0A-192C-4415-8A8F-25C121A03815}" destId="{83B5F76A-02BE-4ED9-952D-53C8C2BEFCCD}" srcOrd="0" destOrd="0" presId="urn:microsoft.com/office/officeart/2005/8/layout/orgChart1#8"/>
    <dgm:cxn modelId="{AD6465D1-6599-45CA-A721-6040A6726C21}" type="presOf" srcId="{28E40E0A-192C-4415-8A8F-25C121A03815}" destId="{47933311-3A77-4876-B8D9-15E643703ACD}" srcOrd="1" destOrd="0" presId="urn:microsoft.com/office/officeart/2005/8/layout/orgChart1#8"/>
    <dgm:cxn modelId="{C4752525-DC04-49DC-AFAF-4003C57DCB4B}" type="presOf" srcId="{46CAC8A7-6301-4257-8CF2-167F1E52DAC6}" destId="{9185479F-C8C7-4581-9250-26BA0925E302}" srcOrd="0" destOrd="0" presId="urn:microsoft.com/office/officeart/2005/8/layout/orgChart1#8"/>
    <dgm:cxn modelId="{621D1961-8260-4E94-89B4-265EC216946A}" type="presOf" srcId="{BB7CF399-341A-4EA4-B3CE-629ADFD0AD9C}" destId="{19513C73-432A-422C-8020-DE46B8B98DC8}" srcOrd="1" destOrd="0" presId="urn:microsoft.com/office/officeart/2005/8/layout/orgChart1#8"/>
    <dgm:cxn modelId="{C8662681-FC86-45DF-9205-1FB3EAA03CA7}" srcId="{266FFEC3-1068-49B0-B0AF-3C74A6FEAEBF}" destId="{BB7CF399-341A-4EA4-B3CE-629ADFD0AD9C}" srcOrd="0" destOrd="0" parTransId="{036D31C1-FBE9-4854-B428-4C1487A00A1C}" sibTransId="{7E3D16F5-E866-4123-A605-92641922784A}"/>
    <dgm:cxn modelId="{9E04F0C5-752B-4BBF-958B-483C85A6809A}" srcId="{BB7CF399-341A-4EA4-B3CE-629ADFD0AD9C}" destId="{F8A9D2CB-9382-496B-A52F-CE2AEA585D6E}" srcOrd="2" destOrd="0" parTransId="{683F41DD-F576-41DA-80C4-EF6C208A8E63}" sibTransId="{413BFD3E-DD95-45B3-8DD8-DD044B0C1547}"/>
    <dgm:cxn modelId="{F00FD605-5C90-4BBB-BBBD-5825CC1F4DF5}" type="presOf" srcId="{683F41DD-F576-41DA-80C4-EF6C208A8E63}" destId="{245AD3DA-9CE1-417A-B2F3-BF93DC692241}" srcOrd="0" destOrd="0" presId="urn:microsoft.com/office/officeart/2005/8/layout/orgChart1#8"/>
    <dgm:cxn modelId="{CDC8736A-6067-4487-B565-C51FCAEF2E15}" type="presOf" srcId="{772511F0-28D2-4686-812F-A041156922EA}" destId="{0B3F7915-33C9-467A-9CF8-A9666D57050F}" srcOrd="0" destOrd="0" presId="urn:microsoft.com/office/officeart/2005/8/layout/orgChart1#8"/>
    <dgm:cxn modelId="{93E9B25B-4AA8-4B9C-B7C4-D5F45A34DF54}" type="presOf" srcId="{EF63BF94-778C-4051-A578-2E8C710B2EB9}" destId="{88968031-BB05-49B0-8628-C4A5FC46F5F0}" srcOrd="0" destOrd="0" presId="urn:microsoft.com/office/officeart/2005/8/layout/orgChart1#8"/>
    <dgm:cxn modelId="{808BEFD5-DE3C-49F8-B3F3-8D9C074B51BB}" srcId="{BB7CF399-341A-4EA4-B3CE-629ADFD0AD9C}" destId="{28E40E0A-192C-4415-8A8F-25C121A03815}" srcOrd="0" destOrd="0" parTransId="{EF63BF94-778C-4051-A578-2E8C710B2EB9}" sibTransId="{FFF0F9B9-BF19-4A03-B964-EC9C91E89CD8}"/>
    <dgm:cxn modelId="{A8B7FA57-2682-4204-A6A5-3AF37F683E61}" type="presOf" srcId="{266FFEC3-1068-49B0-B0AF-3C74A6FEAEBF}" destId="{9396ACAE-1B8B-4F36-AC8E-AA64972B5B31}" srcOrd="0" destOrd="0" presId="urn:microsoft.com/office/officeart/2005/8/layout/orgChart1#8"/>
    <dgm:cxn modelId="{820B4192-13E1-4F21-B91D-1640430A0D7E}" type="presOf" srcId="{F8A9D2CB-9382-496B-A52F-CE2AEA585D6E}" destId="{7A2858F8-13B5-4F30-B406-B7473CEF7C55}" srcOrd="1" destOrd="0" presId="urn:microsoft.com/office/officeart/2005/8/layout/orgChart1#8"/>
    <dgm:cxn modelId="{A1616F1A-633B-4410-AAB5-37CB8BB7F548}" srcId="{BB7CF399-341A-4EA4-B3CE-629ADFD0AD9C}" destId="{46CAC8A7-6301-4257-8CF2-167F1E52DAC6}" srcOrd="1" destOrd="0" parTransId="{B4F9A5E3-C445-42CD-8BA0-91865ACA9E6A}" sibTransId="{DE560AAC-208B-48C4-9154-1F4F393668CC}"/>
    <dgm:cxn modelId="{99D35429-9C27-4D2F-8442-296BDEE027FA}" srcId="{BB7CF399-341A-4EA4-B3CE-629ADFD0AD9C}" destId="{3C85DDBF-4FA3-4E05-A4B5-52F43FA674B0}" srcOrd="4" destOrd="0" parTransId="{9EA01EB3-4318-4F2B-A21B-D28C71B9A60E}" sibTransId="{98C5C0E8-9326-4E33-ADFE-B18DA520DD4A}"/>
    <dgm:cxn modelId="{9E55BED7-F9A8-45E9-9CE5-FF0454235290}" type="presOf" srcId="{EA3546E2-5523-46CF-A736-39F708CB72D3}" destId="{7ABD2545-AE51-41C4-947D-F34169EE8131}" srcOrd="0" destOrd="0" presId="urn:microsoft.com/office/officeart/2005/8/layout/orgChart1#8"/>
    <dgm:cxn modelId="{9A69F25A-4DE5-4EB0-B6A6-FC34E3085982}" type="presOf" srcId="{3C85DDBF-4FA3-4E05-A4B5-52F43FA674B0}" destId="{315D4315-16EA-4695-BCF2-0F26893B88AF}" srcOrd="1" destOrd="0" presId="urn:microsoft.com/office/officeart/2005/8/layout/orgChart1#8"/>
    <dgm:cxn modelId="{F6D86021-FC04-44FE-B476-EF126016C7E6}" type="presOf" srcId="{46CAC8A7-6301-4257-8CF2-167F1E52DAC6}" destId="{45091EEA-F0F6-41BC-BB1D-CD43E2C8891E}" srcOrd="1" destOrd="0" presId="urn:microsoft.com/office/officeart/2005/8/layout/orgChart1#8"/>
    <dgm:cxn modelId="{6FF75FF4-C597-4699-BFD8-44286BDAF666}" type="presOf" srcId="{3C85DDBF-4FA3-4E05-A4B5-52F43FA674B0}" destId="{09BA841D-EE24-4752-B26D-0058E21F9ACA}" srcOrd="0" destOrd="0" presId="urn:microsoft.com/office/officeart/2005/8/layout/orgChart1#8"/>
    <dgm:cxn modelId="{9A7527B0-BC2C-43FE-A24F-30033BA86ACD}" type="presOf" srcId="{B4F9A5E3-C445-42CD-8BA0-91865ACA9E6A}" destId="{3AE28E8B-D89E-4BC9-A5D6-A6CC2B12E3D4}" srcOrd="0" destOrd="0" presId="urn:microsoft.com/office/officeart/2005/8/layout/orgChart1#8"/>
    <dgm:cxn modelId="{A0A79B98-5B2C-45C5-875C-A09226C160F7}" type="presOf" srcId="{9EA01EB3-4318-4F2B-A21B-D28C71B9A60E}" destId="{0C07BB93-B34F-4210-B4AA-D76558E1E76C}" srcOrd="0" destOrd="0" presId="urn:microsoft.com/office/officeart/2005/8/layout/orgChart1#8"/>
    <dgm:cxn modelId="{4E88E074-60A2-49BB-A662-95542D04E51A}" type="presOf" srcId="{BB7CF399-341A-4EA4-B3CE-629ADFD0AD9C}" destId="{24F8CFD5-8497-4322-B24B-8D8CDB7BF4BF}" srcOrd="0" destOrd="0" presId="urn:microsoft.com/office/officeart/2005/8/layout/orgChart1#8"/>
    <dgm:cxn modelId="{B1295876-438A-49E5-932A-B40CBE118C9C}" type="presParOf" srcId="{9396ACAE-1B8B-4F36-AC8E-AA64972B5B31}" destId="{1A3AC5DE-01E4-4EA0-A8A8-418D38A46A7D}" srcOrd="0" destOrd="0" presId="urn:microsoft.com/office/officeart/2005/8/layout/orgChart1#8"/>
    <dgm:cxn modelId="{3702F045-A1FE-45E4-8B12-E9EFCF8C8E1A}" type="presParOf" srcId="{1A3AC5DE-01E4-4EA0-A8A8-418D38A46A7D}" destId="{FA16F48F-F9FE-46DF-A13E-2B4E7DC16E6A}" srcOrd="0" destOrd="0" presId="urn:microsoft.com/office/officeart/2005/8/layout/orgChart1#8"/>
    <dgm:cxn modelId="{F5C8B1F3-3AE2-4471-8F7A-CF6144DEFFE1}" type="presParOf" srcId="{FA16F48F-F9FE-46DF-A13E-2B4E7DC16E6A}" destId="{24F8CFD5-8497-4322-B24B-8D8CDB7BF4BF}" srcOrd="0" destOrd="0" presId="urn:microsoft.com/office/officeart/2005/8/layout/orgChart1#8"/>
    <dgm:cxn modelId="{E5B37C81-773F-4339-9712-0BF85019C80D}" type="presParOf" srcId="{FA16F48F-F9FE-46DF-A13E-2B4E7DC16E6A}" destId="{19513C73-432A-422C-8020-DE46B8B98DC8}" srcOrd="1" destOrd="0" presId="urn:microsoft.com/office/officeart/2005/8/layout/orgChart1#8"/>
    <dgm:cxn modelId="{78BFFD66-27E3-4536-A210-1DEC594F4077}" type="presParOf" srcId="{1A3AC5DE-01E4-4EA0-A8A8-418D38A46A7D}" destId="{375A90DC-67D5-4815-9658-66B6AC76D220}" srcOrd="1" destOrd="0" presId="urn:microsoft.com/office/officeart/2005/8/layout/orgChart1#8"/>
    <dgm:cxn modelId="{EF75E2F3-F66D-4980-B6BF-C377EF1ECB40}" type="presParOf" srcId="{375A90DC-67D5-4815-9658-66B6AC76D220}" destId="{88968031-BB05-49B0-8628-C4A5FC46F5F0}" srcOrd="0" destOrd="0" presId="urn:microsoft.com/office/officeart/2005/8/layout/orgChart1#8"/>
    <dgm:cxn modelId="{EC5F230F-76CD-4278-8897-F3768580AF62}" type="presParOf" srcId="{375A90DC-67D5-4815-9658-66B6AC76D220}" destId="{B3EE9D36-EBD8-430A-B3C4-3CCEF0E82E56}" srcOrd="1" destOrd="0" presId="urn:microsoft.com/office/officeart/2005/8/layout/orgChart1#8"/>
    <dgm:cxn modelId="{8FEF269C-0E5E-4A21-A3C5-BA73563537B5}" type="presParOf" srcId="{B3EE9D36-EBD8-430A-B3C4-3CCEF0E82E56}" destId="{5058D4F6-7564-478C-9C15-893369CC1765}" srcOrd="0" destOrd="0" presId="urn:microsoft.com/office/officeart/2005/8/layout/orgChart1#8"/>
    <dgm:cxn modelId="{D09536E0-0C47-4FC2-BC3E-B14FA3D49B02}" type="presParOf" srcId="{5058D4F6-7564-478C-9C15-893369CC1765}" destId="{83B5F76A-02BE-4ED9-952D-53C8C2BEFCCD}" srcOrd="0" destOrd="0" presId="urn:microsoft.com/office/officeart/2005/8/layout/orgChart1#8"/>
    <dgm:cxn modelId="{B3DF476E-298E-45D8-8B1A-986E0AB37055}" type="presParOf" srcId="{5058D4F6-7564-478C-9C15-893369CC1765}" destId="{47933311-3A77-4876-B8D9-15E643703ACD}" srcOrd="1" destOrd="0" presId="urn:microsoft.com/office/officeart/2005/8/layout/orgChart1#8"/>
    <dgm:cxn modelId="{2808832E-E669-474C-8203-BBA5475207A6}" type="presParOf" srcId="{B3EE9D36-EBD8-430A-B3C4-3CCEF0E82E56}" destId="{ECE80A29-D1FA-4605-A852-15B6846D3220}" srcOrd="1" destOrd="0" presId="urn:microsoft.com/office/officeart/2005/8/layout/orgChart1#8"/>
    <dgm:cxn modelId="{28A529D3-6213-4DAE-AFC1-F87C6540F010}" type="presParOf" srcId="{B3EE9D36-EBD8-430A-B3C4-3CCEF0E82E56}" destId="{5EEFBA85-1200-4EB4-94C3-CD2A5C318727}" srcOrd="2" destOrd="0" presId="urn:microsoft.com/office/officeart/2005/8/layout/orgChart1#8"/>
    <dgm:cxn modelId="{F43658CD-4CA9-4E1F-9A5F-A73858C9B56F}" type="presParOf" srcId="{375A90DC-67D5-4815-9658-66B6AC76D220}" destId="{3AE28E8B-D89E-4BC9-A5D6-A6CC2B12E3D4}" srcOrd="2" destOrd="0" presId="urn:microsoft.com/office/officeart/2005/8/layout/orgChart1#8"/>
    <dgm:cxn modelId="{02593D42-46B2-4A79-9383-D762E37B6B73}" type="presParOf" srcId="{375A90DC-67D5-4815-9658-66B6AC76D220}" destId="{47096E54-C7A8-4011-87F3-D4C7D16995C6}" srcOrd="3" destOrd="0" presId="urn:microsoft.com/office/officeart/2005/8/layout/orgChart1#8"/>
    <dgm:cxn modelId="{45B68980-09DF-438F-B55F-A2120D6AB2FE}" type="presParOf" srcId="{47096E54-C7A8-4011-87F3-D4C7D16995C6}" destId="{58A7E858-3518-4CFB-A7B5-A2CE3A1B2D97}" srcOrd="0" destOrd="0" presId="urn:microsoft.com/office/officeart/2005/8/layout/orgChart1#8"/>
    <dgm:cxn modelId="{B504682A-9338-4DE6-A83F-3C91D2A56176}" type="presParOf" srcId="{58A7E858-3518-4CFB-A7B5-A2CE3A1B2D97}" destId="{9185479F-C8C7-4581-9250-26BA0925E302}" srcOrd="0" destOrd="0" presId="urn:microsoft.com/office/officeart/2005/8/layout/orgChart1#8"/>
    <dgm:cxn modelId="{899734EA-BC1D-4030-8ED7-8F658E8AF7D4}" type="presParOf" srcId="{58A7E858-3518-4CFB-A7B5-A2CE3A1B2D97}" destId="{45091EEA-F0F6-41BC-BB1D-CD43E2C8891E}" srcOrd="1" destOrd="0" presId="urn:microsoft.com/office/officeart/2005/8/layout/orgChart1#8"/>
    <dgm:cxn modelId="{9E9840CF-3BE7-4A89-AC30-3301A5B1980C}" type="presParOf" srcId="{47096E54-C7A8-4011-87F3-D4C7D16995C6}" destId="{6DA88544-BE2C-4F42-A635-DCB16C9CDAAA}" srcOrd="1" destOrd="0" presId="urn:microsoft.com/office/officeart/2005/8/layout/orgChart1#8"/>
    <dgm:cxn modelId="{6E181168-01FF-4182-9672-2FC740BB6D72}" type="presParOf" srcId="{47096E54-C7A8-4011-87F3-D4C7D16995C6}" destId="{03AA9B51-95C2-443C-AA7A-65DC55DDB238}" srcOrd="2" destOrd="0" presId="urn:microsoft.com/office/officeart/2005/8/layout/orgChart1#8"/>
    <dgm:cxn modelId="{8E23287F-B5D4-4391-A5E6-FA4E5F766857}" type="presParOf" srcId="{375A90DC-67D5-4815-9658-66B6AC76D220}" destId="{245AD3DA-9CE1-417A-B2F3-BF93DC692241}" srcOrd="4" destOrd="0" presId="urn:microsoft.com/office/officeart/2005/8/layout/orgChart1#8"/>
    <dgm:cxn modelId="{6D34FD4F-1B64-4049-BDA0-9AE5CAA5D83D}" type="presParOf" srcId="{375A90DC-67D5-4815-9658-66B6AC76D220}" destId="{0DE4095E-7F0D-4BC9-8729-8144C8BD6D78}" srcOrd="5" destOrd="0" presId="urn:microsoft.com/office/officeart/2005/8/layout/orgChart1#8"/>
    <dgm:cxn modelId="{FB927B82-72C9-47EA-8FFB-90FD59CDDF38}" type="presParOf" srcId="{0DE4095E-7F0D-4BC9-8729-8144C8BD6D78}" destId="{5F0F1036-0304-4CB6-8FBB-376C95092D35}" srcOrd="0" destOrd="0" presId="urn:microsoft.com/office/officeart/2005/8/layout/orgChart1#8"/>
    <dgm:cxn modelId="{5362495E-29B0-4AA8-B7B8-8845195252B9}" type="presParOf" srcId="{5F0F1036-0304-4CB6-8FBB-376C95092D35}" destId="{959B8BF3-7BB6-49DB-93A0-972CB75236EC}" srcOrd="0" destOrd="0" presId="urn:microsoft.com/office/officeart/2005/8/layout/orgChart1#8"/>
    <dgm:cxn modelId="{311A4140-5C8C-423F-92CB-FB7C90C87EC7}" type="presParOf" srcId="{5F0F1036-0304-4CB6-8FBB-376C95092D35}" destId="{7A2858F8-13B5-4F30-B406-B7473CEF7C55}" srcOrd="1" destOrd="0" presId="urn:microsoft.com/office/officeart/2005/8/layout/orgChart1#8"/>
    <dgm:cxn modelId="{B625A857-1B77-453A-A076-64C1F95A15D8}" type="presParOf" srcId="{0DE4095E-7F0D-4BC9-8729-8144C8BD6D78}" destId="{1234CCD9-89B4-4638-8957-3C8E67F1C154}" srcOrd="1" destOrd="0" presId="urn:microsoft.com/office/officeart/2005/8/layout/orgChart1#8"/>
    <dgm:cxn modelId="{88EA40BF-698B-4981-ABF8-6D13F9212675}" type="presParOf" srcId="{0DE4095E-7F0D-4BC9-8729-8144C8BD6D78}" destId="{77049114-5872-41A2-BE4A-2C2BBF6541B6}" srcOrd="2" destOrd="0" presId="urn:microsoft.com/office/officeart/2005/8/layout/orgChart1#8"/>
    <dgm:cxn modelId="{DFFA9C7D-29F2-461B-9D6B-B3B2750FC296}" type="presParOf" srcId="{375A90DC-67D5-4815-9658-66B6AC76D220}" destId="{7ABD2545-AE51-41C4-947D-F34169EE8131}" srcOrd="6" destOrd="0" presId="urn:microsoft.com/office/officeart/2005/8/layout/orgChart1#8"/>
    <dgm:cxn modelId="{50665EDB-8FB8-4E5E-ACA6-4F39C8A1B9DA}" type="presParOf" srcId="{375A90DC-67D5-4815-9658-66B6AC76D220}" destId="{8CD9D29B-B394-44FD-BD40-FEFAD77B25C9}" srcOrd="7" destOrd="0" presId="urn:microsoft.com/office/officeart/2005/8/layout/orgChart1#8"/>
    <dgm:cxn modelId="{1820BF28-E271-4515-B5EF-F372EA9A7923}" type="presParOf" srcId="{8CD9D29B-B394-44FD-BD40-FEFAD77B25C9}" destId="{06A0CC19-BF0D-429B-ABE9-9E2260A158FA}" srcOrd="0" destOrd="0" presId="urn:microsoft.com/office/officeart/2005/8/layout/orgChart1#8"/>
    <dgm:cxn modelId="{2CBBE222-6ED9-40A4-9983-53FB48D8018B}" type="presParOf" srcId="{06A0CC19-BF0D-429B-ABE9-9E2260A158FA}" destId="{0B3F7915-33C9-467A-9CF8-A9666D57050F}" srcOrd="0" destOrd="0" presId="urn:microsoft.com/office/officeart/2005/8/layout/orgChart1#8"/>
    <dgm:cxn modelId="{E585A6CD-B3B3-4ABD-9E53-6D5DF2E5C733}" type="presParOf" srcId="{06A0CC19-BF0D-429B-ABE9-9E2260A158FA}" destId="{399DE5BC-78C8-436E-A0E8-BB9330DBA6EE}" srcOrd="1" destOrd="0" presId="urn:microsoft.com/office/officeart/2005/8/layout/orgChart1#8"/>
    <dgm:cxn modelId="{7C55204D-E204-49CF-9BE9-A2BE70900B18}" type="presParOf" srcId="{8CD9D29B-B394-44FD-BD40-FEFAD77B25C9}" destId="{44427FDD-43B4-401B-BD40-262311CD9574}" srcOrd="1" destOrd="0" presId="urn:microsoft.com/office/officeart/2005/8/layout/orgChart1#8"/>
    <dgm:cxn modelId="{3237CCD9-1DB9-4869-A977-F54C79C86CCE}" type="presParOf" srcId="{8CD9D29B-B394-44FD-BD40-FEFAD77B25C9}" destId="{7EA0D59E-0CD2-48A6-8476-D335EABB1281}" srcOrd="2" destOrd="0" presId="urn:microsoft.com/office/officeart/2005/8/layout/orgChart1#8"/>
    <dgm:cxn modelId="{596D4246-35AB-47F5-BF8F-11848DBBA708}" type="presParOf" srcId="{375A90DC-67D5-4815-9658-66B6AC76D220}" destId="{0C07BB93-B34F-4210-B4AA-D76558E1E76C}" srcOrd="8" destOrd="0" presId="urn:microsoft.com/office/officeart/2005/8/layout/orgChart1#8"/>
    <dgm:cxn modelId="{35DB2115-7263-4067-B287-28697D84CF38}" type="presParOf" srcId="{375A90DC-67D5-4815-9658-66B6AC76D220}" destId="{A2A37B69-7637-4F82-B610-2B5D9EF70387}" srcOrd="9" destOrd="0" presId="urn:microsoft.com/office/officeart/2005/8/layout/orgChart1#8"/>
    <dgm:cxn modelId="{5E791225-26DA-4B07-BA8A-4B6E954D625F}" type="presParOf" srcId="{A2A37B69-7637-4F82-B610-2B5D9EF70387}" destId="{555C53FF-B7A3-453C-B47F-BD39DDE7C274}" srcOrd="0" destOrd="0" presId="urn:microsoft.com/office/officeart/2005/8/layout/orgChart1#8"/>
    <dgm:cxn modelId="{4DC593C6-39AB-4D7D-A869-9CA1D6800A05}" type="presParOf" srcId="{555C53FF-B7A3-453C-B47F-BD39DDE7C274}" destId="{09BA841D-EE24-4752-B26D-0058E21F9ACA}" srcOrd="0" destOrd="0" presId="urn:microsoft.com/office/officeart/2005/8/layout/orgChart1#8"/>
    <dgm:cxn modelId="{B943A56C-E36B-46D4-A9CB-CB20F3136D49}" type="presParOf" srcId="{555C53FF-B7A3-453C-B47F-BD39DDE7C274}" destId="{315D4315-16EA-4695-BCF2-0F26893B88AF}" srcOrd="1" destOrd="0" presId="urn:microsoft.com/office/officeart/2005/8/layout/orgChart1#8"/>
    <dgm:cxn modelId="{4DE9705C-C67C-4E98-86F9-2E7AA78E7EE4}" type="presParOf" srcId="{A2A37B69-7637-4F82-B610-2B5D9EF70387}" destId="{752F1DED-FF34-44D9-A28D-D77D3FEAD9DA}" srcOrd="1" destOrd="0" presId="urn:microsoft.com/office/officeart/2005/8/layout/orgChart1#8"/>
    <dgm:cxn modelId="{124F9960-DBEE-4460-B732-8B94A3CDDC25}" type="presParOf" srcId="{A2A37B69-7637-4F82-B610-2B5D9EF70387}" destId="{AB3DE992-A52D-48BB-AED7-3B7FEAE561D1}" srcOrd="2" destOrd="0" presId="urn:microsoft.com/office/officeart/2005/8/layout/orgChart1#8"/>
    <dgm:cxn modelId="{664DF6EC-FD0B-4C15-9F15-608DC56CB708}" type="presParOf" srcId="{1A3AC5DE-01E4-4EA0-A8A8-418D38A46A7D}" destId="{A2943AE9-AD98-49D8-A964-67C52D44A702}" srcOrd="2" destOrd="0" presId="urn:microsoft.com/office/officeart/2005/8/layout/orgChart1#8"/>
  </dgm:cxnLst>
  <dgm:bg/>
  <dgm:whole>
    <a:ln>
      <a:noFill/>
      <a:prstDash val="dash"/>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6FFEC3-1068-49B0-B0AF-3C74A6FEAEBF}" type="doc">
      <dgm:prSet loTypeId="urn:microsoft.com/office/officeart/2005/8/layout/orgChart1#9" loCatId="hierarchy" qsTypeId="urn:microsoft.com/office/officeart/2005/8/quickstyle/simple1#9" qsCatId="simple" csTypeId="urn:microsoft.com/office/officeart/2005/8/colors/colorful3#4" csCatId="colorful" phldr="1"/>
      <dgm:spPr/>
      <dgm:t>
        <a:bodyPr/>
        <a:lstStyle/>
        <a:p>
          <a:endParaRPr lang="zh-CN" altLang="en-US"/>
        </a:p>
      </dgm:t>
    </dgm:pt>
    <dgm:pt modelId="{BB7CF399-341A-4EA4-B3CE-629ADFD0AD9C}">
      <dgm:prSet phldrT="[文本]" custT="1"/>
      <dgm:spPr/>
      <dgm:t>
        <a:bodyPr/>
        <a:lstStyle/>
        <a:p>
          <a:r>
            <a:rPr lang="zh-CN" altLang="en-US" sz="1300" b="1" dirty="0" smtClean="0">
              <a:latin typeface="微软雅黑" pitchFamily="34" charset="-122"/>
              <a:ea typeface="微软雅黑" pitchFamily="34" charset="-122"/>
            </a:rPr>
            <a:t>设备设施更新、改造</a:t>
          </a:r>
          <a:endParaRPr lang="zh-CN" altLang="en-US" sz="1300" b="1" dirty="0">
            <a:latin typeface="微软雅黑" pitchFamily="34" charset="-122"/>
            <a:ea typeface="微软雅黑" pitchFamily="34" charset="-122"/>
          </a:endParaRPr>
        </a:p>
      </dgm:t>
    </dgm:pt>
    <dgm:pt modelId="{036D31C1-FBE9-4854-B428-4C1487A00A1C}" type="parTrans" cxnId="{C8662681-FC86-45DF-9205-1FB3EAA03CA7}">
      <dgm:prSet/>
      <dgm:spPr/>
      <dgm:t>
        <a:bodyPr/>
        <a:lstStyle/>
        <a:p>
          <a:endParaRPr lang="zh-CN" altLang="en-US" sz="1300" b="1">
            <a:latin typeface="微软雅黑" pitchFamily="34" charset="-122"/>
            <a:ea typeface="微软雅黑" pitchFamily="34" charset="-122"/>
          </a:endParaRPr>
        </a:p>
      </dgm:t>
    </dgm:pt>
    <dgm:pt modelId="{7E3D16F5-E866-4123-A605-92641922784A}" type="sibTrans" cxnId="{C8662681-FC86-45DF-9205-1FB3EAA03CA7}">
      <dgm:prSet/>
      <dgm:spPr/>
      <dgm:t>
        <a:bodyPr/>
        <a:lstStyle/>
        <a:p>
          <a:endParaRPr lang="zh-CN" altLang="en-US" sz="1300" b="1">
            <a:latin typeface="微软雅黑" pitchFamily="34" charset="-122"/>
            <a:ea typeface="微软雅黑" pitchFamily="34" charset="-122"/>
          </a:endParaRPr>
        </a:p>
      </dgm:t>
    </dgm:pt>
    <dgm:pt modelId="{28E40E0A-192C-4415-8A8F-25C121A03815}">
      <dgm:prSet phldrT="[文本]" custT="1"/>
      <dgm:spPr/>
      <dgm:t>
        <a:bodyPr/>
        <a:lstStyle/>
        <a:p>
          <a:r>
            <a:rPr lang="zh-CN" altLang="en-US" sz="1300" b="1" dirty="0" smtClean="0">
              <a:latin typeface="微软雅黑" pitchFamily="34" charset="-122"/>
              <a:ea typeface="微软雅黑" pitchFamily="34" charset="-122"/>
            </a:rPr>
            <a:t>安全审核</a:t>
          </a:r>
          <a:endParaRPr lang="zh-CN" altLang="en-US" sz="1300" b="1" dirty="0">
            <a:latin typeface="微软雅黑" pitchFamily="34" charset="-122"/>
            <a:ea typeface="微软雅黑" pitchFamily="34" charset="-122"/>
          </a:endParaRPr>
        </a:p>
      </dgm:t>
    </dgm:pt>
    <dgm:pt modelId="{EF63BF94-778C-4051-A578-2E8C710B2EB9}" type="parTrans" cxnId="{808BEFD5-DE3C-49F8-B3F3-8D9C074B51BB}">
      <dgm:prSet/>
      <dgm:spPr/>
      <dgm:t>
        <a:bodyPr/>
        <a:lstStyle/>
        <a:p>
          <a:endParaRPr lang="zh-CN" altLang="en-US" sz="1300" b="1">
            <a:latin typeface="微软雅黑" pitchFamily="34" charset="-122"/>
            <a:ea typeface="微软雅黑" pitchFamily="34" charset="-122"/>
          </a:endParaRPr>
        </a:p>
      </dgm:t>
    </dgm:pt>
    <dgm:pt modelId="{FFF0F9B9-BF19-4A03-B964-EC9C91E89CD8}" type="sibTrans" cxnId="{808BEFD5-DE3C-49F8-B3F3-8D9C074B51BB}">
      <dgm:prSet/>
      <dgm:spPr/>
      <dgm:t>
        <a:bodyPr/>
        <a:lstStyle/>
        <a:p>
          <a:endParaRPr lang="zh-CN" altLang="en-US" sz="1300" b="1">
            <a:latin typeface="微软雅黑" pitchFamily="34" charset="-122"/>
            <a:ea typeface="微软雅黑" pitchFamily="34" charset="-122"/>
          </a:endParaRPr>
        </a:p>
      </dgm:t>
    </dgm:pt>
    <dgm:pt modelId="{46CAC8A7-6301-4257-8CF2-167F1E52DAC6}">
      <dgm:prSet phldrT="[文本]" custT="1"/>
      <dgm:spPr/>
      <dgm:t>
        <a:bodyPr/>
        <a:lstStyle/>
        <a:p>
          <a:r>
            <a:rPr lang="zh-CN" altLang="en-US" sz="1300" b="1" dirty="0" smtClean="0">
              <a:latin typeface="微软雅黑" pitchFamily="34" charset="-122"/>
              <a:ea typeface="微软雅黑" pitchFamily="34" charset="-122"/>
            </a:rPr>
            <a:t>作业安全</a:t>
          </a:r>
          <a:endParaRPr lang="zh-CN" altLang="en-US" sz="1300" b="1" dirty="0">
            <a:latin typeface="微软雅黑" pitchFamily="34" charset="-122"/>
            <a:ea typeface="微软雅黑" pitchFamily="34" charset="-122"/>
          </a:endParaRPr>
        </a:p>
      </dgm:t>
    </dgm:pt>
    <dgm:pt modelId="{B4F9A5E3-C445-42CD-8BA0-91865ACA9E6A}" type="parTrans" cxnId="{A1616F1A-633B-4410-AAB5-37CB8BB7F548}">
      <dgm:prSet/>
      <dgm:spPr/>
      <dgm:t>
        <a:bodyPr/>
        <a:lstStyle/>
        <a:p>
          <a:endParaRPr lang="zh-CN" altLang="en-US" sz="1300" b="1">
            <a:latin typeface="微软雅黑" pitchFamily="34" charset="-122"/>
            <a:ea typeface="微软雅黑" pitchFamily="34" charset="-122"/>
          </a:endParaRPr>
        </a:p>
      </dgm:t>
    </dgm:pt>
    <dgm:pt modelId="{DE560AAC-208B-48C4-9154-1F4F393668CC}" type="sibTrans" cxnId="{A1616F1A-633B-4410-AAB5-37CB8BB7F548}">
      <dgm:prSet/>
      <dgm:spPr/>
      <dgm:t>
        <a:bodyPr/>
        <a:lstStyle/>
        <a:p>
          <a:endParaRPr lang="zh-CN" altLang="en-US" sz="1300" b="1">
            <a:latin typeface="微软雅黑" pitchFamily="34" charset="-122"/>
            <a:ea typeface="微软雅黑" pitchFamily="34" charset="-122"/>
          </a:endParaRPr>
        </a:p>
      </dgm:t>
    </dgm:pt>
    <dgm:pt modelId="{F8A9D2CB-9382-496B-A52F-CE2AEA585D6E}">
      <dgm:prSet custT="1"/>
      <dgm:spPr/>
      <dgm:t>
        <a:bodyPr/>
        <a:lstStyle/>
        <a:p>
          <a:r>
            <a:rPr lang="zh-CN" altLang="en-US" sz="1300" b="1" dirty="0" smtClean="0">
              <a:latin typeface="微软雅黑" pitchFamily="34" charset="-122"/>
              <a:ea typeface="微软雅黑" pitchFamily="34" charset="-122"/>
            </a:rPr>
            <a:t>设备调试</a:t>
          </a:r>
          <a:endParaRPr lang="zh-CN" altLang="en-US" sz="1300" b="1" dirty="0">
            <a:latin typeface="微软雅黑" pitchFamily="34" charset="-122"/>
            <a:ea typeface="微软雅黑" pitchFamily="34" charset="-122"/>
          </a:endParaRPr>
        </a:p>
      </dgm:t>
    </dgm:pt>
    <dgm:pt modelId="{683F41DD-F576-41DA-80C4-EF6C208A8E63}" type="parTrans" cxnId="{9E04F0C5-752B-4BBF-958B-483C85A6809A}">
      <dgm:prSet/>
      <dgm:spPr/>
      <dgm:t>
        <a:bodyPr/>
        <a:lstStyle/>
        <a:p>
          <a:endParaRPr lang="zh-CN" altLang="en-US" sz="1300">
            <a:latin typeface="微软雅黑" pitchFamily="34" charset="-122"/>
            <a:ea typeface="微软雅黑" pitchFamily="34" charset="-122"/>
          </a:endParaRPr>
        </a:p>
      </dgm:t>
    </dgm:pt>
    <dgm:pt modelId="{413BFD3E-DD95-45B3-8DD8-DD044B0C1547}" type="sibTrans" cxnId="{9E04F0C5-752B-4BBF-958B-483C85A6809A}">
      <dgm:prSet/>
      <dgm:spPr/>
      <dgm:t>
        <a:bodyPr/>
        <a:lstStyle/>
        <a:p>
          <a:endParaRPr lang="zh-CN" altLang="en-US" sz="1300">
            <a:latin typeface="微软雅黑" pitchFamily="34" charset="-122"/>
            <a:ea typeface="微软雅黑" pitchFamily="34" charset="-122"/>
          </a:endParaRPr>
        </a:p>
      </dgm:t>
    </dgm:pt>
    <dgm:pt modelId="{772511F0-28D2-4686-812F-A041156922EA}">
      <dgm:prSet custT="1"/>
      <dgm:spPr/>
      <dgm:t>
        <a:bodyPr/>
        <a:lstStyle/>
        <a:p>
          <a:r>
            <a:rPr lang="zh-CN" altLang="en-US" sz="1300" b="1" dirty="0" smtClean="0">
              <a:latin typeface="微软雅黑" pitchFamily="34" charset="-122"/>
              <a:ea typeface="微软雅黑" pitchFamily="34" charset="-122"/>
            </a:rPr>
            <a:t>安全培训</a:t>
          </a:r>
          <a:endParaRPr lang="zh-CN" altLang="en-US" sz="1300" b="1" dirty="0">
            <a:latin typeface="微软雅黑" pitchFamily="34" charset="-122"/>
            <a:ea typeface="微软雅黑" pitchFamily="34" charset="-122"/>
          </a:endParaRPr>
        </a:p>
      </dgm:t>
    </dgm:pt>
    <dgm:pt modelId="{EA3546E2-5523-46CF-A736-39F708CB72D3}" type="parTrans" cxnId="{99E9CE9E-C422-451D-B85A-B698F103D07B}">
      <dgm:prSet/>
      <dgm:spPr/>
      <dgm:t>
        <a:bodyPr/>
        <a:lstStyle/>
        <a:p>
          <a:endParaRPr lang="zh-CN" altLang="en-US" sz="1300">
            <a:latin typeface="微软雅黑" pitchFamily="34" charset="-122"/>
            <a:ea typeface="微软雅黑" pitchFamily="34" charset="-122"/>
          </a:endParaRPr>
        </a:p>
      </dgm:t>
    </dgm:pt>
    <dgm:pt modelId="{9CC6D8F4-A0E1-4F63-B71B-D9CBBC3FCF4E}" type="sibTrans" cxnId="{99E9CE9E-C422-451D-B85A-B698F103D07B}">
      <dgm:prSet/>
      <dgm:spPr/>
      <dgm:t>
        <a:bodyPr/>
        <a:lstStyle/>
        <a:p>
          <a:endParaRPr lang="zh-CN" altLang="en-US" sz="1300">
            <a:latin typeface="微软雅黑" pitchFamily="34" charset="-122"/>
            <a:ea typeface="微软雅黑" pitchFamily="34" charset="-122"/>
          </a:endParaRPr>
        </a:p>
      </dgm:t>
    </dgm:pt>
    <dgm:pt modelId="{B02BDD0B-B9E9-4D0D-B5E1-187300A7E460}">
      <dgm:prSet custT="1"/>
      <dgm:spPr/>
      <dgm:t>
        <a:bodyPr/>
        <a:lstStyle/>
        <a:p>
          <a:r>
            <a:rPr lang="zh-CN" altLang="en-US" sz="1300" dirty="0" smtClean="0">
              <a:latin typeface="微软雅黑" pitchFamily="34" charset="-122"/>
              <a:ea typeface="微软雅黑" pitchFamily="34" charset="-122"/>
            </a:rPr>
            <a:t>变更作业管理</a:t>
          </a:r>
          <a:endParaRPr lang="zh-CN" altLang="en-US" sz="1300" dirty="0">
            <a:latin typeface="微软雅黑" pitchFamily="34" charset="-122"/>
            <a:ea typeface="微软雅黑" pitchFamily="34" charset="-122"/>
          </a:endParaRPr>
        </a:p>
      </dgm:t>
    </dgm:pt>
    <dgm:pt modelId="{D22C3B2C-CFE9-47EE-BCA7-4FE2782DEA1B}" type="parTrans" cxnId="{6FD5431A-0A4B-4386-B4E9-25A27A297F49}">
      <dgm:prSet/>
      <dgm:spPr/>
      <dgm:t>
        <a:bodyPr/>
        <a:lstStyle/>
        <a:p>
          <a:endParaRPr lang="zh-CN" altLang="en-US" sz="1300">
            <a:latin typeface="微软雅黑" pitchFamily="34" charset="-122"/>
            <a:ea typeface="微软雅黑" pitchFamily="34" charset="-122"/>
          </a:endParaRPr>
        </a:p>
      </dgm:t>
    </dgm:pt>
    <dgm:pt modelId="{64408056-5C4B-4283-9BCD-AD3A129B0420}" type="sibTrans" cxnId="{6FD5431A-0A4B-4386-B4E9-25A27A297F49}">
      <dgm:prSet/>
      <dgm:spPr/>
      <dgm:t>
        <a:bodyPr/>
        <a:lstStyle/>
        <a:p>
          <a:endParaRPr lang="zh-CN" altLang="en-US" sz="1300">
            <a:latin typeface="微软雅黑" pitchFamily="34" charset="-122"/>
            <a:ea typeface="微软雅黑" pitchFamily="34" charset="-122"/>
          </a:endParaRPr>
        </a:p>
      </dgm:t>
    </dgm:pt>
    <dgm:pt modelId="{BCF79FB8-87E9-4F3B-B530-F81F78274CF1}">
      <dgm:prSet custT="1"/>
      <dgm:spPr/>
      <dgm:t>
        <a:bodyPr/>
        <a:lstStyle/>
        <a:p>
          <a:r>
            <a:rPr lang="zh-CN" altLang="en-US" sz="1300" dirty="0" smtClean="0">
              <a:latin typeface="微软雅黑" pitchFamily="34" charset="-122"/>
              <a:ea typeface="微软雅黑" pitchFamily="34" charset="-122"/>
            </a:rPr>
            <a:t>安全方案</a:t>
          </a:r>
          <a:endParaRPr lang="zh-CN" altLang="en-US" sz="1300" dirty="0">
            <a:latin typeface="微软雅黑" pitchFamily="34" charset="-122"/>
            <a:ea typeface="微软雅黑" pitchFamily="34" charset="-122"/>
          </a:endParaRPr>
        </a:p>
      </dgm:t>
    </dgm:pt>
    <dgm:pt modelId="{AB1C7E5B-0E18-4296-94DC-596C0CAAFA26}" type="parTrans" cxnId="{57E7BDF2-CF85-478D-A9B0-1937B573EBEE}">
      <dgm:prSet/>
      <dgm:spPr/>
      <dgm:t>
        <a:bodyPr/>
        <a:lstStyle/>
        <a:p>
          <a:endParaRPr lang="zh-CN" altLang="en-US" sz="1300">
            <a:latin typeface="微软雅黑" pitchFamily="34" charset="-122"/>
            <a:ea typeface="微软雅黑" pitchFamily="34" charset="-122"/>
          </a:endParaRPr>
        </a:p>
      </dgm:t>
    </dgm:pt>
    <dgm:pt modelId="{51A39040-18E5-4B61-9DC9-3406F67876C4}" type="sibTrans" cxnId="{57E7BDF2-CF85-478D-A9B0-1937B573EBEE}">
      <dgm:prSet/>
      <dgm:spPr/>
      <dgm:t>
        <a:bodyPr/>
        <a:lstStyle/>
        <a:p>
          <a:endParaRPr lang="zh-CN" altLang="en-US" sz="1300">
            <a:latin typeface="微软雅黑" pitchFamily="34" charset="-122"/>
            <a:ea typeface="微软雅黑" pitchFamily="34" charset="-122"/>
          </a:endParaRPr>
        </a:p>
      </dgm:t>
    </dgm:pt>
    <dgm:pt modelId="{8C16A7EE-F164-49F4-83F6-C0B985CDE6FD}">
      <dgm:prSet custT="1"/>
      <dgm:spPr/>
      <dgm:t>
        <a:bodyPr/>
        <a:lstStyle/>
        <a:p>
          <a:r>
            <a:rPr lang="zh-CN" altLang="en-US" sz="1300" dirty="0" smtClean="0">
              <a:latin typeface="微软雅黑" pitchFamily="34" charset="-122"/>
              <a:ea typeface="微软雅黑" pitchFamily="34" charset="-122"/>
            </a:rPr>
            <a:t>危险作业</a:t>
          </a:r>
          <a:endParaRPr lang="zh-CN" altLang="en-US" sz="1300" dirty="0">
            <a:latin typeface="微软雅黑" pitchFamily="34" charset="-122"/>
            <a:ea typeface="微软雅黑" pitchFamily="34" charset="-122"/>
          </a:endParaRPr>
        </a:p>
      </dgm:t>
    </dgm:pt>
    <dgm:pt modelId="{4ADEBB48-B162-4367-A926-2A1D5FD48008}" type="parTrans" cxnId="{3DD3EB81-5BF0-4EA0-8256-FC5EBCA6F147}">
      <dgm:prSet/>
      <dgm:spPr/>
      <dgm:t>
        <a:bodyPr/>
        <a:lstStyle/>
        <a:p>
          <a:endParaRPr lang="zh-CN" altLang="en-US" sz="1300">
            <a:latin typeface="微软雅黑" pitchFamily="34" charset="-122"/>
            <a:ea typeface="微软雅黑" pitchFamily="34" charset="-122"/>
          </a:endParaRPr>
        </a:p>
      </dgm:t>
    </dgm:pt>
    <dgm:pt modelId="{12E529CE-8C9C-45AB-9F47-96D483650D81}" type="sibTrans" cxnId="{3DD3EB81-5BF0-4EA0-8256-FC5EBCA6F147}">
      <dgm:prSet/>
      <dgm:spPr/>
      <dgm:t>
        <a:bodyPr/>
        <a:lstStyle/>
        <a:p>
          <a:endParaRPr lang="zh-CN" altLang="en-US" sz="1300">
            <a:latin typeface="微软雅黑" pitchFamily="34" charset="-122"/>
            <a:ea typeface="微软雅黑" pitchFamily="34" charset="-122"/>
          </a:endParaRPr>
        </a:p>
      </dgm:t>
    </dgm:pt>
    <dgm:pt modelId="{7C80E79E-FEA4-4608-887F-BA9AE2C1E07C}">
      <dgm:prSet custT="1"/>
      <dgm:spPr/>
      <dgm:t>
        <a:bodyPr/>
        <a:lstStyle/>
        <a:p>
          <a:r>
            <a:rPr lang="zh-CN" altLang="en-US" sz="1300" dirty="0" smtClean="0">
              <a:latin typeface="微软雅黑" pitchFamily="34" charset="-122"/>
              <a:ea typeface="微软雅黑" pitchFamily="34" charset="-122"/>
            </a:rPr>
            <a:t>设备验收</a:t>
          </a:r>
          <a:endParaRPr lang="zh-CN" altLang="en-US" sz="1300" dirty="0">
            <a:latin typeface="微软雅黑" pitchFamily="34" charset="-122"/>
            <a:ea typeface="微软雅黑" pitchFamily="34" charset="-122"/>
          </a:endParaRPr>
        </a:p>
      </dgm:t>
    </dgm:pt>
    <dgm:pt modelId="{2E058EBD-9690-4F22-902C-DA774D7CD197}" type="parTrans" cxnId="{0FBFE2E2-E9CF-4EDE-B5ED-DBD39D3D3547}">
      <dgm:prSet/>
      <dgm:spPr/>
      <dgm:t>
        <a:bodyPr/>
        <a:lstStyle/>
        <a:p>
          <a:endParaRPr lang="zh-CN" altLang="en-US" sz="1300">
            <a:latin typeface="微软雅黑" pitchFamily="34" charset="-122"/>
            <a:ea typeface="微软雅黑" pitchFamily="34" charset="-122"/>
          </a:endParaRPr>
        </a:p>
      </dgm:t>
    </dgm:pt>
    <dgm:pt modelId="{91FCCC0C-8DCB-4209-B0C2-B432F1EB02D2}" type="sibTrans" cxnId="{0FBFE2E2-E9CF-4EDE-B5ED-DBD39D3D3547}">
      <dgm:prSet/>
      <dgm:spPr/>
      <dgm:t>
        <a:bodyPr/>
        <a:lstStyle/>
        <a:p>
          <a:endParaRPr lang="zh-CN" altLang="en-US" sz="1300">
            <a:latin typeface="微软雅黑" pitchFamily="34" charset="-122"/>
            <a:ea typeface="微软雅黑" pitchFamily="34" charset="-122"/>
          </a:endParaRPr>
        </a:p>
      </dgm:t>
    </dgm:pt>
    <dgm:pt modelId="{5E57A89B-BE39-43AF-8A79-C2414807598F}">
      <dgm:prSet custT="1"/>
      <dgm:spPr/>
      <dgm:t>
        <a:bodyPr/>
        <a:lstStyle/>
        <a:p>
          <a:r>
            <a:rPr lang="zh-CN" altLang="en-US" sz="1300" dirty="0" smtClean="0">
              <a:latin typeface="微软雅黑" pitchFamily="34" charset="-122"/>
              <a:ea typeface="微软雅黑" pitchFamily="34" charset="-122"/>
            </a:rPr>
            <a:t>安全操作规程</a:t>
          </a:r>
          <a:endParaRPr lang="zh-CN" altLang="en-US" sz="1300" dirty="0">
            <a:latin typeface="微软雅黑" pitchFamily="34" charset="-122"/>
            <a:ea typeface="微软雅黑" pitchFamily="34" charset="-122"/>
          </a:endParaRPr>
        </a:p>
      </dgm:t>
    </dgm:pt>
    <dgm:pt modelId="{D09F939B-D3C3-4EC3-B63A-2792D951C372}" type="parTrans" cxnId="{8F4806E7-A0A1-471B-9594-18C93AE6968C}">
      <dgm:prSet/>
      <dgm:spPr/>
      <dgm:t>
        <a:bodyPr/>
        <a:lstStyle/>
        <a:p>
          <a:endParaRPr lang="zh-CN" altLang="en-US" sz="1300">
            <a:latin typeface="微软雅黑" pitchFamily="34" charset="-122"/>
            <a:ea typeface="微软雅黑" pitchFamily="34" charset="-122"/>
          </a:endParaRPr>
        </a:p>
      </dgm:t>
    </dgm:pt>
    <dgm:pt modelId="{77B6AB48-4571-4D3F-8021-94FCE07C978C}" type="sibTrans" cxnId="{8F4806E7-A0A1-471B-9594-18C93AE6968C}">
      <dgm:prSet/>
      <dgm:spPr/>
      <dgm:t>
        <a:bodyPr/>
        <a:lstStyle/>
        <a:p>
          <a:endParaRPr lang="zh-CN" altLang="en-US" sz="1300">
            <a:latin typeface="微软雅黑" pitchFamily="34" charset="-122"/>
            <a:ea typeface="微软雅黑" pitchFamily="34" charset="-122"/>
          </a:endParaRPr>
        </a:p>
      </dgm:t>
    </dgm:pt>
    <dgm:pt modelId="{2CB4A409-9C5E-4B6C-AD02-DB8C7C1869DF}">
      <dgm:prSet custT="1"/>
      <dgm:spPr/>
      <dgm:t>
        <a:bodyPr/>
        <a:lstStyle/>
        <a:p>
          <a:r>
            <a:rPr lang="zh-CN" altLang="en-US" sz="1300" dirty="0" smtClean="0">
              <a:latin typeface="微软雅黑" pitchFamily="34" charset="-122"/>
              <a:ea typeface="微软雅黑" pitchFamily="34" charset="-122"/>
            </a:rPr>
            <a:t>四新安全教育</a:t>
          </a:r>
          <a:endParaRPr lang="zh-CN" altLang="en-US" sz="1300" dirty="0">
            <a:latin typeface="微软雅黑" pitchFamily="34" charset="-122"/>
            <a:ea typeface="微软雅黑" pitchFamily="34" charset="-122"/>
          </a:endParaRPr>
        </a:p>
      </dgm:t>
    </dgm:pt>
    <dgm:pt modelId="{445A1BF5-6439-47CB-9803-3D77900F22CE}" type="parTrans" cxnId="{1C41960C-51A2-4544-B1CF-A3EFE60C0605}">
      <dgm:prSet/>
      <dgm:spPr/>
      <dgm:t>
        <a:bodyPr/>
        <a:lstStyle/>
        <a:p>
          <a:endParaRPr lang="zh-CN" altLang="en-US" sz="1300">
            <a:latin typeface="微软雅黑" pitchFamily="34" charset="-122"/>
            <a:ea typeface="微软雅黑" pitchFamily="34" charset="-122"/>
          </a:endParaRPr>
        </a:p>
      </dgm:t>
    </dgm:pt>
    <dgm:pt modelId="{63EE638D-EEA2-4D98-9CFF-0E00E03D955D}" type="sibTrans" cxnId="{1C41960C-51A2-4544-B1CF-A3EFE60C0605}">
      <dgm:prSet/>
      <dgm:spPr/>
      <dgm:t>
        <a:bodyPr/>
        <a:lstStyle/>
        <a:p>
          <a:endParaRPr lang="zh-CN" altLang="en-US" sz="1300">
            <a:latin typeface="微软雅黑" pitchFamily="34" charset="-122"/>
            <a:ea typeface="微软雅黑" pitchFamily="34" charset="-122"/>
          </a:endParaRPr>
        </a:p>
      </dgm:t>
    </dgm:pt>
    <dgm:pt modelId="{9396ACAE-1B8B-4F36-AC8E-AA64972B5B31}" type="pres">
      <dgm:prSet presAssocID="{266FFEC3-1068-49B0-B0AF-3C74A6FEAEBF}" presName="hierChild1" presStyleCnt="0">
        <dgm:presLayoutVars>
          <dgm:orgChart val="1"/>
          <dgm:chPref val="1"/>
          <dgm:dir/>
          <dgm:animOne val="branch"/>
          <dgm:animLvl val="lvl"/>
          <dgm:resizeHandles/>
        </dgm:presLayoutVars>
      </dgm:prSet>
      <dgm:spPr/>
      <dgm:t>
        <a:bodyPr/>
        <a:lstStyle/>
        <a:p>
          <a:endParaRPr lang="zh-CN" altLang="en-US"/>
        </a:p>
      </dgm:t>
    </dgm:pt>
    <dgm:pt modelId="{1A3AC5DE-01E4-4EA0-A8A8-418D38A46A7D}" type="pres">
      <dgm:prSet presAssocID="{BB7CF399-341A-4EA4-B3CE-629ADFD0AD9C}" presName="hierRoot1" presStyleCnt="0">
        <dgm:presLayoutVars>
          <dgm:hierBranch val="init"/>
        </dgm:presLayoutVars>
      </dgm:prSet>
      <dgm:spPr/>
      <dgm:t>
        <a:bodyPr/>
        <a:lstStyle/>
        <a:p>
          <a:endParaRPr lang="zh-CN" altLang="en-US"/>
        </a:p>
      </dgm:t>
    </dgm:pt>
    <dgm:pt modelId="{FA16F48F-F9FE-46DF-A13E-2B4E7DC16E6A}" type="pres">
      <dgm:prSet presAssocID="{BB7CF399-341A-4EA4-B3CE-629ADFD0AD9C}" presName="rootComposite1" presStyleCnt="0"/>
      <dgm:spPr/>
      <dgm:t>
        <a:bodyPr/>
        <a:lstStyle/>
        <a:p>
          <a:endParaRPr lang="zh-CN" altLang="en-US"/>
        </a:p>
      </dgm:t>
    </dgm:pt>
    <dgm:pt modelId="{24F8CFD5-8497-4322-B24B-8D8CDB7BF4BF}" type="pres">
      <dgm:prSet presAssocID="{BB7CF399-341A-4EA4-B3CE-629ADFD0AD9C}" presName="rootText1" presStyleLbl="node0" presStyleIdx="0" presStyleCnt="1" custScaleX="194838">
        <dgm:presLayoutVars>
          <dgm:chPref val="3"/>
        </dgm:presLayoutVars>
      </dgm:prSet>
      <dgm:spPr/>
      <dgm:t>
        <a:bodyPr/>
        <a:lstStyle/>
        <a:p>
          <a:endParaRPr lang="zh-CN" altLang="en-US"/>
        </a:p>
      </dgm:t>
    </dgm:pt>
    <dgm:pt modelId="{19513C73-432A-422C-8020-DE46B8B98DC8}" type="pres">
      <dgm:prSet presAssocID="{BB7CF399-341A-4EA4-B3CE-629ADFD0AD9C}" presName="rootConnector1" presStyleLbl="node1" presStyleIdx="0" presStyleCnt="0"/>
      <dgm:spPr/>
      <dgm:t>
        <a:bodyPr/>
        <a:lstStyle/>
        <a:p>
          <a:endParaRPr lang="zh-CN" altLang="en-US"/>
        </a:p>
      </dgm:t>
    </dgm:pt>
    <dgm:pt modelId="{375A90DC-67D5-4815-9658-66B6AC76D220}" type="pres">
      <dgm:prSet presAssocID="{BB7CF399-341A-4EA4-B3CE-629ADFD0AD9C}" presName="hierChild2" presStyleCnt="0"/>
      <dgm:spPr/>
      <dgm:t>
        <a:bodyPr/>
        <a:lstStyle/>
        <a:p>
          <a:endParaRPr lang="zh-CN" altLang="en-US"/>
        </a:p>
      </dgm:t>
    </dgm:pt>
    <dgm:pt modelId="{88968031-BB05-49B0-8628-C4A5FC46F5F0}" type="pres">
      <dgm:prSet presAssocID="{EF63BF94-778C-4051-A578-2E8C710B2EB9}" presName="Name37" presStyleLbl="parChTrans1D2" presStyleIdx="0" presStyleCnt="4"/>
      <dgm:spPr/>
      <dgm:t>
        <a:bodyPr/>
        <a:lstStyle/>
        <a:p>
          <a:endParaRPr lang="zh-CN" altLang="en-US"/>
        </a:p>
      </dgm:t>
    </dgm:pt>
    <dgm:pt modelId="{B3EE9D36-EBD8-430A-B3C4-3CCEF0E82E56}" type="pres">
      <dgm:prSet presAssocID="{28E40E0A-192C-4415-8A8F-25C121A03815}" presName="hierRoot2" presStyleCnt="0">
        <dgm:presLayoutVars>
          <dgm:hierBranch val="init"/>
        </dgm:presLayoutVars>
      </dgm:prSet>
      <dgm:spPr/>
      <dgm:t>
        <a:bodyPr/>
        <a:lstStyle/>
        <a:p>
          <a:endParaRPr lang="zh-CN" altLang="en-US"/>
        </a:p>
      </dgm:t>
    </dgm:pt>
    <dgm:pt modelId="{5058D4F6-7564-478C-9C15-893369CC1765}" type="pres">
      <dgm:prSet presAssocID="{28E40E0A-192C-4415-8A8F-25C121A03815}" presName="rootComposite" presStyleCnt="0"/>
      <dgm:spPr/>
      <dgm:t>
        <a:bodyPr/>
        <a:lstStyle/>
        <a:p>
          <a:endParaRPr lang="zh-CN" altLang="en-US"/>
        </a:p>
      </dgm:t>
    </dgm:pt>
    <dgm:pt modelId="{83B5F76A-02BE-4ED9-952D-53C8C2BEFCCD}" type="pres">
      <dgm:prSet presAssocID="{28E40E0A-192C-4415-8A8F-25C121A03815}" presName="rootText" presStyleLbl="node2" presStyleIdx="0" presStyleCnt="4">
        <dgm:presLayoutVars>
          <dgm:chPref val="3"/>
        </dgm:presLayoutVars>
      </dgm:prSet>
      <dgm:spPr/>
      <dgm:t>
        <a:bodyPr/>
        <a:lstStyle/>
        <a:p>
          <a:endParaRPr lang="zh-CN" altLang="en-US"/>
        </a:p>
      </dgm:t>
    </dgm:pt>
    <dgm:pt modelId="{47933311-3A77-4876-B8D9-15E643703ACD}" type="pres">
      <dgm:prSet presAssocID="{28E40E0A-192C-4415-8A8F-25C121A03815}" presName="rootConnector" presStyleLbl="node2" presStyleIdx="0" presStyleCnt="4"/>
      <dgm:spPr/>
      <dgm:t>
        <a:bodyPr/>
        <a:lstStyle/>
        <a:p>
          <a:endParaRPr lang="zh-CN" altLang="en-US"/>
        </a:p>
      </dgm:t>
    </dgm:pt>
    <dgm:pt modelId="{ECE80A29-D1FA-4605-A852-15B6846D3220}" type="pres">
      <dgm:prSet presAssocID="{28E40E0A-192C-4415-8A8F-25C121A03815}" presName="hierChild4" presStyleCnt="0"/>
      <dgm:spPr/>
      <dgm:t>
        <a:bodyPr/>
        <a:lstStyle/>
        <a:p>
          <a:endParaRPr lang="zh-CN" altLang="en-US"/>
        </a:p>
      </dgm:t>
    </dgm:pt>
    <dgm:pt modelId="{A87C5424-4B97-43E3-8F56-CA27F821BD1E}" type="pres">
      <dgm:prSet presAssocID="{D22C3B2C-CFE9-47EE-BCA7-4FE2782DEA1B}" presName="Name37" presStyleLbl="parChTrans1D3" presStyleIdx="0" presStyleCnt="4"/>
      <dgm:spPr/>
      <dgm:t>
        <a:bodyPr/>
        <a:lstStyle/>
        <a:p>
          <a:endParaRPr lang="zh-CN" altLang="en-US"/>
        </a:p>
      </dgm:t>
    </dgm:pt>
    <dgm:pt modelId="{4A169CF3-A439-49B2-9638-7824B22BFFAB}" type="pres">
      <dgm:prSet presAssocID="{B02BDD0B-B9E9-4D0D-B5E1-187300A7E460}" presName="hierRoot2" presStyleCnt="0">
        <dgm:presLayoutVars>
          <dgm:hierBranch val="init"/>
        </dgm:presLayoutVars>
      </dgm:prSet>
      <dgm:spPr/>
      <dgm:t>
        <a:bodyPr/>
        <a:lstStyle/>
        <a:p>
          <a:endParaRPr lang="zh-CN" altLang="en-US"/>
        </a:p>
      </dgm:t>
    </dgm:pt>
    <dgm:pt modelId="{76C880A8-7570-462C-BEEA-A1824C045780}" type="pres">
      <dgm:prSet presAssocID="{B02BDD0B-B9E9-4D0D-B5E1-187300A7E460}" presName="rootComposite" presStyleCnt="0"/>
      <dgm:spPr/>
      <dgm:t>
        <a:bodyPr/>
        <a:lstStyle/>
        <a:p>
          <a:endParaRPr lang="zh-CN" altLang="en-US"/>
        </a:p>
      </dgm:t>
    </dgm:pt>
    <dgm:pt modelId="{B98DA51C-E720-47FD-ADF6-37E034B59992}" type="pres">
      <dgm:prSet presAssocID="{B02BDD0B-B9E9-4D0D-B5E1-187300A7E460}" presName="rootText" presStyleLbl="node3" presStyleIdx="0" presStyleCnt="4">
        <dgm:presLayoutVars>
          <dgm:chPref val="3"/>
        </dgm:presLayoutVars>
      </dgm:prSet>
      <dgm:spPr/>
      <dgm:t>
        <a:bodyPr/>
        <a:lstStyle/>
        <a:p>
          <a:endParaRPr lang="zh-CN" altLang="en-US"/>
        </a:p>
      </dgm:t>
    </dgm:pt>
    <dgm:pt modelId="{DCC3332F-C2F8-48DA-AB11-D9A783600E2F}" type="pres">
      <dgm:prSet presAssocID="{B02BDD0B-B9E9-4D0D-B5E1-187300A7E460}" presName="rootConnector" presStyleLbl="node3" presStyleIdx="0" presStyleCnt="4"/>
      <dgm:spPr/>
      <dgm:t>
        <a:bodyPr/>
        <a:lstStyle/>
        <a:p>
          <a:endParaRPr lang="zh-CN" altLang="en-US"/>
        </a:p>
      </dgm:t>
    </dgm:pt>
    <dgm:pt modelId="{7486A6FF-F8CA-4E96-9C34-F25D527B0936}" type="pres">
      <dgm:prSet presAssocID="{B02BDD0B-B9E9-4D0D-B5E1-187300A7E460}" presName="hierChild4" presStyleCnt="0"/>
      <dgm:spPr/>
      <dgm:t>
        <a:bodyPr/>
        <a:lstStyle/>
        <a:p>
          <a:endParaRPr lang="zh-CN" altLang="en-US"/>
        </a:p>
      </dgm:t>
    </dgm:pt>
    <dgm:pt modelId="{3EFCF9F5-EA85-484C-9EFE-A98092F5CC80}" type="pres">
      <dgm:prSet presAssocID="{B02BDD0B-B9E9-4D0D-B5E1-187300A7E460}" presName="hierChild5" presStyleCnt="0"/>
      <dgm:spPr/>
      <dgm:t>
        <a:bodyPr/>
        <a:lstStyle/>
        <a:p>
          <a:endParaRPr lang="zh-CN" altLang="en-US"/>
        </a:p>
      </dgm:t>
    </dgm:pt>
    <dgm:pt modelId="{5EEFBA85-1200-4EB4-94C3-CD2A5C318727}" type="pres">
      <dgm:prSet presAssocID="{28E40E0A-192C-4415-8A8F-25C121A03815}" presName="hierChild5" presStyleCnt="0"/>
      <dgm:spPr/>
      <dgm:t>
        <a:bodyPr/>
        <a:lstStyle/>
        <a:p>
          <a:endParaRPr lang="zh-CN" altLang="en-US"/>
        </a:p>
      </dgm:t>
    </dgm:pt>
    <dgm:pt modelId="{3AE28E8B-D89E-4BC9-A5D6-A6CC2B12E3D4}" type="pres">
      <dgm:prSet presAssocID="{B4F9A5E3-C445-42CD-8BA0-91865ACA9E6A}" presName="Name37" presStyleLbl="parChTrans1D2" presStyleIdx="1" presStyleCnt="4"/>
      <dgm:spPr/>
      <dgm:t>
        <a:bodyPr/>
        <a:lstStyle/>
        <a:p>
          <a:endParaRPr lang="zh-CN" altLang="en-US"/>
        </a:p>
      </dgm:t>
    </dgm:pt>
    <dgm:pt modelId="{47096E54-C7A8-4011-87F3-D4C7D16995C6}" type="pres">
      <dgm:prSet presAssocID="{46CAC8A7-6301-4257-8CF2-167F1E52DAC6}" presName="hierRoot2" presStyleCnt="0">
        <dgm:presLayoutVars>
          <dgm:hierBranch val="init"/>
        </dgm:presLayoutVars>
      </dgm:prSet>
      <dgm:spPr/>
      <dgm:t>
        <a:bodyPr/>
        <a:lstStyle/>
        <a:p>
          <a:endParaRPr lang="zh-CN" altLang="en-US"/>
        </a:p>
      </dgm:t>
    </dgm:pt>
    <dgm:pt modelId="{58A7E858-3518-4CFB-A7B5-A2CE3A1B2D97}" type="pres">
      <dgm:prSet presAssocID="{46CAC8A7-6301-4257-8CF2-167F1E52DAC6}" presName="rootComposite" presStyleCnt="0"/>
      <dgm:spPr/>
      <dgm:t>
        <a:bodyPr/>
        <a:lstStyle/>
        <a:p>
          <a:endParaRPr lang="zh-CN" altLang="en-US"/>
        </a:p>
      </dgm:t>
    </dgm:pt>
    <dgm:pt modelId="{9185479F-C8C7-4581-9250-26BA0925E302}" type="pres">
      <dgm:prSet presAssocID="{46CAC8A7-6301-4257-8CF2-167F1E52DAC6}" presName="rootText" presStyleLbl="node2" presStyleIdx="1" presStyleCnt="4">
        <dgm:presLayoutVars>
          <dgm:chPref val="3"/>
        </dgm:presLayoutVars>
      </dgm:prSet>
      <dgm:spPr/>
      <dgm:t>
        <a:bodyPr/>
        <a:lstStyle/>
        <a:p>
          <a:endParaRPr lang="zh-CN" altLang="en-US"/>
        </a:p>
      </dgm:t>
    </dgm:pt>
    <dgm:pt modelId="{45091EEA-F0F6-41BC-BB1D-CD43E2C8891E}" type="pres">
      <dgm:prSet presAssocID="{46CAC8A7-6301-4257-8CF2-167F1E52DAC6}" presName="rootConnector" presStyleLbl="node2" presStyleIdx="1" presStyleCnt="4"/>
      <dgm:spPr/>
      <dgm:t>
        <a:bodyPr/>
        <a:lstStyle/>
        <a:p>
          <a:endParaRPr lang="zh-CN" altLang="en-US"/>
        </a:p>
      </dgm:t>
    </dgm:pt>
    <dgm:pt modelId="{6DA88544-BE2C-4F42-A635-DCB16C9CDAAA}" type="pres">
      <dgm:prSet presAssocID="{46CAC8A7-6301-4257-8CF2-167F1E52DAC6}" presName="hierChild4" presStyleCnt="0"/>
      <dgm:spPr/>
      <dgm:t>
        <a:bodyPr/>
        <a:lstStyle/>
        <a:p>
          <a:endParaRPr lang="zh-CN" altLang="en-US"/>
        </a:p>
      </dgm:t>
    </dgm:pt>
    <dgm:pt modelId="{E2E0C873-CBA2-45AF-808A-288849320916}" type="pres">
      <dgm:prSet presAssocID="{AB1C7E5B-0E18-4296-94DC-596C0CAAFA26}" presName="Name37" presStyleLbl="parChTrans1D3" presStyleIdx="1" presStyleCnt="4"/>
      <dgm:spPr/>
      <dgm:t>
        <a:bodyPr/>
        <a:lstStyle/>
        <a:p>
          <a:endParaRPr lang="zh-CN" altLang="en-US"/>
        </a:p>
      </dgm:t>
    </dgm:pt>
    <dgm:pt modelId="{73A9CB57-175F-4183-96B6-14F8C946F4A9}" type="pres">
      <dgm:prSet presAssocID="{BCF79FB8-87E9-4F3B-B530-F81F78274CF1}" presName="hierRoot2" presStyleCnt="0">
        <dgm:presLayoutVars>
          <dgm:hierBranch val="init"/>
        </dgm:presLayoutVars>
      </dgm:prSet>
      <dgm:spPr/>
      <dgm:t>
        <a:bodyPr/>
        <a:lstStyle/>
        <a:p>
          <a:endParaRPr lang="zh-CN" altLang="en-US"/>
        </a:p>
      </dgm:t>
    </dgm:pt>
    <dgm:pt modelId="{6FC98ACD-4DBB-4A3E-A062-BB736040D730}" type="pres">
      <dgm:prSet presAssocID="{BCF79FB8-87E9-4F3B-B530-F81F78274CF1}" presName="rootComposite" presStyleCnt="0"/>
      <dgm:spPr/>
      <dgm:t>
        <a:bodyPr/>
        <a:lstStyle/>
        <a:p>
          <a:endParaRPr lang="zh-CN" altLang="en-US"/>
        </a:p>
      </dgm:t>
    </dgm:pt>
    <dgm:pt modelId="{1A4E339E-7987-48E3-B089-7EA23C89B05E}" type="pres">
      <dgm:prSet presAssocID="{BCF79FB8-87E9-4F3B-B530-F81F78274CF1}" presName="rootText" presStyleLbl="node3" presStyleIdx="1" presStyleCnt="4">
        <dgm:presLayoutVars>
          <dgm:chPref val="3"/>
        </dgm:presLayoutVars>
      </dgm:prSet>
      <dgm:spPr/>
      <dgm:t>
        <a:bodyPr/>
        <a:lstStyle/>
        <a:p>
          <a:endParaRPr lang="zh-CN" altLang="en-US"/>
        </a:p>
      </dgm:t>
    </dgm:pt>
    <dgm:pt modelId="{A4CACE57-E970-4F48-ADCB-FEAECEF89F55}" type="pres">
      <dgm:prSet presAssocID="{BCF79FB8-87E9-4F3B-B530-F81F78274CF1}" presName="rootConnector" presStyleLbl="node3" presStyleIdx="1" presStyleCnt="4"/>
      <dgm:spPr/>
      <dgm:t>
        <a:bodyPr/>
        <a:lstStyle/>
        <a:p>
          <a:endParaRPr lang="zh-CN" altLang="en-US"/>
        </a:p>
      </dgm:t>
    </dgm:pt>
    <dgm:pt modelId="{A894744E-C472-42C4-9B1A-232221A58445}" type="pres">
      <dgm:prSet presAssocID="{BCF79FB8-87E9-4F3B-B530-F81F78274CF1}" presName="hierChild4" presStyleCnt="0"/>
      <dgm:spPr/>
      <dgm:t>
        <a:bodyPr/>
        <a:lstStyle/>
        <a:p>
          <a:endParaRPr lang="zh-CN" altLang="en-US"/>
        </a:p>
      </dgm:t>
    </dgm:pt>
    <dgm:pt modelId="{EA540016-3251-46CA-AACC-40F2F0FF6423}" type="pres">
      <dgm:prSet presAssocID="{4ADEBB48-B162-4367-A926-2A1D5FD48008}" presName="Name37" presStyleLbl="parChTrans1D4" presStyleIdx="0" presStyleCnt="2"/>
      <dgm:spPr/>
      <dgm:t>
        <a:bodyPr/>
        <a:lstStyle/>
        <a:p>
          <a:endParaRPr lang="zh-CN" altLang="en-US"/>
        </a:p>
      </dgm:t>
    </dgm:pt>
    <dgm:pt modelId="{1C0EF4C0-73FF-4978-9A52-93FB87482DED}" type="pres">
      <dgm:prSet presAssocID="{8C16A7EE-F164-49F4-83F6-C0B985CDE6FD}" presName="hierRoot2" presStyleCnt="0">
        <dgm:presLayoutVars>
          <dgm:hierBranch val="init"/>
        </dgm:presLayoutVars>
      </dgm:prSet>
      <dgm:spPr/>
      <dgm:t>
        <a:bodyPr/>
        <a:lstStyle/>
        <a:p>
          <a:endParaRPr lang="zh-CN" altLang="en-US"/>
        </a:p>
      </dgm:t>
    </dgm:pt>
    <dgm:pt modelId="{E453D8DD-6873-4A82-B5C9-E084F97E6A50}" type="pres">
      <dgm:prSet presAssocID="{8C16A7EE-F164-49F4-83F6-C0B985CDE6FD}" presName="rootComposite" presStyleCnt="0"/>
      <dgm:spPr/>
      <dgm:t>
        <a:bodyPr/>
        <a:lstStyle/>
        <a:p>
          <a:endParaRPr lang="zh-CN" altLang="en-US"/>
        </a:p>
      </dgm:t>
    </dgm:pt>
    <dgm:pt modelId="{CB0D79F1-1E84-4C07-992B-EDC51E07BBEA}" type="pres">
      <dgm:prSet presAssocID="{8C16A7EE-F164-49F4-83F6-C0B985CDE6FD}" presName="rootText" presStyleLbl="node4" presStyleIdx="0" presStyleCnt="2">
        <dgm:presLayoutVars>
          <dgm:chPref val="3"/>
        </dgm:presLayoutVars>
      </dgm:prSet>
      <dgm:spPr/>
      <dgm:t>
        <a:bodyPr/>
        <a:lstStyle/>
        <a:p>
          <a:endParaRPr lang="zh-CN" altLang="en-US"/>
        </a:p>
      </dgm:t>
    </dgm:pt>
    <dgm:pt modelId="{8F7A8817-C4E1-456E-A515-86CB71617A12}" type="pres">
      <dgm:prSet presAssocID="{8C16A7EE-F164-49F4-83F6-C0B985CDE6FD}" presName="rootConnector" presStyleLbl="node4" presStyleIdx="0" presStyleCnt="2"/>
      <dgm:spPr/>
      <dgm:t>
        <a:bodyPr/>
        <a:lstStyle/>
        <a:p>
          <a:endParaRPr lang="zh-CN" altLang="en-US"/>
        </a:p>
      </dgm:t>
    </dgm:pt>
    <dgm:pt modelId="{AA481946-FF83-47C6-A8BE-93570ED69DB5}" type="pres">
      <dgm:prSet presAssocID="{8C16A7EE-F164-49F4-83F6-C0B985CDE6FD}" presName="hierChild4" presStyleCnt="0"/>
      <dgm:spPr/>
      <dgm:t>
        <a:bodyPr/>
        <a:lstStyle/>
        <a:p>
          <a:endParaRPr lang="zh-CN" altLang="en-US"/>
        </a:p>
      </dgm:t>
    </dgm:pt>
    <dgm:pt modelId="{989B3966-A55B-406A-B4DD-7E0316B16783}" type="pres">
      <dgm:prSet presAssocID="{8C16A7EE-F164-49F4-83F6-C0B985CDE6FD}" presName="hierChild5" presStyleCnt="0"/>
      <dgm:spPr/>
      <dgm:t>
        <a:bodyPr/>
        <a:lstStyle/>
        <a:p>
          <a:endParaRPr lang="zh-CN" altLang="en-US"/>
        </a:p>
      </dgm:t>
    </dgm:pt>
    <dgm:pt modelId="{0838367D-D473-4ED2-A856-1A32B0BBC5DF}" type="pres">
      <dgm:prSet presAssocID="{BCF79FB8-87E9-4F3B-B530-F81F78274CF1}" presName="hierChild5" presStyleCnt="0"/>
      <dgm:spPr/>
      <dgm:t>
        <a:bodyPr/>
        <a:lstStyle/>
        <a:p>
          <a:endParaRPr lang="zh-CN" altLang="en-US"/>
        </a:p>
      </dgm:t>
    </dgm:pt>
    <dgm:pt modelId="{03AA9B51-95C2-443C-AA7A-65DC55DDB238}" type="pres">
      <dgm:prSet presAssocID="{46CAC8A7-6301-4257-8CF2-167F1E52DAC6}" presName="hierChild5" presStyleCnt="0"/>
      <dgm:spPr/>
      <dgm:t>
        <a:bodyPr/>
        <a:lstStyle/>
        <a:p>
          <a:endParaRPr lang="zh-CN" altLang="en-US"/>
        </a:p>
      </dgm:t>
    </dgm:pt>
    <dgm:pt modelId="{245AD3DA-9CE1-417A-B2F3-BF93DC692241}" type="pres">
      <dgm:prSet presAssocID="{683F41DD-F576-41DA-80C4-EF6C208A8E63}" presName="Name37" presStyleLbl="parChTrans1D2" presStyleIdx="2" presStyleCnt="4"/>
      <dgm:spPr/>
      <dgm:t>
        <a:bodyPr/>
        <a:lstStyle/>
        <a:p>
          <a:endParaRPr lang="zh-CN" altLang="en-US"/>
        </a:p>
      </dgm:t>
    </dgm:pt>
    <dgm:pt modelId="{0DE4095E-7F0D-4BC9-8729-8144C8BD6D78}" type="pres">
      <dgm:prSet presAssocID="{F8A9D2CB-9382-496B-A52F-CE2AEA585D6E}" presName="hierRoot2" presStyleCnt="0">
        <dgm:presLayoutVars>
          <dgm:hierBranch val="init"/>
        </dgm:presLayoutVars>
      </dgm:prSet>
      <dgm:spPr/>
      <dgm:t>
        <a:bodyPr/>
        <a:lstStyle/>
        <a:p>
          <a:endParaRPr lang="zh-CN" altLang="en-US"/>
        </a:p>
      </dgm:t>
    </dgm:pt>
    <dgm:pt modelId="{5F0F1036-0304-4CB6-8FBB-376C95092D35}" type="pres">
      <dgm:prSet presAssocID="{F8A9D2CB-9382-496B-A52F-CE2AEA585D6E}" presName="rootComposite" presStyleCnt="0"/>
      <dgm:spPr/>
      <dgm:t>
        <a:bodyPr/>
        <a:lstStyle/>
        <a:p>
          <a:endParaRPr lang="zh-CN" altLang="en-US"/>
        </a:p>
      </dgm:t>
    </dgm:pt>
    <dgm:pt modelId="{959B8BF3-7BB6-49DB-93A0-972CB75236EC}" type="pres">
      <dgm:prSet presAssocID="{F8A9D2CB-9382-496B-A52F-CE2AEA585D6E}" presName="rootText" presStyleLbl="node2" presStyleIdx="2" presStyleCnt="4" custLinFactNeighborX="-1417" custLinFactNeighborY="-233">
        <dgm:presLayoutVars>
          <dgm:chPref val="3"/>
        </dgm:presLayoutVars>
      </dgm:prSet>
      <dgm:spPr/>
      <dgm:t>
        <a:bodyPr/>
        <a:lstStyle/>
        <a:p>
          <a:endParaRPr lang="zh-CN" altLang="en-US"/>
        </a:p>
      </dgm:t>
    </dgm:pt>
    <dgm:pt modelId="{7A2858F8-13B5-4F30-B406-B7473CEF7C55}" type="pres">
      <dgm:prSet presAssocID="{F8A9D2CB-9382-496B-A52F-CE2AEA585D6E}" presName="rootConnector" presStyleLbl="node2" presStyleIdx="2" presStyleCnt="4"/>
      <dgm:spPr/>
      <dgm:t>
        <a:bodyPr/>
        <a:lstStyle/>
        <a:p>
          <a:endParaRPr lang="zh-CN" altLang="en-US"/>
        </a:p>
      </dgm:t>
    </dgm:pt>
    <dgm:pt modelId="{1234CCD9-89B4-4638-8957-3C8E67F1C154}" type="pres">
      <dgm:prSet presAssocID="{F8A9D2CB-9382-496B-A52F-CE2AEA585D6E}" presName="hierChild4" presStyleCnt="0"/>
      <dgm:spPr/>
      <dgm:t>
        <a:bodyPr/>
        <a:lstStyle/>
        <a:p>
          <a:endParaRPr lang="zh-CN" altLang="en-US"/>
        </a:p>
      </dgm:t>
    </dgm:pt>
    <dgm:pt modelId="{952D0928-769D-443C-83C4-4D87DEA8CEDE}" type="pres">
      <dgm:prSet presAssocID="{2E058EBD-9690-4F22-902C-DA774D7CD197}" presName="Name37" presStyleLbl="parChTrans1D3" presStyleIdx="2" presStyleCnt="4"/>
      <dgm:spPr/>
      <dgm:t>
        <a:bodyPr/>
        <a:lstStyle/>
        <a:p>
          <a:endParaRPr lang="zh-CN" altLang="en-US"/>
        </a:p>
      </dgm:t>
    </dgm:pt>
    <dgm:pt modelId="{8A3185C5-4A86-4544-9629-912FCAFE881C}" type="pres">
      <dgm:prSet presAssocID="{7C80E79E-FEA4-4608-887F-BA9AE2C1E07C}" presName="hierRoot2" presStyleCnt="0">
        <dgm:presLayoutVars>
          <dgm:hierBranch val="init"/>
        </dgm:presLayoutVars>
      </dgm:prSet>
      <dgm:spPr/>
      <dgm:t>
        <a:bodyPr/>
        <a:lstStyle/>
        <a:p>
          <a:endParaRPr lang="zh-CN" altLang="en-US"/>
        </a:p>
      </dgm:t>
    </dgm:pt>
    <dgm:pt modelId="{A3F6610D-AD55-4B87-A3F1-78ABA0F2BB95}" type="pres">
      <dgm:prSet presAssocID="{7C80E79E-FEA4-4608-887F-BA9AE2C1E07C}" presName="rootComposite" presStyleCnt="0"/>
      <dgm:spPr/>
      <dgm:t>
        <a:bodyPr/>
        <a:lstStyle/>
        <a:p>
          <a:endParaRPr lang="zh-CN" altLang="en-US"/>
        </a:p>
      </dgm:t>
    </dgm:pt>
    <dgm:pt modelId="{D9D8DCE9-B798-44FE-9D87-E3D255183941}" type="pres">
      <dgm:prSet presAssocID="{7C80E79E-FEA4-4608-887F-BA9AE2C1E07C}" presName="rootText" presStyleLbl="node3" presStyleIdx="2" presStyleCnt="4">
        <dgm:presLayoutVars>
          <dgm:chPref val="3"/>
        </dgm:presLayoutVars>
      </dgm:prSet>
      <dgm:spPr/>
      <dgm:t>
        <a:bodyPr/>
        <a:lstStyle/>
        <a:p>
          <a:endParaRPr lang="zh-CN" altLang="en-US"/>
        </a:p>
      </dgm:t>
    </dgm:pt>
    <dgm:pt modelId="{96429FB7-793E-462D-98C5-525159D1FF59}" type="pres">
      <dgm:prSet presAssocID="{7C80E79E-FEA4-4608-887F-BA9AE2C1E07C}" presName="rootConnector" presStyleLbl="node3" presStyleIdx="2" presStyleCnt="4"/>
      <dgm:spPr/>
      <dgm:t>
        <a:bodyPr/>
        <a:lstStyle/>
        <a:p>
          <a:endParaRPr lang="zh-CN" altLang="en-US"/>
        </a:p>
      </dgm:t>
    </dgm:pt>
    <dgm:pt modelId="{056B0BED-610C-4801-B4CF-36AD0682478F}" type="pres">
      <dgm:prSet presAssocID="{7C80E79E-FEA4-4608-887F-BA9AE2C1E07C}" presName="hierChild4" presStyleCnt="0"/>
      <dgm:spPr/>
      <dgm:t>
        <a:bodyPr/>
        <a:lstStyle/>
        <a:p>
          <a:endParaRPr lang="zh-CN" altLang="en-US"/>
        </a:p>
      </dgm:t>
    </dgm:pt>
    <dgm:pt modelId="{C08E57C6-ABF1-48D5-82BD-C911BCA8E6FB}" type="pres">
      <dgm:prSet presAssocID="{7C80E79E-FEA4-4608-887F-BA9AE2C1E07C}" presName="hierChild5" presStyleCnt="0"/>
      <dgm:spPr/>
      <dgm:t>
        <a:bodyPr/>
        <a:lstStyle/>
        <a:p>
          <a:endParaRPr lang="zh-CN" altLang="en-US"/>
        </a:p>
      </dgm:t>
    </dgm:pt>
    <dgm:pt modelId="{77049114-5872-41A2-BE4A-2C2BBF6541B6}" type="pres">
      <dgm:prSet presAssocID="{F8A9D2CB-9382-496B-A52F-CE2AEA585D6E}" presName="hierChild5" presStyleCnt="0"/>
      <dgm:spPr/>
      <dgm:t>
        <a:bodyPr/>
        <a:lstStyle/>
        <a:p>
          <a:endParaRPr lang="zh-CN" altLang="en-US"/>
        </a:p>
      </dgm:t>
    </dgm:pt>
    <dgm:pt modelId="{7ABD2545-AE51-41C4-947D-F34169EE8131}" type="pres">
      <dgm:prSet presAssocID="{EA3546E2-5523-46CF-A736-39F708CB72D3}" presName="Name37" presStyleLbl="parChTrans1D2" presStyleIdx="3" presStyleCnt="4"/>
      <dgm:spPr/>
      <dgm:t>
        <a:bodyPr/>
        <a:lstStyle/>
        <a:p>
          <a:endParaRPr lang="zh-CN" altLang="en-US"/>
        </a:p>
      </dgm:t>
    </dgm:pt>
    <dgm:pt modelId="{8CD9D29B-B394-44FD-BD40-FEFAD77B25C9}" type="pres">
      <dgm:prSet presAssocID="{772511F0-28D2-4686-812F-A041156922EA}" presName="hierRoot2" presStyleCnt="0">
        <dgm:presLayoutVars>
          <dgm:hierBranch val="init"/>
        </dgm:presLayoutVars>
      </dgm:prSet>
      <dgm:spPr/>
      <dgm:t>
        <a:bodyPr/>
        <a:lstStyle/>
        <a:p>
          <a:endParaRPr lang="zh-CN" altLang="en-US"/>
        </a:p>
      </dgm:t>
    </dgm:pt>
    <dgm:pt modelId="{06A0CC19-BF0D-429B-ABE9-9E2260A158FA}" type="pres">
      <dgm:prSet presAssocID="{772511F0-28D2-4686-812F-A041156922EA}" presName="rootComposite" presStyleCnt="0"/>
      <dgm:spPr/>
      <dgm:t>
        <a:bodyPr/>
        <a:lstStyle/>
        <a:p>
          <a:endParaRPr lang="zh-CN" altLang="en-US"/>
        </a:p>
      </dgm:t>
    </dgm:pt>
    <dgm:pt modelId="{0B3F7915-33C9-467A-9CF8-A9666D57050F}" type="pres">
      <dgm:prSet presAssocID="{772511F0-28D2-4686-812F-A041156922EA}" presName="rootText" presStyleLbl="node2" presStyleIdx="3" presStyleCnt="4">
        <dgm:presLayoutVars>
          <dgm:chPref val="3"/>
        </dgm:presLayoutVars>
      </dgm:prSet>
      <dgm:spPr/>
      <dgm:t>
        <a:bodyPr/>
        <a:lstStyle/>
        <a:p>
          <a:endParaRPr lang="zh-CN" altLang="en-US"/>
        </a:p>
      </dgm:t>
    </dgm:pt>
    <dgm:pt modelId="{399DE5BC-78C8-436E-A0E8-BB9330DBA6EE}" type="pres">
      <dgm:prSet presAssocID="{772511F0-28D2-4686-812F-A041156922EA}" presName="rootConnector" presStyleLbl="node2" presStyleIdx="3" presStyleCnt="4"/>
      <dgm:spPr/>
      <dgm:t>
        <a:bodyPr/>
        <a:lstStyle/>
        <a:p>
          <a:endParaRPr lang="zh-CN" altLang="en-US"/>
        </a:p>
      </dgm:t>
    </dgm:pt>
    <dgm:pt modelId="{44427FDD-43B4-401B-BD40-262311CD9574}" type="pres">
      <dgm:prSet presAssocID="{772511F0-28D2-4686-812F-A041156922EA}" presName="hierChild4" presStyleCnt="0"/>
      <dgm:spPr/>
      <dgm:t>
        <a:bodyPr/>
        <a:lstStyle/>
        <a:p>
          <a:endParaRPr lang="zh-CN" altLang="en-US"/>
        </a:p>
      </dgm:t>
    </dgm:pt>
    <dgm:pt modelId="{E8F29CA0-081F-45E8-A5AD-E6838D193A63}" type="pres">
      <dgm:prSet presAssocID="{D09F939B-D3C3-4EC3-B63A-2792D951C372}" presName="Name37" presStyleLbl="parChTrans1D3" presStyleIdx="3" presStyleCnt="4"/>
      <dgm:spPr/>
      <dgm:t>
        <a:bodyPr/>
        <a:lstStyle/>
        <a:p>
          <a:endParaRPr lang="zh-CN" altLang="en-US"/>
        </a:p>
      </dgm:t>
    </dgm:pt>
    <dgm:pt modelId="{C8785FF2-04F6-45F5-BCDD-E9DBA01ECC62}" type="pres">
      <dgm:prSet presAssocID="{5E57A89B-BE39-43AF-8A79-C2414807598F}" presName="hierRoot2" presStyleCnt="0">
        <dgm:presLayoutVars>
          <dgm:hierBranch val="init"/>
        </dgm:presLayoutVars>
      </dgm:prSet>
      <dgm:spPr/>
      <dgm:t>
        <a:bodyPr/>
        <a:lstStyle/>
        <a:p>
          <a:endParaRPr lang="zh-CN" altLang="en-US"/>
        </a:p>
      </dgm:t>
    </dgm:pt>
    <dgm:pt modelId="{C23362A6-DFFB-4867-9D1F-B1EE23DFBF8F}" type="pres">
      <dgm:prSet presAssocID="{5E57A89B-BE39-43AF-8A79-C2414807598F}" presName="rootComposite" presStyleCnt="0"/>
      <dgm:spPr/>
      <dgm:t>
        <a:bodyPr/>
        <a:lstStyle/>
        <a:p>
          <a:endParaRPr lang="zh-CN" altLang="en-US"/>
        </a:p>
      </dgm:t>
    </dgm:pt>
    <dgm:pt modelId="{BFA49775-B6EA-4C6B-8F64-E1C952E1FC2C}" type="pres">
      <dgm:prSet presAssocID="{5E57A89B-BE39-43AF-8A79-C2414807598F}" presName="rootText" presStyleLbl="node3" presStyleIdx="3" presStyleCnt="4">
        <dgm:presLayoutVars>
          <dgm:chPref val="3"/>
        </dgm:presLayoutVars>
      </dgm:prSet>
      <dgm:spPr/>
      <dgm:t>
        <a:bodyPr/>
        <a:lstStyle/>
        <a:p>
          <a:endParaRPr lang="zh-CN" altLang="en-US"/>
        </a:p>
      </dgm:t>
    </dgm:pt>
    <dgm:pt modelId="{3CA9A1BC-9085-47CA-9590-A7EE8FE8C74E}" type="pres">
      <dgm:prSet presAssocID="{5E57A89B-BE39-43AF-8A79-C2414807598F}" presName="rootConnector" presStyleLbl="node3" presStyleIdx="3" presStyleCnt="4"/>
      <dgm:spPr/>
      <dgm:t>
        <a:bodyPr/>
        <a:lstStyle/>
        <a:p>
          <a:endParaRPr lang="zh-CN" altLang="en-US"/>
        </a:p>
      </dgm:t>
    </dgm:pt>
    <dgm:pt modelId="{4F6B8811-22E1-4370-BB6D-94E1DF3CFAB6}" type="pres">
      <dgm:prSet presAssocID="{5E57A89B-BE39-43AF-8A79-C2414807598F}" presName="hierChild4" presStyleCnt="0"/>
      <dgm:spPr/>
      <dgm:t>
        <a:bodyPr/>
        <a:lstStyle/>
        <a:p>
          <a:endParaRPr lang="zh-CN" altLang="en-US"/>
        </a:p>
      </dgm:t>
    </dgm:pt>
    <dgm:pt modelId="{8F7A0EE7-1728-4E60-94C7-D06A286B11C5}" type="pres">
      <dgm:prSet presAssocID="{445A1BF5-6439-47CB-9803-3D77900F22CE}" presName="Name37" presStyleLbl="parChTrans1D4" presStyleIdx="1" presStyleCnt="2"/>
      <dgm:spPr/>
      <dgm:t>
        <a:bodyPr/>
        <a:lstStyle/>
        <a:p>
          <a:endParaRPr lang="zh-CN" altLang="en-US"/>
        </a:p>
      </dgm:t>
    </dgm:pt>
    <dgm:pt modelId="{E2DB0CD1-951F-41B3-81B4-A1D45E521BC5}" type="pres">
      <dgm:prSet presAssocID="{2CB4A409-9C5E-4B6C-AD02-DB8C7C1869DF}" presName="hierRoot2" presStyleCnt="0">
        <dgm:presLayoutVars>
          <dgm:hierBranch val="init"/>
        </dgm:presLayoutVars>
      </dgm:prSet>
      <dgm:spPr/>
      <dgm:t>
        <a:bodyPr/>
        <a:lstStyle/>
        <a:p>
          <a:endParaRPr lang="zh-CN" altLang="en-US"/>
        </a:p>
      </dgm:t>
    </dgm:pt>
    <dgm:pt modelId="{644E8A08-4F1F-4847-B1AC-2959DB07EA1C}" type="pres">
      <dgm:prSet presAssocID="{2CB4A409-9C5E-4B6C-AD02-DB8C7C1869DF}" presName="rootComposite" presStyleCnt="0"/>
      <dgm:spPr/>
      <dgm:t>
        <a:bodyPr/>
        <a:lstStyle/>
        <a:p>
          <a:endParaRPr lang="zh-CN" altLang="en-US"/>
        </a:p>
      </dgm:t>
    </dgm:pt>
    <dgm:pt modelId="{DB718B99-A18A-42DC-888B-5D28685F0317}" type="pres">
      <dgm:prSet presAssocID="{2CB4A409-9C5E-4B6C-AD02-DB8C7C1869DF}" presName="rootText" presStyleLbl="node4" presStyleIdx="1" presStyleCnt="2">
        <dgm:presLayoutVars>
          <dgm:chPref val="3"/>
        </dgm:presLayoutVars>
      </dgm:prSet>
      <dgm:spPr/>
      <dgm:t>
        <a:bodyPr/>
        <a:lstStyle/>
        <a:p>
          <a:endParaRPr lang="zh-CN" altLang="en-US"/>
        </a:p>
      </dgm:t>
    </dgm:pt>
    <dgm:pt modelId="{57332AAD-5EEB-48A4-A941-2553929FF4A4}" type="pres">
      <dgm:prSet presAssocID="{2CB4A409-9C5E-4B6C-AD02-DB8C7C1869DF}" presName="rootConnector" presStyleLbl="node4" presStyleIdx="1" presStyleCnt="2"/>
      <dgm:spPr/>
      <dgm:t>
        <a:bodyPr/>
        <a:lstStyle/>
        <a:p>
          <a:endParaRPr lang="zh-CN" altLang="en-US"/>
        </a:p>
      </dgm:t>
    </dgm:pt>
    <dgm:pt modelId="{28EC8A84-18B5-4E84-85C9-7A884D967F56}" type="pres">
      <dgm:prSet presAssocID="{2CB4A409-9C5E-4B6C-AD02-DB8C7C1869DF}" presName="hierChild4" presStyleCnt="0"/>
      <dgm:spPr/>
      <dgm:t>
        <a:bodyPr/>
        <a:lstStyle/>
        <a:p>
          <a:endParaRPr lang="zh-CN" altLang="en-US"/>
        </a:p>
      </dgm:t>
    </dgm:pt>
    <dgm:pt modelId="{8D050FFB-B76C-4B6C-B4E7-11E3685B8064}" type="pres">
      <dgm:prSet presAssocID="{2CB4A409-9C5E-4B6C-AD02-DB8C7C1869DF}" presName="hierChild5" presStyleCnt="0"/>
      <dgm:spPr/>
      <dgm:t>
        <a:bodyPr/>
        <a:lstStyle/>
        <a:p>
          <a:endParaRPr lang="zh-CN" altLang="en-US"/>
        </a:p>
      </dgm:t>
    </dgm:pt>
    <dgm:pt modelId="{514B739E-8F75-4A79-8F4B-E3290D442E13}" type="pres">
      <dgm:prSet presAssocID="{5E57A89B-BE39-43AF-8A79-C2414807598F}" presName="hierChild5" presStyleCnt="0"/>
      <dgm:spPr/>
      <dgm:t>
        <a:bodyPr/>
        <a:lstStyle/>
        <a:p>
          <a:endParaRPr lang="zh-CN" altLang="en-US"/>
        </a:p>
      </dgm:t>
    </dgm:pt>
    <dgm:pt modelId="{7EA0D59E-0CD2-48A6-8476-D335EABB1281}" type="pres">
      <dgm:prSet presAssocID="{772511F0-28D2-4686-812F-A041156922EA}" presName="hierChild5" presStyleCnt="0"/>
      <dgm:spPr/>
      <dgm:t>
        <a:bodyPr/>
        <a:lstStyle/>
        <a:p>
          <a:endParaRPr lang="zh-CN" altLang="en-US"/>
        </a:p>
      </dgm:t>
    </dgm:pt>
    <dgm:pt modelId="{A2943AE9-AD98-49D8-A964-67C52D44A702}" type="pres">
      <dgm:prSet presAssocID="{BB7CF399-341A-4EA4-B3CE-629ADFD0AD9C}" presName="hierChild3" presStyleCnt="0"/>
      <dgm:spPr/>
      <dgm:t>
        <a:bodyPr/>
        <a:lstStyle/>
        <a:p>
          <a:endParaRPr lang="zh-CN" altLang="en-US"/>
        </a:p>
      </dgm:t>
    </dgm:pt>
  </dgm:ptLst>
  <dgm:cxnLst>
    <dgm:cxn modelId="{0BEF9753-4316-4136-BA7E-C2123AC80494}" type="presOf" srcId="{772511F0-28D2-4686-812F-A041156922EA}" destId="{399DE5BC-78C8-436E-A0E8-BB9330DBA6EE}" srcOrd="1" destOrd="0" presId="urn:microsoft.com/office/officeart/2005/8/layout/orgChart1#9"/>
    <dgm:cxn modelId="{E0140316-9912-42CB-88F7-694E71A1A2C7}" type="presOf" srcId="{B4F9A5E3-C445-42CD-8BA0-91865ACA9E6A}" destId="{3AE28E8B-D89E-4BC9-A5D6-A6CC2B12E3D4}" srcOrd="0" destOrd="0" presId="urn:microsoft.com/office/officeart/2005/8/layout/orgChart1#9"/>
    <dgm:cxn modelId="{782C116F-E56F-4429-B1B1-4D6C47717565}" type="presOf" srcId="{EA3546E2-5523-46CF-A736-39F708CB72D3}" destId="{7ABD2545-AE51-41C4-947D-F34169EE8131}" srcOrd="0" destOrd="0" presId="urn:microsoft.com/office/officeart/2005/8/layout/orgChart1#9"/>
    <dgm:cxn modelId="{0FBFE2E2-E9CF-4EDE-B5ED-DBD39D3D3547}" srcId="{F8A9D2CB-9382-496B-A52F-CE2AEA585D6E}" destId="{7C80E79E-FEA4-4608-887F-BA9AE2C1E07C}" srcOrd="0" destOrd="0" parTransId="{2E058EBD-9690-4F22-902C-DA774D7CD197}" sibTransId="{91FCCC0C-8DCB-4209-B0C2-B432F1EB02D2}"/>
    <dgm:cxn modelId="{57E7BDF2-CF85-478D-A9B0-1937B573EBEE}" srcId="{46CAC8A7-6301-4257-8CF2-167F1E52DAC6}" destId="{BCF79FB8-87E9-4F3B-B530-F81F78274CF1}" srcOrd="0" destOrd="0" parTransId="{AB1C7E5B-0E18-4296-94DC-596C0CAAFA26}" sibTransId="{51A39040-18E5-4B61-9DC9-3406F67876C4}"/>
    <dgm:cxn modelId="{696A5261-B8E9-40DE-A85B-F3193FCF89C9}" type="presOf" srcId="{46CAC8A7-6301-4257-8CF2-167F1E52DAC6}" destId="{9185479F-C8C7-4581-9250-26BA0925E302}" srcOrd="0" destOrd="0" presId="urn:microsoft.com/office/officeart/2005/8/layout/orgChart1#9"/>
    <dgm:cxn modelId="{1FB7719B-A281-44F4-8CF0-0EE9571992ED}" type="presOf" srcId="{5E57A89B-BE39-43AF-8A79-C2414807598F}" destId="{3CA9A1BC-9085-47CA-9590-A7EE8FE8C74E}" srcOrd="1" destOrd="0" presId="urn:microsoft.com/office/officeart/2005/8/layout/orgChart1#9"/>
    <dgm:cxn modelId="{99E9CE9E-C422-451D-B85A-B698F103D07B}" srcId="{BB7CF399-341A-4EA4-B3CE-629ADFD0AD9C}" destId="{772511F0-28D2-4686-812F-A041156922EA}" srcOrd="3" destOrd="0" parTransId="{EA3546E2-5523-46CF-A736-39F708CB72D3}" sibTransId="{9CC6D8F4-A0E1-4F63-B71B-D9CBBC3FCF4E}"/>
    <dgm:cxn modelId="{1C41960C-51A2-4544-B1CF-A3EFE60C0605}" srcId="{5E57A89B-BE39-43AF-8A79-C2414807598F}" destId="{2CB4A409-9C5E-4B6C-AD02-DB8C7C1869DF}" srcOrd="0" destOrd="0" parTransId="{445A1BF5-6439-47CB-9803-3D77900F22CE}" sibTransId="{63EE638D-EEA2-4D98-9CFF-0E00E03D955D}"/>
    <dgm:cxn modelId="{2557F77C-F07F-47A0-BA58-710216D14507}" type="presOf" srcId="{2CB4A409-9C5E-4B6C-AD02-DB8C7C1869DF}" destId="{DB718B99-A18A-42DC-888B-5D28685F0317}" srcOrd="0" destOrd="0" presId="urn:microsoft.com/office/officeart/2005/8/layout/orgChart1#9"/>
    <dgm:cxn modelId="{5BC61090-98A4-4747-9152-6F38187F36C7}" type="presOf" srcId="{7C80E79E-FEA4-4608-887F-BA9AE2C1E07C}" destId="{96429FB7-793E-462D-98C5-525159D1FF59}" srcOrd="1" destOrd="0" presId="urn:microsoft.com/office/officeart/2005/8/layout/orgChart1#9"/>
    <dgm:cxn modelId="{1D77D366-F1FE-47B3-A6AD-DE655BD598C9}" type="presOf" srcId="{EF63BF94-778C-4051-A578-2E8C710B2EB9}" destId="{88968031-BB05-49B0-8628-C4A5FC46F5F0}" srcOrd="0" destOrd="0" presId="urn:microsoft.com/office/officeart/2005/8/layout/orgChart1#9"/>
    <dgm:cxn modelId="{4D49EFAC-8B24-4508-8792-5033FD50993C}" type="presOf" srcId="{8C16A7EE-F164-49F4-83F6-C0B985CDE6FD}" destId="{CB0D79F1-1E84-4C07-992B-EDC51E07BBEA}" srcOrd="0" destOrd="0" presId="urn:microsoft.com/office/officeart/2005/8/layout/orgChart1#9"/>
    <dgm:cxn modelId="{D3E67CFC-B29B-4A00-A396-C1C249D85613}" type="presOf" srcId="{28E40E0A-192C-4415-8A8F-25C121A03815}" destId="{83B5F76A-02BE-4ED9-952D-53C8C2BEFCCD}" srcOrd="0" destOrd="0" presId="urn:microsoft.com/office/officeart/2005/8/layout/orgChart1#9"/>
    <dgm:cxn modelId="{808BEFD5-DE3C-49F8-B3F3-8D9C074B51BB}" srcId="{BB7CF399-341A-4EA4-B3CE-629ADFD0AD9C}" destId="{28E40E0A-192C-4415-8A8F-25C121A03815}" srcOrd="0" destOrd="0" parTransId="{EF63BF94-778C-4051-A578-2E8C710B2EB9}" sibTransId="{FFF0F9B9-BF19-4A03-B964-EC9C91E89CD8}"/>
    <dgm:cxn modelId="{8F4806E7-A0A1-471B-9594-18C93AE6968C}" srcId="{772511F0-28D2-4686-812F-A041156922EA}" destId="{5E57A89B-BE39-43AF-8A79-C2414807598F}" srcOrd="0" destOrd="0" parTransId="{D09F939B-D3C3-4EC3-B63A-2792D951C372}" sibTransId="{77B6AB48-4571-4D3F-8021-94FCE07C978C}"/>
    <dgm:cxn modelId="{EBECAA38-08D9-4B1C-8263-B2E5338861DC}" type="presOf" srcId="{683F41DD-F576-41DA-80C4-EF6C208A8E63}" destId="{245AD3DA-9CE1-417A-B2F3-BF93DC692241}" srcOrd="0" destOrd="0" presId="urn:microsoft.com/office/officeart/2005/8/layout/orgChart1#9"/>
    <dgm:cxn modelId="{23453C22-2633-4C26-B79C-F7AABBA6A227}" type="presOf" srcId="{28E40E0A-192C-4415-8A8F-25C121A03815}" destId="{47933311-3A77-4876-B8D9-15E643703ACD}" srcOrd="1" destOrd="0" presId="urn:microsoft.com/office/officeart/2005/8/layout/orgChart1#9"/>
    <dgm:cxn modelId="{A1616F1A-633B-4410-AAB5-37CB8BB7F548}" srcId="{BB7CF399-341A-4EA4-B3CE-629ADFD0AD9C}" destId="{46CAC8A7-6301-4257-8CF2-167F1E52DAC6}" srcOrd="1" destOrd="0" parTransId="{B4F9A5E3-C445-42CD-8BA0-91865ACA9E6A}" sibTransId="{DE560AAC-208B-48C4-9154-1F4F393668CC}"/>
    <dgm:cxn modelId="{792B1A5F-DB2D-4A5E-A784-11B5908FFE40}" type="presOf" srcId="{F8A9D2CB-9382-496B-A52F-CE2AEA585D6E}" destId="{959B8BF3-7BB6-49DB-93A0-972CB75236EC}" srcOrd="0" destOrd="0" presId="urn:microsoft.com/office/officeart/2005/8/layout/orgChart1#9"/>
    <dgm:cxn modelId="{AE16617E-3CA5-416A-9FA6-073CD5A54B13}" type="presOf" srcId="{772511F0-28D2-4686-812F-A041156922EA}" destId="{0B3F7915-33C9-467A-9CF8-A9666D57050F}" srcOrd="0" destOrd="0" presId="urn:microsoft.com/office/officeart/2005/8/layout/orgChart1#9"/>
    <dgm:cxn modelId="{ACBF4328-0B31-42CB-94DF-CF5B1FC9AFFD}" type="presOf" srcId="{B02BDD0B-B9E9-4D0D-B5E1-187300A7E460}" destId="{B98DA51C-E720-47FD-ADF6-37E034B59992}" srcOrd="0" destOrd="0" presId="urn:microsoft.com/office/officeart/2005/8/layout/orgChart1#9"/>
    <dgm:cxn modelId="{C4864490-EBC2-4B00-B60A-774F2116B951}" type="presOf" srcId="{D09F939B-D3C3-4EC3-B63A-2792D951C372}" destId="{E8F29CA0-081F-45E8-A5AD-E6838D193A63}" srcOrd="0" destOrd="0" presId="urn:microsoft.com/office/officeart/2005/8/layout/orgChart1#9"/>
    <dgm:cxn modelId="{3E2DBE65-1C8B-4A69-93B7-BDEBBEFAC55B}" type="presOf" srcId="{5E57A89B-BE39-43AF-8A79-C2414807598F}" destId="{BFA49775-B6EA-4C6B-8F64-E1C952E1FC2C}" srcOrd="0" destOrd="0" presId="urn:microsoft.com/office/officeart/2005/8/layout/orgChart1#9"/>
    <dgm:cxn modelId="{DDAA7BE4-3296-428C-88B3-FF59E915B1B2}" type="presOf" srcId="{266FFEC3-1068-49B0-B0AF-3C74A6FEAEBF}" destId="{9396ACAE-1B8B-4F36-AC8E-AA64972B5B31}" srcOrd="0" destOrd="0" presId="urn:microsoft.com/office/officeart/2005/8/layout/orgChart1#9"/>
    <dgm:cxn modelId="{8F75C528-3477-49C7-9A08-BC37A2EA689B}" type="presOf" srcId="{8C16A7EE-F164-49F4-83F6-C0B985CDE6FD}" destId="{8F7A8817-C4E1-456E-A515-86CB71617A12}" srcOrd="1" destOrd="0" presId="urn:microsoft.com/office/officeart/2005/8/layout/orgChart1#9"/>
    <dgm:cxn modelId="{0080CC17-87E5-4C01-A24F-DC8C7D61CF63}" type="presOf" srcId="{46CAC8A7-6301-4257-8CF2-167F1E52DAC6}" destId="{45091EEA-F0F6-41BC-BB1D-CD43E2C8891E}" srcOrd="1" destOrd="0" presId="urn:microsoft.com/office/officeart/2005/8/layout/orgChart1#9"/>
    <dgm:cxn modelId="{06B729D9-BCEA-4272-91C6-F6DCCF8351E1}" type="presOf" srcId="{D22C3B2C-CFE9-47EE-BCA7-4FE2782DEA1B}" destId="{A87C5424-4B97-43E3-8F56-CA27F821BD1E}" srcOrd="0" destOrd="0" presId="urn:microsoft.com/office/officeart/2005/8/layout/orgChart1#9"/>
    <dgm:cxn modelId="{2C9B47AB-BB80-4F5E-8188-A37461406F37}" type="presOf" srcId="{BCF79FB8-87E9-4F3B-B530-F81F78274CF1}" destId="{1A4E339E-7987-48E3-B089-7EA23C89B05E}" srcOrd="0" destOrd="0" presId="urn:microsoft.com/office/officeart/2005/8/layout/orgChart1#9"/>
    <dgm:cxn modelId="{C8662681-FC86-45DF-9205-1FB3EAA03CA7}" srcId="{266FFEC3-1068-49B0-B0AF-3C74A6FEAEBF}" destId="{BB7CF399-341A-4EA4-B3CE-629ADFD0AD9C}" srcOrd="0" destOrd="0" parTransId="{036D31C1-FBE9-4854-B428-4C1487A00A1C}" sibTransId="{7E3D16F5-E866-4123-A605-92641922784A}"/>
    <dgm:cxn modelId="{F2862E47-0182-4AC8-B409-2EAB7F423963}" type="presOf" srcId="{BB7CF399-341A-4EA4-B3CE-629ADFD0AD9C}" destId="{24F8CFD5-8497-4322-B24B-8D8CDB7BF4BF}" srcOrd="0" destOrd="0" presId="urn:microsoft.com/office/officeart/2005/8/layout/orgChart1#9"/>
    <dgm:cxn modelId="{4A683F68-3F26-465F-816D-AEB2C7B798FD}" type="presOf" srcId="{F8A9D2CB-9382-496B-A52F-CE2AEA585D6E}" destId="{7A2858F8-13B5-4F30-B406-B7473CEF7C55}" srcOrd="1" destOrd="0" presId="urn:microsoft.com/office/officeart/2005/8/layout/orgChart1#9"/>
    <dgm:cxn modelId="{BC658002-525C-495B-B21B-616C92C08078}" type="presOf" srcId="{4ADEBB48-B162-4367-A926-2A1D5FD48008}" destId="{EA540016-3251-46CA-AACC-40F2F0FF6423}" srcOrd="0" destOrd="0" presId="urn:microsoft.com/office/officeart/2005/8/layout/orgChart1#9"/>
    <dgm:cxn modelId="{686207A0-128D-4C5D-B5ED-6D9509CC895F}" type="presOf" srcId="{BCF79FB8-87E9-4F3B-B530-F81F78274CF1}" destId="{A4CACE57-E970-4F48-ADCB-FEAECEF89F55}" srcOrd="1" destOrd="0" presId="urn:microsoft.com/office/officeart/2005/8/layout/orgChart1#9"/>
    <dgm:cxn modelId="{A4B911E5-35AF-4BA3-91DA-7BF78F74BDA4}" type="presOf" srcId="{2E058EBD-9690-4F22-902C-DA774D7CD197}" destId="{952D0928-769D-443C-83C4-4D87DEA8CEDE}" srcOrd="0" destOrd="0" presId="urn:microsoft.com/office/officeart/2005/8/layout/orgChart1#9"/>
    <dgm:cxn modelId="{AC89A9C9-6352-44AA-B7D6-AF7EEDFF6D82}" type="presOf" srcId="{2CB4A409-9C5E-4B6C-AD02-DB8C7C1869DF}" destId="{57332AAD-5EEB-48A4-A941-2553929FF4A4}" srcOrd="1" destOrd="0" presId="urn:microsoft.com/office/officeart/2005/8/layout/orgChart1#9"/>
    <dgm:cxn modelId="{69452067-F5EB-42CA-9319-09DC153F2923}" type="presOf" srcId="{7C80E79E-FEA4-4608-887F-BA9AE2C1E07C}" destId="{D9D8DCE9-B798-44FE-9D87-E3D255183941}" srcOrd="0" destOrd="0" presId="urn:microsoft.com/office/officeart/2005/8/layout/orgChart1#9"/>
    <dgm:cxn modelId="{3DD3EB81-5BF0-4EA0-8256-FC5EBCA6F147}" srcId="{BCF79FB8-87E9-4F3B-B530-F81F78274CF1}" destId="{8C16A7EE-F164-49F4-83F6-C0B985CDE6FD}" srcOrd="0" destOrd="0" parTransId="{4ADEBB48-B162-4367-A926-2A1D5FD48008}" sibTransId="{12E529CE-8C9C-45AB-9F47-96D483650D81}"/>
    <dgm:cxn modelId="{AFE3E23A-1FAC-4626-8376-58F6217DB4A2}" type="presOf" srcId="{AB1C7E5B-0E18-4296-94DC-596C0CAAFA26}" destId="{E2E0C873-CBA2-45AF-808A-288849320916}" srcOrd="0" destOrd="0" presId="urn:microsoft.com/office/officeart/2005/8/layout/orgChart1#9"/>
    <dgm:cxn modelId="{6FD5431A-0A4B-4386-B4E9-25A27A297F49}" srcId="{28E40E0A-192C-4415-8A8F-25C121A03815}" destId="{B02BDD0B-B9E9-4D0D-B5E1-187300A7E460}" srcOrd="0" destOrd="0" parTransId="{D22C3B2C-CFE9-47EE-BCA7-4FE2782DEA1B}" sibTransId="{64408056-5C4B-4283-9BCD-AD3A129B0420}"/>
    <dgm:cxn modelId="{3E385166-22DA-43C9-BAEE-5EF638A2048E}" type="presOf" srcId="{445A1BF5-6439-47CB-9803-3D77900F22CE}" destId="{8F7A0EE7-1728-4E60-94C7-D06A286B11C5}" srcOrd="0" destOrd="0" presId="urn:microsoft.com/office/officeart/2005/8/layout/orgChart1#9"/>
    <dgm:cxn modelId="{9E04F0C5-752B-4BBF-958B-483C85A6809A}" srcId="{BB7CF399-341A-4EA4-B3CE-629ADFD0AD9C}" destId="{F8A9D2CB-9382-496B-A52F-CE2AEA585D6E}" srcOrd="2" destOrd="0" parTransId="{683F41DD-F576-41DA-80C4-EF6C208A8E63}" sibTransId="{413BFD3E-DD95-45B3-8DD8-DD044B0C1547}"/>
    <dgm:cxn modelId="{37252108-779D-4A53-BA73-36180F4CC8CE}" type="presOf" srcId="{B02BDD0B-B9E9-4D0D-B5E1-187300A7E460}" destId="{DCC3332F-C2F8-48DA-AB11-D9A783600E2F}" srcOrd="1" destOrd="0" presId="urn:microsoft.com/office/officeart/2005/8/layout/orgChart1#9"/>
    <dgm:cxn modelId="{42ADC58B-EC33-4FE6-98F4-457321C6A1C2}" type="presOf" srcId="{BB7CF399-341A-4EA4-B3CE-629ADFD0AD9C}" destId="{19513C73-432A-422C-8020-DE46B8B98DC8}" srcOrd="1" destOrd="0" presId="urn:microsoft.com/office/officeart/2005/8/layout/orgChart1#9"/>
    <dgm:cxn modelId="{49BDCD72-DA4D-4ACC-8D90-03FA860F7706}" type="presParOf" srcId="{9396ACAE-1B8B-4F36-AC8E-AA64972B5B31}" destId="{1A3AC5DE-01E4-4EA0-A8A8-418D38A46A7D}" srcOrd="0" destOrd="0" presId="urn:microsoft.com/office/officeart/2005/8/layout/orgChart1#9"/>
    <dgm:cxn modelId="{4E406688-8694-4113-9A90-0E9FD1018422}" type="presParOf" srcId="{1A3AC5DE-01E4-4EA0-A8A8-418D38A46A7D}" destId="{FA16F48F-F9FE-46DF-A13E-2B4E7DC16E6A}" srcOrd="0" destOrd="0" presId="urn:microsoft.com/office/officeart/2005/8/layout/orgChart1#9"/>
    <dgm:cxn modelId="{0FB0B62F-E2E4-42D8-BDE9-822523C256B3}" type="presParOf" srcId="{FA16F48F-F9FE-46DF-A13E-2B4E7DC16E6A}" destId="{24F8CFD5-8497-4322-B24B-8D8CDB7BF4BF}" srcOrd="0" destOrd="0" presId="urn:microsoft.com/office/officeart/2005/8/layout/orgChart1#9"/>
    <dgm:cxn modelId="{97B91C9B-FD5A-4AC4-B289-93AD8158FB60}" type="presParOf" srcId="{FA16F48F-F9FE-46DF-A13E-2B4E7DC16E6A}" destId="{19513C73-432A-422C-8020-DE46B8B98DC8}" srcOrd="1" destOrd="0" presId="urn:microsoft.com/office/officeart/2005/8/layout/orgChart1#9"/>
    <dgm:cxn modelId="{5ACA70E2-88D4-4D81-B34B-F145B71150D5}" type="presParOf" srcId="{1A3AC5DE-01E4-4EA0-A8A8-418D38A46A7D}" destId="{375A90DC-67D5-4815-9658-66B6AC76D220}" srcOrd="1" destOrd="0" presId="urn:microsoft.com/office/officeart/2005/8/layout/orgChart1#9"/>
    <dgm:cxn modelId="{B0A4C476-B897-4F8E-9C8F-AFFB8F2A8B78}" type="presParOf" srcId="{375A90DC-67D5-4815-9658-66B6AC76D220}" destId="{88968031-BB05-49B0-8628-C4A5FC46F5F0}" srcOrd="0" destOrd="0" presId="urn:microsoft.com/office/officeart/2005/8/layout/orgChart1#9"/>
    <dgm:cxn modelId="{7D246A50-6251-4C72-A92B-16DFC65EE9B9}" type="presParOf" srcId="{375A90DC-67D5-4815-9658-66B6AC76D220}" destId="{B3EE9D36-EBD8-430A-B3C4-3CCEF0E82E56}" srcOrd="1" destOrd="0" presId="urn:microsoft.com/office/officeart/2005/8/layout/orgChart1#9"/>
    <dgm:cxn modelId="{E6E17867-4EEE-499B-B4E7-75D5B9ED59A9}" type="presParOf" srcId="{B3EE9D36-EBD8-430A-B3C4-3CCEF0E82E56}" destId="{5058D4F6-7564-478C-9C15-893369CC1765}" srcOrd="0" destOrd="0" presId="urn:microsoft.com/office/officeart/2005/8/layout/orgChart1#9"/>
    <dgm:cxn modelId="{C8D9F837-D09B-47F6-9606-CFD8E0A879AC}" type="presParOf" srcId="{5058D4F6-7564-478C-9C15-893369CC1765}" destId="{83B5F76A-02BE-4ED9-952D-53C8C2BEFCCD}" srcOrd="0" destOrd="0" presId="urn:microsoft.com/office/officeart/2005/8/layout/orgChart1#9"/>
    <dgm:cxn modelId="{4DABD221-05B6-4345-9D1E-C2BB407C1704}" type="presParOf" srcId="{5058D4F6-7564-478C-9C15-893369CC1765}" destId="{47933311-3A77-4876-B8D9-15E643703ACD}" srcOrd="1" destOrd="0" presId="urn:microsoft.com/office/officeart/2005/8/layout/orgChart1#9"/>
    <dgm:cxn modelId="{67149637-A3AB-4B43-B4F3-B631C62E1700}" type="presParOf" srcId="{B3EE9D36-EBD8-430A-B3C4-3CCEF0E82E56}" destId="{ECE80A29-D1FA-4605-A852-15B6846D3220}" srcOrd="1" destOrd="0" presId="urn:microsoft.com/office/officeart/2005/8/layout/orgChart1#9"/>
    <dgm:cxn modelId="{FDB2A783-1810-4008-ADEE-13BAB95C8910}" type="presParOf" srcId="{ECE80A29-D1FA-4605-A852-15B6846D3220}" destId="{A87C5424-4B97-43E3-8F56-CA27F821BD1E}" srcOrd="0" destOrd="0" presId="urn:microsoft.com/office/officeart/2005/8/layout/orgChart1#9"/>
    <dgm:cxn modelId="{97008CC1-D1B6-4E9B-BE5C-67350D24583F}" type="presParOf" srcId="{ECE80A29-D1FA-4605-A852-15B6846D3220}" destId="{4A169CF3-A439-49B2-9638-7824B22BFFAB}" srcOrd="1" destOrd="0" presId="urn:microsoft.com/office/officeart/2005/8/layout/orgChart1#9"/>
    <dgm:cxn modelId="{D5BF3740-0D46-4CAD-8181-BC07E54952EF}" type="presParOf" srcId="{4A169CF3-A439-49B2-9638-7824B22BFFAB}" destId="{76C880A8-7570-462C-BEEA-A1824C045780}" srcOrd="0" destOrd="0" presId="urn:microsoft.com/office/officeart/2005/8/layout/orgChart1#9"/>
    <dgm:cxn modelId="{776E913D-050A-477B-8694-686CE72FEB09}" type="presParOf" srcId="{76C880A8-7570-462C-BEEA-A1824C045780}" destId="{B98DA51C-E720-47FD-ADF6-37E034B59992}" srcOrd="0" destOrd="0" presId="urn:microsoft.com/office/officeart/2005/8/layout/orgChart1#9"/>
    <dgm:cxn modelId="{3DB40708-4735-4F58-BCDB-E3986C54AAA0}" type="presParOf" srcId="{76C880A8-7570-462C-BEEA-A1824C045780}" destId="{DCC3332F-C2F8-48DA-AB11-D9A783600E2F}" srcOrd="1" destOrd="0" presId="urn:microsoft.com/office/officeart/2005/8/layout/orgChart1#9"/>
    <dgm:cxn modelId="{F0835082-31CA-4E5C-A887-AA2D4ECAEC68}" type="presParOf" srcId="{4A169CF3-A439-49B2-9638-7824B22BFFAB}" destId="{7486A6FF-F8CA-4E96-9C34-F25D527B0936}" srcOrd="1" destOrd="0" presId="urn:microsoft.com/office/officeart/2005/8/layout/orgChart1#9"/>
    <dgm:cxn modelId="{ACC904B2-EC2A-47E8-A511-601DE058B30B}" type="presParOf" srcId="{4A169CF3-A439-49B2-9638-7824B22BFFAB}" destId="{3EFCF9F5-EA85-484C-9EFE-A98092F5CC80}" srcOrd="2" destOrd="0" presId="urn:microsoft.com/office/officeart/2005/8/layout/orgChart1#9"/>
    <dgm:cxn modelId="{88DE594D-CA53-42FA-8F50-7DD5F0777324}" type="presParOf" srcId="{B3EE9D36-EBD8-430A-B3C4-3CCEF0E82E56}" destId="{5EEFBA85-1200-4EB4-94C3-CD2A5C318727}" srcOrd="2" destOrd="0" presId="urn:microsoft.com/office/officeart/2005/8/layout/orgChart1#9"/>
    <dgm:cxn modelId="{FD4FDEBB-81DF-43AD-B479-F3AB29D698FA}" type="presParOf" srcId="{375A90DC-67D5-4815-9658-66B6AC76D220}" destId="{3AE28E8B-D89E-4BC9-A5D6-A6CC2B12E3D4}" srcOrd="2" destOrd="0" presId="urn:microsoft.com/office/officeart/2005/8/layout/orgChart1#9"/>
    <dgm:cxn modelId="{C849D7D7-1125-4BE4-BE6F-BF29DD0655F5}" type="presParOf" srcId="{375A90DC-67D5-4815-9658-66B6AC76D220}" destId="{47096E54-C7A8-4011-87F3-D4C7D16995C6}" srcOrd="3" destOrd="0" presId="urn:microsoft.com/office/officeart/2005/8/layout/orgChart1#9"/>
    <dgm:cxn modelId="{DA74F814-181B-4780-BF3D-351B13B845D0}" type="presParOf" srcId="{47096E54-C7A8-4011-87F3-D4C7D16995C6}" destId="{58A7E858-3518-4CFB-A7B5-A2CE3A1B2D97}" srcOrd="0" destOrd="0" presId="urn:microsoft.com/office/officeart/2005/8/layout/orgChart1#9"/>
    <dgm:cxn modelId="{4800F32F-439B-40E6-8DEC-A5FCF7FF7695}" type="presParOf" srcId="{58A7E858-3518-4CFB-A7B5-A2CE3A1B2D97}" destId="{9185479F-C8C7-4581-9250-26BA0925E302}" srcOrd="0" destOrd="0" presId="urn:microsoft.com/office/officeart/2005/8/layout/orgChart1#9"/>
    <dgm:cxn modelId="{49B2EC1C-9A6D-4FA4-A94C-DB64243C0F16}" type="presParOf" srcId="{58A7E858-3518-4CFB-A7B5-A2CE3A1B2D97}" destId="{45091EEA-F0F6-41BC-BB1D-CD43E2C8891E}" srcOrd="1" destOrd="0" presId="urn:microsoft.com/office/officeart/2005/8/layout/orgChart1#9"/>
    <dgm:cxn modelId="{75813BA5-92C9-409B-BBCD-3ABE4FB790EE}" type="presParOf" srcId="{47096E54-C7A8-4011-87F3-D4C7D16995C6}" destId="{6DA88544-BE2C-4F42-A635-DCB16C9CDAAA}" srcOrd="1" destOrd="0" presId="urn:microsoft.com/office/officeart/2005/8/layout/orgChart1#9"/>
    <dgm:cxn modelId="{C0250A99-0745-4279-8D04-5E686280D2DF}" type="presParOf" srcId="{6DA88544-BE2C-4F42-A635-DCB16C9CDAAA}" destId="{E2E0C873-CBA2-45AF-808A-288849320916}" srcOrd="0" destOrd="0" presId="urn:microsoft.com/office/officeart/2005/8/layout/orgChart1#9"/>
    <dgm:cxn modelId="{0A0A670B-FB89-4E7E-8CF6-26F413C8969A}" type="presParOf" srcId="{6DA88544-BE2C-4F42-A635-DCB16C9CDAAA}" destId="{73A9CB57-175F-4183-96B6-14F8C946F4A9}" srcOrd="1" destOrd="0" presId="urn:microsoft.com/office/officeart/2005/8/layout/orgChart1#9"/>
    <dgm:cxn modelId="{200BFD06-6FCF-417E-96C6-F871868A4B33}" type="presParOf" srcId="{73A9CB57-175F-4183-96B6-14F8C946F4A9}" destId="{6FC98ACD-4DBB-4A3E-A062-BB736040D730}" srcOrd="0" destOrd="0" presId="urn:microsoft.com/office/officeart/2005/8/layout/orgChart1#9"/>
    <dgm:cxn modelId="{8EFD514A-C245-4623-9759-3D2DA88DA3FE}" type="presParOf" srcId="{6FC98ACD-4DBB-4A3E-A062-BB736040D730}" destId="{1A4E339E-7987-48E3-B089-7EA23C89B05E}" srcOrd="0" destOrd="0" presId="urn:microsoft.com/office/officeart/2005/8/layout/orgChart1#9"/>
    <dgm:cxn modelId="{E58C4FC9-5723-4D8D-9F47-37CC166B9B61}" type="presParOf" srcId="{6FC98ACD-4DBB-4A3E-A062-BB736040D730}" destId="{A4CACE57-E970-4F48-ADCB-FEAECEF89F55}" srcOrd="1" destOrd="0" presId="urn:microsoft.com/office/officeart/2005/8/layout/orgChart1#9"/>
    <dgm:cxn modelId="{C024D080-BB9A-4896-9BC4-E525B498614B}" type="presParOf" srcId="{73A9CB57-175F-4183-96B6-14F8C946F4A9}" destId="{A894744E-C472-42C4-9B1A-232221A58445}" srcOrd="1" destOrd="0" presId="urn:microsoft.com/office/officeart/2005/8/layout/orgChart1#9"/>
    <dgm:cxn modelId="{C2AFC6D6-1BD6-40FD-BE37-83AF08E25F1A}" type="presParOf" srcId="{A894744E-C472-42C4-9B1A-232221A58445}" destId="{EA540016-3251-46CA-AACC-40F2F0FF6423}" srcOrd="0" destOrd="0" presId="urn:microsoft.com/office/officeart/2005/8/layout/orgChart1#9"/>
    <dgm:cxn modelId="{A7068504-630F-4142-B6AC-60036B24007B}" type="presParOf" srcId="{A894744E-C472-42C4-9B1A-232221A58445}" destId="{1C0EF4C0-73FF-4978-9A52-93FB87482DED}" srcOrd="1" destOrd="0" presId="urn:microsoft.com/office/officeart/2005/8/layout/orgChart1#9"/>
    <dgm:cxn modelId="{7DFB4BE0-0991-463A-A529-2839D43FEDC9}" type="presParOf" srcId="{1C0EF4C0-73FF-4978-9A52-93FB87482DED}" destId="{E453D8DD-6873-4A82-B5C9-E084F97E6A50}" srcOrd="0" destOrd="0" presId="urn:microsoft.com/office/officeart/2005/8/layout/orgChart1#9"/>
    <dgm:cxn modelId="{713B8999-AA90-4270-B418-3EB1EA3B10BE}" type="presParOf" srcId="{E453D8DD-6873-4A82-B5C9-E084F97E6A50}" destId="{CB0D79F1-1E84-4C07-992B-EDC51E07BBEA}" srcOrd="0" destOrd="0" presId="urn:microsoft.com/office/officeart/2005/8/layout/orgChart1#9"/>
    <dgm:cxn modelId="{AF94F461-4E98-4E99-A21F-EC682FC5AC22}" type="presParOf" srcId="{E453D8DD-6873-4A82-B5C9-E084F97E6A50}" destId="{8F7A8817-C4E1-456E-A515-86CB71617A12}" srcOrd="1" destOrd="0" presId="urn:microsoft.com/office/officeart/2005/8/layout/orgChart1#9"/>
    <dgm:cxn modelId="{464E52B1-D2FB-4FF9-9D0E-A67025E0D690}" type="presParOf" srcId="{1C0EF4C0-73FF-4978-9A52-93FB87482DED}" destId="{AA481946-FF83-47C6-A8BE-93570ED69DB5}" srcOrd="1" destOrd="0" presId="urn:microsoft.com/office/officeart/2005/8/layout/orgChart1#9"/>
    <dgm:cxn modelId="{68F2C07F-226B-48EA-B3BF-DBBA79AA8293}" type="presParOf" srcId="{1C0EF4C0-73FF-4978-9A52-93FB87482DED}" destId="{989B3966-A55B-406A-B4DD-7E0316B16783}" srcOrd="2" destOrd="0" presId="urn:microsoft.com/office/officeart/2005/8/layout/orgChart1#9"/>
    <dgm:cxn modelId="{A5AA8B1F-1BD2-4832-80FA-8EE70BF408F9}" type="presParOf" srcId="{73A9CB57-175F-4183-96B6-14F8C946F4A9}" destId="{0838367D-D473-4ED2-A856-1A32B0BBC5DF}" srcOrd="2" destOrd="0" presId="urn:microsoft.com/office/officeart/2005/8/layout/orgChart1#9"/>
    <dgm:cxn modelId="{78B8398A-0317-4C24-A53F-0FE8C9CAC213}" type="presParOf" srcId="{47096E54-C7A8-4011-87F3-D4C7D16995C6}" destId="{03AA9B51-95C2-443C-AA7A-65DC55DDB238}" srcOrd="2" destOrd="0" presId="urn:microsoft.com/office/officeart/2005/8/layout/orgChart1#9"/>
    <dgm:cxn modelId="{25D536CE-32D2-4B06-8106-FB206A350703}" type="presParOf" srcId="{375A90DC-67D5-4815-9658-66B6AC76D220}" destId="{245AD3DA-9CE1-417A-B2F3-BF93DC692241}" srcOrd="4" destOrd="0" presId="urn:microsoft.com/office/officeart/2005/8/layout/orgChart1#9"/>
    <dgm:cxn modelId="{320A0436-80FE-4EFA-B330-5380B6FDDFA0}" type="presParOf" srcId="{375A90DC-67D5-4815-9658-66B6AC76D220}" destId="{0DE4095E-7F0D-4BC9-8729-8144C8BD6D78}" srcOrd="5" destOrd="0" presId="urn:microsoft.com/office/officeart/2005/8/layout/orgChart1#9"/>
    <dgm:cxn modelId="{F7248A7D-2057-45DC-A9CC-B9794041D44A}" type="presParOf" srcId="{0DE4095E-7F0D-4BC9-8729-8144C8BD6D78}" destId="{5F0F1036-0304-4CB6-8FBB-376C95092D35}" srcOrd="0" destOrd="0" presId="urn:microsoft.com/office/officeart/2005/8/layout/orgChart1#9"/>
    <dgm:cxn modelId="{C7FB6508-08F3-4241-BEA6-1BE07C43808D}" type="presParOf" srcId="{5F0F1036-0304-4CB6-8FBB-376C95092D35}" destId="{959B8BF3-7BB6-49DB-93A0-972CB75236EC}" srcOrd="0" destOrd="0" presId="urn:microsoft.com/office/officeart/2005/8/layout/orgChart1#9"/>
    <dgm:cxn modelId="{46072657-F705-42A2-8D48-D8A33B8B4722}" type="presParOf" srcId="{5F0F1036-0304-4CB6-8FBB-376C95092D35}" destId="{7A2858F8-13B5-4F30-B406-B7473CEF7C55}" srcOrd="1" destOrd="0" presId="urn:microsoft.com/office/officeart/2005/8/layout/orgChart1#9"/>
    <dgm:cxn modelId="{5DC40855-5F42-4AB1-A682-DE3FDEB0AE43}" type="presParOf" srcId="{0DE4095E-7F0D-4BC9-8729-8144C8BD6D78}" destId="{1234CCD9-89B4-4638-8957-3C8E67F1C154}" srcOrd="1" destOrd="0" presId="urn:microsoft.com/office/officeart/2005/8/layout/orgChart1#9"/>
    <dgm:cxn modelId="{88E9E3EE-9A90-4C08-99EC-B520C04E1E62}" type="presParOf" srcId="{1234CCD9-89B4-4638-8957-3C8E67F1C154}" destId="{952D0928-769D-443C-83C4-4D87DEA8CEDE}" srcOrd="0" destOrd="0" presId="urn:microsoft.com/office/officeart/2005/8/layout/orgChart1#9"/>
    <dgm:cxn modelId="{A0866BC9-8A30-4577-87B5-C0D714170D91}" type="presParOf" srcId="{1234CCD9-89B4-4638-8957-3C8E67F1C154}" destId="{8A3185C5-4A86-4544-9629-912FCAFE881C}" srcOrd="1" destOrd="0" presId="urn:microsoft.com/office/officeart/2005/8/layout/orgChart1#9"/>
    <dgm:cxn modelId="{6DCB93C0-6C0C-4E35-862C-66935FAE8EF7}" type="presParOf" srcId="{8A3185C5-4A86-4544-9629-912FCAFE881C}" destId="{A3F6610D-AD55-4B87-A3F1-78ABA0F2BB95}" srcOrd="0" destOrd="0" presId="urn:microsoft.com/office/officeart/2005/8/layout/orgChart1#9"/>
    <dgm:cxn modelId="{A2F3011D-818E-4730-900D-625F58CD1AC3}" type="presParOf" srcId="{A3F6610D-AD55-4B87-A3F1-78ABA0F2BB95}" destId="{D9D8DCE9-B798-44FE-9D87-E3D255183941}" srcOrd="0" destOrd="0" presId="urn:microsoft.com/office/officeart/2005/8/layout/orgChart1#9"/>
    <dgm:cxn modelId="{E018A97C-7B12-464B-99A0-47DD841DAA78}" type="presParOf" srcId="{A3F6610D-AD55-4B87-A3F1-78ABA0F2BB95}" destId="{96429FB7-793E-462D-98C5-525159D1FF59}" srcOrd="1" destOrd="0" presId="urn:microsoft.com/office/officeart/2005/8/layout/orgChart1#9"/>
    <dgm:cxn modelId="{C2D2086B-7963-4A64-B8C3-E904758B3687}" type="presParOf" srcId="{8A3185C5-4A86-4544-9629-912FCAFE881C}" destId="{056B0BED-610C-4801-B4CF-36AD0682478F}" srcOrd="1" destOrd="0" presId="urn:microsoft.com/office/officeart/2005/8/layout/orgChart1#9"/>
    <dgm:cxn modelId="{644295A9-8D74-47FB-BD1E-917CA0A7F6BF}" type="presParOf" srcId="{8A3185C5-4A86-4544-9629-912FCAFE881C}" destId="{C08E57C6-ABF1-48D5-82BD-C911BCA8E6FB}" srcOrd="2" destOrd="0" presId="urn:microsoft.com/office/officeart/2005/8/layout/orgChart1#9"/>
    <dgm:cxn modelId="{1ADD22E0-4265-4911-874D-4175EE3D24A5}" type="presParOf" srcId="{0DE4095E-7F0D-4BC9-8729-8144C8BD6D78}" destId="{77049114-5872-41A2-BE4A-2C2BBF6541B6}" srcOrd="2" destOrd="0" presId="urn:microsoft.com/office/officeart/2005/8/layout/orgChart1#9"/>
    <dgm:cxn modelId="{5636B2FE-1A08-482C-A9A1-66F45734798A}" type="presParOf" srcId="{375A90DC-67D5-4815-9658-66B6AC76D220}" destId="{7ABD2545-AE51-41C4-947D-F34169EE8131}" srcOrd="6" destOrd="0" presId="urn:microsoft.com/office/officeart/2005/8/layout/orgChart1#9"/>
    <dgm:cxn modelId="{8ACB7246-664E-429A-88E0-A6F8B56F4BE9}" type="presParOf" srcId="{375A90DC-67D5-4815-9658-66B6AC76D220}" destId="{8CD9D29B-B394-44FD-BD40-FEFAD77B25C9}" srcOrd="7" destOrd="0" presId="urn:microsoft.com/office/officeart/2005/8/layout/orgChart1#9"/>
    <dgm:cxn modelId="{43CA29DE-2E6B-4446-9923-A403C5262D0A}" type="presParOf" srcId="{8CD9D29B-B394-44FD-BD40-FEFAD77B25C9}" destId="{06A0CC19-BF0D-429B-ABE9-9E2260A158FA}" srcOrd="0" destOrd="0" presId="urn:microsoft.com/office/officeart/2005/8/layout/orgChart1#9"/>
    <dgm:cxn modelId="{5A2F8D07-BE14-4105-A995-BC7788682C1C}" type="presParOf" srcId="{06A0CC19-BF0D-429B-ABE9-9E2260A158FA}" destId="{0B3F7915-33C9-467A-9CF8-A9666D57050F}" srcOrd="0" destOrd="0" presId="urn:microsoft.com/office/officeart/2005/8/layout/orgChart1#9"/>
    <dgm:cxn modelId="{06816EE5-AB4E-4C12-9FCC-F311A5091DEE}" type="presParOf" srcId="{06A0CC19-BF0D-429B-ABE9-9E2260A158FA}" destId="{399DE5BC-78C8-436E-A0E8-BB9330DBA6EE}" srcOrd="1" destOrd="0" presId="urn:microsoft.com/office/officeart/2005/8/layout/orgChart1#9"/>
    <dgm:cxn modelId="{99FC788C-2BAA-4DB6-844D-CBF17B364856}" type="presParOf" srcId="{8CD9D29B-B394-44FD-BD40-FEFAD77B25C9}" destId="{44427FDD-43B4-401B-BD40-262311CD9574}" srcOrd="1" destOrd="0" presId="urn:microsoft.com/office/officeart/2005/8/layout/orgChart1#9"/>
    <dgm:cxn modelId="{E4AC01C5-0479-43B3-8A05-E081A92A326D}" type="presParOf" srcId="{44427FDD-43B4-401B-BD40-262311CD9574}" destId="{E8F29CA0-081F-45E8-A5AD-E6838D193A63}" srcOrd="0" destOrd="0" presId="urn:microsoft.com/office/officeart/2005/8/layout/orgChart1#9"/>
    <dgm:cxn modelId="{F4F24084-57D9-41B3-B3FD-CF6CBA83E8C5}" type="presParOf" srcId="{44427FDD-43B4-401B-BD40-262311CD9574}" destId="{C8785FF2-04F6-45F5-BCDD-E9DBA01ECC62}" srcOrd="1" destOrd="0" presId="urn:microsoft.com/office/officeart/2005/8/layout/orgChart1#9"/>
    <dgm:cxn modelId="{A72E0DE8-2904-4843-832D-2154303AC89D}" type="presParOf" srcId="{C8785FF2-04F6-45F5-BCDD-E9DBA01ECC62}" destId="{C23362A6-DFFB-4867-9D1F-B1EE23DFBF8F}" srcOrd="0" destOrd="0" presId="urn:microsoft.com/office/officeart/2005/8/layout/orgChart1#9"/>
    <dgm:cxn modelId="{880CA843-0DA5-4B7E-9EC8-FF847BA642DD}" type="presParOf" srcId="{C23362A6-DFFB-4867-9D1F-B1EE23DFBF8F}" destId="{BFA49775-B6EA-4C6B-8F64-E1C952E1FC2C}" srcOrd="0" destOrd="0" presId="urn:microsoft.com/office/officeart/2005/8/layout/orgChart1#9"/>
    <dgm:cxn modelId="{3A0A8522-F727-45BB-B6E5-E4BAA18E994F}" type="presParOf" srcId="{C23362A6-DFFB-4867-9D1F-B1EE23DFBF8F}" destId="{3CA9A1BC-9085-47CA-9590-A7EE8FE8C74E}" srcOrd="1" destOrd="0" presId="urn:microsoft.com/office/officeart/2005/8/layout/orgChart1#9"/>
    <dgm:cxn modelId="{C2CD1C1E-F826-4BE1-8E2B-992C80CEEDC8}" type="presParOf" srcId="{C8785FF2-04F6-45F5-BCDD-E9DBA01ECC62}" destId="{4F6B8811-22E1-4370-BB6D-94E1DF3CFAB6}" srcOrd="1" destOrd="0" presId="urn:microsoft.com/office/officeart/2005/8/layout/orgChart1#9"/>
    <dgm:cxn modelId="{E6403E7E-C622-4FCF-AA3F-2A063B82C91A}" type="presParOf" srcId="{4F6B8811-22E1-4370-BB6D-94E1DF3CFAB6}" destId="{8F7A0EE7-1728-4E60-94C7-D06A286B11C5}" srcOrd="0" destOrd="0" presId="urn:microsoft.com/office/officeart/2005/8/layout/orgChart1#9"/>
    <dgm:cxn modelId="{0A2B6414-F9CF-40A8-9C22-14D9AACDD14C}" type="presParOf" srcId="{4F6B8811-22E1-4370-BB6D-94E1DF3CFAB6}" destId="{E2DB0CD1-951F-41B3-81B4-A1D45E521BC5}" srcOrd="1" destOrd="0" presId="urn:microsoft.com/office/officeart/2005/8/layout/orgChart1#9"/>
    <dgm:cxn modelId="{19D31CE0-5078-40AF-BB9D-AD8347195DA5}" type="presParOf" srcId="{E2DB0CD1-951F-41B3-81B4-A1D45E521BC5}" destId="{644E8A08-4F1F-4847-B1AC-2959DB07EA1C}" srcOrd="0" destOrd="0" presId="urn:microsoft.com/office/officeart/2005/8/layout/orgChart1#9"/>
    <dgm:cxn modelId="{24C093B4-E626-498B-A996-25C7777F5609}" type="presParOf" srcId="{644E8A08-4F1F-4847-B1AC-2959DB07EA1C}" destId="{DB718B99-A18A-42DC-888B-5D28685F0317}" srcOrd="0" destOrd="0" presId="urn:microsoft.com/office/officeart/2005/8/layout/orgChart1#9"/>
    <dgm:cxn modelId="{3C005FB2-0602-47A6-9251-84B1DBFCA932}" type="presParOf" srcId="{644E8A08-4F1F-4847-B1AC-2959DB07EA1C}" destId="{57332AAD-5EEB-48A4-A941-2553929FF4A4}" srcOrd="1" destOrd="0" presId="urn:microsoft.com/office/officeart/2005/8/layout/orgChart1#9"/>
    <dgm:cxn modelId="{85A1DF1D-B5AE-4483-A2AA-178DFCBC6BDE}" type="presParOf" srcId="{E2DB0CD1-951F-41B3-81B4-A1D45E521BC5}" destId="{28EC8A84-18B5-4E84-85C9-7A884D967F56}" srcOrd="1" destOrd="0" presId="urn:microsoft.com/office/officeart/2005/8/layout/orgChart1#9"/>
    <dgm:cxn modelId="{BD356C6F-C568-49CD-9914-6A3B6907D309}" type="presParOf" srcId="{E2DB0CD1-951F-41B3-81B4-A1D45E521BC5}" destId="{8D050FFB-B76C-4B6C-B4E7-11E3685B8064}" srcOrd="2" destOrd="0" presId="urn:microsoft.com/office/officeart/2005/8/layout/orgChart1#9"/>
    <dgm:cxn modelId="{46562C8B-32F7-4DB6-987A-6D3E31061A76}" type="presParOf" srcId="{C8785FF2-04F6-45F5-BCDD-E9DBA01ECC62}" destId="{514B739E-8F75-4A79-8F4B-E3290D442E13}" srcOrd="2" destOrd="0" presId="urn:microsoft.com/office/officeart/2005/8/layout/orgChart1#9"/>
    <dgm:cxn modelId="{4BB870D6-0B93-4CBA-BCA0-CEF6D960478A}" type="presParOf" srcId="{8CD9D29B-B394-44FD-BD40-FEFAD77B25C9}" destId="{7EA0D59E-0CD2-48A6-8476-D335EABB1281}" srcOrd="2" destOrd="0" presId="urn:microsoft.com/office/officeart/2005/8/layout/orgChart1#9"/>
    <dgm:cxn modelId="{A2F7A964-065F-479C-A061-7AFC660FC3B4}" type="presParOf" srcId="{1A3AC5DE-01E4-4EA0-A8A8-418D38A46A7D}" destId="{A2943AE9-AD98-49D8-A964-67C52D44A702}" srcOrd="2" destOrd="0" presId="urn:microsoft.com/office/officeart/2005/8/layout/orgChart1#9"/>
  </dgm:cxnLst>
  <dgm:bg/>
  <dgm:whole>
    <a:ln>
      <a:noFill/>
      <a:prstDash val="dash"/>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7672B-BFA0-490B-9E43-491229085802}">
      <dsp:nvSpPr>
        <dsp:cNvPr id="0" name=""/>
        <dsp:cNvSpPr/>
      </dsp:nvSpPr>
      <dsp:spPr>
        <a:xfrm>
          <a:off x="3672408" y="1309769"/>
          <a:ext cx="2876252" cy="332789"/>
        </a:xfrm>
        <a:custGeom>
          <a:avLst/>
          <a:gdLst/>
          <a:ahLst/>
          <a:cxnLst/>
          <a:rect l="0" t="0" r="0" b="0"/>
          <a:pathLst>
            <a:path>
              <a:moveTo>
                <a:pt x="0" y="0"/>
              </a:moveTo>
              <a:lnTo>
                <a:pt x="0" y="166394"/>
              </a:lnTo>
              <a:lnTo>
                <a:pt x="2876252" y="166394"/>
              </a:lnTo>
              <a:lnTo>
                <a:pt x="2876252" y="33278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75DD5E-16B9-467A-AC9B-2480451AC4EC}">
      <dsp:nvSpPr>
        <dsp:cNvPr id="0" name=""/>
        <dsp:cNvSpPr/>
      </dsp:nvSpPr>
      <dsp:spPr>
        <a:xfrm>
          <a:off x="3672408" y="1309769"/>
          <a:ext cx="958750" cy="332789"/>
        </a:xfrm>
        <a:custGeom>
          <a:avLst/>
          <a:gdLst/>
          <a:ahLst/>
          <a:cxnLst/>
          <a:rect l="0" t="0" r="0" b="0"/>
          <a:pathLst>
            <a:path>
              <a:moveTo>
                <a:pt x="0" y="0"/>
              </a:moveTo>
              <a:lnTo>
                <a:pt x="0" y="166394"/>
              </a:lnTo>
              <a:lnTo>
                <a:pt x="958750" y="166394"/>
              </a:lnTo>
              <a:lnTo>
                <a:pt x="958750" y="33278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2713657" y="1309769"/>
          <a:ext cx="958750" cy="332789"/>
        </a:xfrm>
        <a:custGeom>
          <a:avLst/>
          <a:gdLst/>
          <a:ahLst/>
          <a:cxnLst/>
          <a:rect l="0" t="0" r="0" b="0"/>
          <a:pathLst>
            <a:path>
              <a:moveTo>
                <a:pt x="958750" y="0"/>
              </a:moveTo>
              <a:lnTo>
                <a:pt x="958750" y="166394"/>
              </a:lnTo>
              <a:lnTo>
                <a:pt x="0" y="166394"/>
              </a:lnTo>
              <a:lnTo>
                <a:pt x="0" y="33278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796155" y="1309769"/>
          <a:ext cx="2876252" cy="332789"/>
        </a:xfrm>
        <a:custGeom>
          <a:avLst/>
          <a:gdLst/>
          <a:ahLst/>
          <a:cxnLst/>
          <a:rect l="0" t="0" r="0" b="0"/>
          <a:pathLst>
            <a:path>
              <a:moveTo>
                <a:pt x="2876252" y="0"/>
              </a:moveTo>
              <a:lnTo>
                <a:pt x="2876252" y="166394"/>
              </a:lnTo>
              <a:lnTo>
                <a:pt x="0" y="166394"/>
              </a:lnTo>
              <a:lnTo>
                <a:pt x="0" y="33278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2880051" y="517413"/>
          <a:ext cx="1584712" cy="7923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新建设备设施</a:t>
          </a:r>
          <a:endParaRPr lang="zh-CN" altLang="en-US" sz="1400" b="1" kern="1200" dirty="0">
            <a:latin typeface="微软雅黑" pitchFamily="34" charset="-122"/>
            <a:ea typeface="微软雅黑" pitchFamily="34" charset="-122"/>
          </a:endParaRPr>
        </a:p>
      </dsp:txBody>
      <dsp:txXfrm>
        <a:off x="2880051" y="517413"/>
        <a:ext cx="1584712" cy="792356"/>
      </dsp:txXfrm>
    </dsp:sp>
    <dsp:sp modelId="{83B5F76A-02BE-4ED9-952D-53C8C2BEFCCD}">
      <dsp:nvSpPr>
        <dsp:cNvPr id="0" name=""/>
        <dsp:cNvSpPr/>
      </dsp:nvSpPr>
      <dsp:spPr>
        <a:xfrm>
          <a:off x="3799" y="1642558"/>
          <a:ext cx="1584712" cy="7923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可行性评价</a:t>
          </a:r>
          <a:endParaRPr lang="zh-CN" altLang="en-US" sz="1400" b="1" kern="1200" dirty="0">
            <a:latin typeface="微软雅黑" pitchFamily="34" charset="-122"/>
            <a:ea typeface="微软雅黑" pitchFamily="34" charset="-122"/>
          </a:endParaRPr>
        </a:p>
      </dsp:txBody>
      <dsp:txXfrm>
        <a:off x="3799" y="1642558"/>
        <a:ext cx="1584712" cy="792356"/>
      </dsp:txXfrm>
    </dsp:sp>
    <dsp:sp modelId="{9185479F-C8C7-4581-9250-26BA0925E302}">
      <dsp:nvSpPr>
        <dsp:cNvPr id="0" name=""/>
        <dsp:cNvSpPr/>
      </dsp:nvSpPr>
      <dsp:spPr>
        <a:xfrm>
          <a:off x="1921301" y="1642558"/>
          <a:ext cx="1584712" cy="7923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安全三同时</a:t>
          </a:r>
          <a:endParaRPr lang="zh-CN" altLang="en-US" sz="1400" b="1" kern="1200" dirty="0">
            <a:latin typeface="微软雅黑" pitchFamily="34" charset="-122"/>
            <a:ea typeface="微软雅黑" pitchFamily="34" charset="-122"/>
          </a:endParaRPr>
        </a:p>
      </dsp:txBody>
      <dsp:txXfrm>
        <a:off x="1921301" y="1642558"/>
        <a:ext cx="1584712" cy="792356"/>
      </dsp:txXfrm>
    </dsp:sp>
    <dsp:sp modelId="{A3B25E0A-84ED-4AFF-AECF-391AEE3656A1}">
      <dsp:nvSpPr>
        <dsp:cNvPr id="0" name=""/>
        <dsp:cNvSpPr/>
      </dsp:nvSpPr>
      <dsp:spPr>
        <a:xfrm>
          <a:off x="3838802" y="1642558"/>
          <a:ext cx="1584712" cy="7923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设施验收</a:t>
          </a:r>
          <a:endParaRPr lang="zh-CN" altLang="en-US" sz="1400" b="1" kern="1200" dirty="0">
            <a:latin typeface="微软雅黑" pitchFamily="34" charset="-122"/>
            <a:ea typeface="微软雅黑" pitchFamily="34" charset="-122"/>
          </a:endParaRPr>
        </a:p>
      </dsp:txBody>
      <dsp:txXfrm>
        <a:off x="3838802" y="1642558"/>
        <a:ext cx="1584712" cy="792356"/>
      </dsp:txXfrm>
    </dsp:sp>
    <dsp:sp modelId="{81EF3295-9FE4-479C-91B0-86AE4C28ABF9}">
      <dsp:nvSpPr>
        <dsp:cNvPr id="0" name=""/>
        <dsp:cNvSpPr/>
      </dsp:nvSpPr>
      <dsp:spPr>
        <a:xfrm>
          <a:off x="5756304" y="1642558"/>
          <a:ext cx="1584712" cy="7923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投产使用</a:t>
          </a:r>
          <a:endParaRPr lang="zh-CN" altLang="en-US" sz="1400" b="1" kern="1200" dirty="0">
            <a:latin typeface="微软雅黑" pitchFamily="34" charset="-122"/>
            <a:ea typeface="微软雅黑" pitchFamily="34" charset="-122"/>
          </a:endParaRPr>
        </a:p>
      </dsp:txBody>
      <dsp:txXfrm>
        <a:off x="5756304" y="1642558"/>
        <a:ext cx="1584712" cy="792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95B9A-3E2C-4EE8-A47C-26BF38BAFF98}">
      <dsp:nvSpPr>
        <dsp:cNvPr id="0" name=""/>
        <dsp:cNvSpPr/>
      </dsp:nvSpPr>
      <dsp:spPr>
        <a:xfrm>
          <a:off x="4248472" y="794633"/>
          <a:ext cx="3520392" cy="305488"/>
        </a:xfrm>
        <a:custGeom>
          <a:avLst/>
          <a:gdLst/>
          <a:ahLst/>
          <a:cxnLst/>
          <a:rect l="0" t="0" r="0" b="0"/>
          <a:pathLst>
            <a:path>
              <a:moveTo>
                <a:pt x="0" y="0"/>
              </a:moveTo>
              <a:lnTo>
                <a:pt x="0" y="152744"/>
              </a:lnTo>
              <a:lnTo>
                <a:pt x="3520392" y="152744"/>
              </a:lnTo>
              <a:lnTo>
                <a:pt x="3520392" y="3054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4248472" y="794633"/>
          <a:ext cx="1760196" cy="305488"/>
        </a:xfrm>
        <a:custGeom>
          <a:avLst/>
          <a:gdLst/>
          <a:ahLst/>
          <a:cxnLst/>
          <a:rect l="0" t="0" r="0" b="0"/>
          <a:pathLst>
            <a:path>
              <a:moveTo>
                <a:pt x="0" y="0"/>
              </a:moveTo>
              <a:lnTo>
                <a:pt x="0" y="152744"/>
              </a:lnTo>
              <a:lnTo>
                <a:pt x="1760196" y="152744"/>
              </a:lnTo>
              <a:lnTo>
                <a:pt x="1760196" y="3054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FF517-5DFB-42DB-A317-60D013C4F157}">
      <dsp:nvSpPr>
        <dsp:cNvPr id="0" name=""/>
        <dsp:cNvSpPr/>
      </dsp:nvSpPr>
      <dsp:spPr>
        <a:xfrm>
          <a:off x="3731323" y="2860318"/>
          <a:ext cx="153471" cy="669165"/>
        </a:xfrm>
        <a:custGeom>
          <a:avLst/>
          <a:gdLst/>
          <a:ahLst/>
          <a:cxnLst/>
          <a:rect l="0" t="0" r="0" b="0"/>
          <a:pathLst>
            <a:path>
              <a:moveTo>
                <a:pt x="0" y="0"/>
              </a:moveTo>
              <a:lnTo>
                <a:pt x="0" y="669165"/>
              </a:lnTo>
              <a:lnTo>
                <a:pt x="153471" y="6691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D0928-769D-443C-83C4-4D87DEA8CEDE}">
      <dsp:nvSpPr>
        <dsp:cNvPr id="0" name=""/>
        <dsp:cNvSpPr/>
      </dsp:nvSpPr>
      <dsp:spPr>
        <a:xfrm>
          <a:off x="4267486" y="1825780"/>
          <a:ext cx="91440" cy="307183"/>
        </a:xfrm>
        <a:custGeom>
          <a:avLst/>
          <a:gdLst/>
          <a:ahLst/>
          <a:cxnLst/>
          <a:rect l="0" t="0" r="0" b="0"/>
          <a:pathLst>
            <a:path>
              <a:moveTo>
                <a:pt x="45720" y="0"/>
              </a:moveTo>
              <a:lnTo>
                <a:pt x="45720" y="30718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4202752" y="794633"/>
          <a:ext cx="91440" cy="303793"/>
        </a:xfrm>
        <a:custGeom>
          <a:avLst/>
          <a:gdLst/>
          <a:ahLst/>
          <a:cxnLst/>
          <a:rect l="0" t="0" r="0" b="0"/>
          <a:pathLst>
            <a:path>
              <a:moveTo>
                <a:pt x="45720" y="0"/>
              </a:moveTo>
              <a:lnTo>
                <a:pt x="45720" y="151049"/>
              </a:lnTo>
              <a:lnTo>
                <a:pt x="110454" y="151049"/>
              </a:lnTo>
              <a:lnTo>
                <a:pt x="110454" y="3037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40016-3251-46CA-AACC-40F2F0FF6423}">
      <dsp:nvSpPr>
        <dsp:cNvPr id="0" name=""/>
        <dsp:cNvSpPr/>
      </dsp:nvSpPr>
      <dsp:spPr>
        <a:xfrm>
          <a:off x="1906392" y="2860318"/>
          <a:ext cx="218206" cy="669165"/>
        </a:xfrm>
        <a:custGeom>
          <a:avLst/>
          <a:gdLst/>
          <a:ahLst/>
          <a:cxnLst/>
          <a:rect l="0" t="0" r="0" b="0"/>
          <a:pathLst>
            <a:path>
              <a:moveTo>
                <a:pt x="0" y="0"/>
              </a:moveTo>
              <a:lnTo>
                <a:pt x="0" y="669165"/>
              </a:lnTo>
              <a:lnTo>
                <a:pt x="218206" y="6691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0C873-CBA2-45AF-808A-288849320916}">
      <dsp:nvSpPr>
        <dsp:cNvPr id="0" name=""/>
        <dsp:cNvSpPr/>
      </dsp:nvSpPr>
      <dsp:spPr>
        <a:xfrm>
          <a:off x="2442555" y="1827475"/>
          <a:ext cx="91440" cy="305488"/>
        </a:xfrm>
        <a:custGeom>
          <a:avLst/>
          <a:gdLst/>
          <a:ahLst/>
          <a:cxnLst/>
          <a:rect l="0" t="0" r="0" b="0"/>
          <a:pathLst>
            <a:path>
              <a:moveTo>
                <a:pt x="45720" y="0"/>
              </a:moveTo>
              <a:lnTo>
                <a:pt x="45720" y="305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2488275" y="794633"/>
          <a:ext cx="1760196" cy="305488"/>
        </a:xfrm>
        <a:custGeom>
          <a:avLst/>
          <a:gdLst/>
          <a:ahLst/>
          <a:cxnLst/>
          <a:rect l="0" t="0" r="0" b="0"/>
          <a:pathLst>
            <a:path>
              <a:moveTo>
                <a:pt x="1760196" y="0"/>
              </a:moveTo>
              <a:lnTo>
                <a:pt x="1760196" y="152744"/>
              </a:lnTo>
              <a:lnTo>
                <a:pt x="0" y="152744"/>
              </a:lnTo>
              <a:lnTo>
                <a:pt x="0" y="3054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728079" y="794633"/>
          <a:ext cx="3520392" cy="305488"/>
        </a:xfrm>
        <a:custGeom>
          <a:avLst/>
          <a:gdLst/>
          <a:ahLst/>
          <a:cxnLst/>
          <a:rect l="0" t="0" r="0" b="0"/>
          <a:pathLst>
            <a:path>
              <a:moveTo>
                <a:pt x="3520392" y="0"/>
              </a:moveTo>
              <a:lnTo>
                <a:pt x="3520392" y="152744"/>
              </a:lnTo>
              <a:lnTo>
                <a:pt x="0" y="152744"/>
              </a:lnTo>
              <a:lnTo>
                <a:pt x="0" y="3054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3458929" y="67279"/>
          <a:ext cx="1579085" cy="727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设备设施报废</a:t>
          </a:r>
          <a:endParaRPr lang="zh-CN" altLang="en-US" sz="1300" b="1" kern="1200" dirty="0">
            <a:latin typeface="微软雅黑" pitchFamily="34" charset="-122"/>
            <a:ea typeface="微软雅黑" pitchFamily="34" charset="-122"/>
          </a:endParaRPr>
        </a:p>
      </dsp:txBody>
      <dsp:txXfrm>
        <a:off x="3458929" y="67279"/>
        <a:ext cx="1579085" cy="727353"/>
      </dsp:txXfrm>
    </dsp:sp>
    <dsp:sp modelId="{83B5F76A-02BE-4ED9-952D-53C8C2BEFCCD}">
      <dsp:nvSpPr>
        <dsp:cNvPr id="0" name=""/>
        <dsp:cNvSpPr/>
      </dsp:nvSpPr>
      <dsp:spPr>
        <a:xfrm>
          <a:off x="726" y="1100121"/>
          <a:ext cx="1454707" cy="727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报废申请</a:t>
          </a:r>
          <a:endParaRPr lang="zh-CN" altLang="en-US" sz="1300" b="1" kern="1200" dirty="0">
            <a:latin typeface="微软雅黑" pitchFamily="34" charset="-122"/>
            <a:ea typeface="微软雅黑" pitchFamily="34" charset="-122"/>
          </a:endParaRPr>
        </a:p>
      </dsp:txBody>
      <dsp:txXfrm>
        <a:off x="726" y="1100121"/>
        <a:ext cx="1454707" cy="727353"/>
      </dsp:txXfrm>
    </dsp:sp>
    <dsp:sp modelId="{9185479F-C8C7-4581-9250-26BA0925E302}">
      <dsp:nvSpPr>
        <dsp:cNvPr id="0" name=""/>
        <dsp:cNvSpPr/>
      </dsp:nvSpPr>
      <dsp:spPr>
        <a:xfrm>
          <a:off x="1760922" y="1100121"/>
          <a:ext cx="1454707" cy="727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拆除方案</a:t>
          </a:r>
          <a:endParaRPr lang="zh-CN" altLang="en-US" sz="1300" b="1" kern="1200" dirty="0">
            <a:latin typeface="微软雅黑" pitchFamily="34" charset="-122"/>
            <a:ea typeface="微软雅黑" pitchFamily="34" charset="-122"/>
          </a:endParaRPr>
        </a:p>
      </dsp:txBody>
      <dsp:txXfrm>
        <a:off x="1760922" y="1100121"/>
        <a:ext cx="1454707" cy="727353"/>
      </dsp:txXfrm>
    </dsp:sp>
    <dsp:sp modelId="{1A4E339E-7987-48E3-B089-7EA23C89B05E}">
      <dsp:nvSpPr>
        <dsp:cNvPr id="0" name=""/>
        <dsp:cNvSpPr/>
      </dsp:nvSpPr>
      <dsp:spPr>
        <a:xfrm>
          <a:off x="1760922" y="2132964"/>
          <a:ext cx="1454707" cy="727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安全审批</a:t>
          </a:r>
          <a:endParaRPr lang="zh-CN" altLang="en-US" sz="1300" b="1" kern="1200" dirty="0">
            <a:latin typeface="微软雅黑" pitchFamily="34" charset="-122"/>
            <a:ea typeface="微软雅黑" pitchFamily="34" charset="-122"/>
          </a:endParaRPr>
        </a:p>
      </dsp:txBody>
      <dsp:txXfrm>
        <a:off x="1760922" y="2132964"/>
        <a:ext cx="1454707" cy="727353"/>
      </dsp:txXfrm>
    </dsp:sp>
    <dsp:sp modelId="{CB0D79F1-1E84-4C07-992B-EDC51E07BBEA}">
      <dsp:nvSpPr>
        <dsp:cNvPr id="0" name=""/>
        <dsp:cNvSpPr/>
      </dsp:nvSpPr>
      <dsp:spPr>
        <a:xfrm>
          <a:off x="2124599" y="3165806"/>
          <a:ext cx="1454707" cy="7273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安全技术交底</a:t>
          </a:r>
          <a:endParaRPr lang="zh-CN" altLang="en-US" sz="1300" b="1" kern="1200" dirty="0">
            <a:latin typeface="微软雅黑" pitchFamily="34" charset="-122"/>
            <a:ea typeface="微软雅黑" pitchFamily="34" charset="-122"/>
          </a:endParaRPr>
        </a:p>
      </dsp:txBody>
      <dsp:txXfrm>
        <a:off x="2124599" y="3165806"/>
        <a:ext cx="1454707" cy="727353"/>
      </dsp:txXfrm>
    </dsp:sp>
    <dsp:sp modelId="{959B8BF3-7BB6-49DB-93A0-972CB75236EC}">
      <dsp:nvSpPr>
        <dsp:cNvPr id="0" name=""/>
        <dsp:cNvSpPr/>
      </dsp:nvSpPr>
      <dsp:spPr>
        <a:xfrm>
          <a:off x="3585852" y="1098427"/>
          <a:ext cx="1454707" cy="727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作业安全</a:t>
          </a:r>
          <a:endParaRPr lang="zh-CN" altLang="en-US" sz="1300" b="1" kern="1200" dirty="0">
            <a:latin typeface="微软雅黑" pitchFamily="34" charset="-122"/>
            <a:ea typeface="微软雅黑" pitchFamily="34" charset="-122"/>
          </a:endParaRPr>
        </a:p>
      </dsp:txBody>
      <dsp:txXfrm>
        <a:off x="3585852" y="1098427"/>
        <a:ext cx="1454707" cy="727353"/>
      </dsp:txXfrm>
    </dsp:sp>
    <dsp:sp modelId="{D9D8DCE9-B798-44FE-9D87-E3D255183941}">
      <dsp:nvSpPr>
        <dsp:cNvPr id="0" name=""/>
        <dsp:cNvSpPr/>
      </dsp:nvSpPr>
      <dsp:spPr>
        <a:xfrm>
          <a:off x="3585852" y="2132964"/>
          <a:ext cx="1454707" cy="727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危险作业</a:t>
          </a:r>
          <a:endParaRPr lang="zh-CN" altLang="en-US" sz="1300" b="1" kern="1200" dirty="0">
            <a:latin typeface="微软雅黑" pitchFamily="34" charset="-122"/>
            <a:ea typeface="微软雅黑" pitchFamily="34" charset="-122"/>
          </a:endParaRPr>
        </a:p>
      </dsp:txBody>
      <dsp:txXfrm>
        <a:off x="3585852" y="2132964"/>
        <a:ext cx="1454707" cy="727353"/>
      </dsp:txXfrm>
    </dsp:sp>
    <dsp:sp modelId="{30D45621-6E13-4E84-B0C4-3BF77D64EEAF}">
      <dsp:nvSpPr>
        <dsp:cNvPr id="0" name=""/>
        <dsp:cNvSpPr/>
      </dsp:nvSpPr>
      <dsp:spPr>
        <a:xfrm>
          <a:off x="3884795" y="3165806"/>
          <a:ext cx="1454707" cy="7273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监护检查</a:t>
          </a:r>
          <a:endParaRPr lang="zh-CN" altLang="en-US" sz="1300" b="1" kern="1200" dirty="0">
            <a:latin typeface="微软雅黑" pitchFamily="34" charset="-122"/>
            <a:ea typeface="微软雅黑" pitchFamily="34" charset="-122"/>
          </a:endParaRPr>
        </a:p>
      </dsp:txBody>
      <dsp:txXfrm>
        <a:off x="3884795" y="3165806"/>
        <a:ext cx="1454707" cy="727353"/>
      </dsp:txXfrm>
    </dsp:sp>
    <dsp:sp modelId="{0B3F7915-33C9-467A-9CF8-A9666D57050F}">
      <dsp:nvSpPr>
        <dsp:cNvPr id="0" name=""/>
        <dsp:cNvSpPr/>
      </dsp:nvSpPr>
      <dsp:spPr>
        <a:xfrm>
          <a:off x="5281314" y="1100121"/>
          <a:ext cx="1454707" cy="727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应急保障</a:t>
          </a:r>
          <a:endParaRPr lang="zh-CN" altLang="en-US" sz="1300" b="1" kern="1200" dirty="0">
            <a:latin typeface="微软雅黑" pitchFamily="34" charset="-122"/>
            <a:ea typeface="微软雅黑" pitchFamily="34" charset="-122"/>
          </a:endParaRPr>
        </a:p>
      </dsp:txBody>
      <dsp:txXfrm>
        <a:off x="5281314" y="1100121"/>
        <a:ext cx="1454707" cy="727353"/>
      </dsp:txXfrm>
    </dsp:sp>
    <dsp:sp modelId="{351F573E-DF46-4244-AA54-CC9035F62969}">
      <dsp:nvSpPr>
        <dsp:cNvPr id="0" name=""/>
        <dsp:cNvSpPr/>
      </dsp:nvSpPr>
      <dsp:spPr>
        <a:xfrm>
          <a:off x="7041510" y="1100121"/>
          <a:ext cx="1454707" cy="727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报废设备处理</a:t>
          </a:r>
          <a:endParaRPr lang="zh-CN" altLang="en-US" sz="1300" b="1" kern="1200" dirty="0">
            <a:latin typeface="微软雅黑" pitchFamily="34" charset="-122"/>
            <a:ea typeface="微软雅黑" pitchFamily="34" charset="-122"/>
          </a:endParaRPr>
        </a:p>
      </dsp:txBody>
      <dsp:txXfrm>
        <a:off x="7041510" y="1100121"/>
        <a:ext cx="1454707" cy="727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4739B-BE07-42E1-B75C-537D573F1791}">
      <dsp:nvSpPr>
        <dsp:cNvPr id="0" name=""/>
        <dsp:cNvSpPr/>
      </dsp:nvSpPr>
      <dsp:spPr>
        <a:xfrm>
          <a:off x="3672408" y="1150818"/>
          <a:ext cx="3149503" cy="218643"/>
        </a:xfrm>
        <a:custGeom>
          <a:avLst/>
          <a:gdLst/>
          <a:ahLst/>
          <a:cxnLst/>
          <a:rect l="0" t="0" r="0" b="0"/>
          <a:pathLst>
            <a:path>
              <a:moveTo>
                <a:pt x="0" y="0"/>
              </a:moveTo>
              <a:lnTo>
                <a:pt x="0" y="109321"/>
              </a:lnTo>
              <a:lnTo>
                <a:pt x="3149503" y="109321"/>
              </a:lnTo>
              <a:lnTo>
                <a:pt x="3149503" y="2186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84C77A-C606-4A35-9C5E-5F1F156A64B2}">
      <dsp:nvSpPr>
        <dsp:cNvPr id="0" name=""/>
        <dsp:cNvSpPr/>
      </dsp:nvSpPr>
      <dsp:spPr>
        <a:xfrm>
          <a:off x="3672408" y="1150818"/>
          <a:ext cx="1889702" cy="218643"/>
        </a:xfrm>
        <a:custGeom>
          <a:avLst/>
          <a:gdLst/>
          <a:ahLst/>
          <a:cxnLst/>
          <a:rect l="0" t="0" r="0" b="0"/>
          <a:pathLst>
            <a:path>
              <a:moveTo>
                <a:pt x="0" y="0"/>
              </a:moveTo>
              <a:lnTo>
                <a:pt x="0" y="109321"/>
              </a:lnTo>
              <a:lnTo>
                <a:pt x="1889702" y="109321"/>
              </a:lnTo>
              <a:lnTo>
                <a:pt x="1889702" y="2186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3672408" y="1150818"/>
          <a:ext cx="629900" cy="218643"/>
        </a:xfrm>
        <a:custGeom>
          <a:avLst/>
          <a:gdLst/>
          <a:ahLst/>
          <a:cxnLst/>
          <a:rect l="0" t="0" r="0" b="0"/>
          <a:pathLst>
            <a:path>
              <a:moveTo>
                <a:pt x="0" y="0"/>
              </a:moveTo>
              <a:lnTo>
                <a:pt x="0" y="109321"/>
              </a:lnTo>
              <a:lnTo>
                <a:pt x="629900" y="109321"/>
              </a:lnTo>
              <a:lnTo>
                <a:pt x="629900" y="2186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3042507" y="1150818"/>
          <a:ext cx="629900" cy="218643"/>
        </a:xfrm>
        <a:custGeom>
          <a:avLst/>
          <a:gdLst/>
          <a:ahLst/>
          <a:cxnLst/>
          <a:rect l="0" t="0" r="0" b="0"/>
          <a:pathLst>
            <a:path>
              <a:moveTo>
                <a:pt x="629900" y="0"/>
              </a:moveTo>
              <a:lnTo>
                <a:pt x="629900" y="109321"/>
              </a:lnTo>
              <a:lnTo>
                <a:pt x="0" y="109321"/>
              </a:lnTo>
              <a:lnTo>
                <a:pt x="0" y="2186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1782705" y="1150818"/>
          <a:ext cx="1889702" cy="218643"/>
        </a:xfrm>
        <a:custGeom>
          <a:avLst/>
          <a:gdLst/>
          <a:ahLst/>
          <a:cxnLst/>
          <a:rect l="0" t="0" r="0" b="0"/>
          <a:pathLst>
            <a:path>
              <a:moveTo>
                <a:pt x="1889702" y="0"/>
              </a:moveTo>
              <a:lnTo>
                <a:pt x="1889702" y="109321"/>
              </a:lnTo>
              <a:lnTo>
                <a:pt x="0" y="109321"/>
              </a:lnTo>
              <a:lnTo>
                <a:pt x="0" y="2186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522904" y="1150818"/>
          <a:ext cx="3149503" cy="218643"/>
        </a:xfrm>
        <a:custGeom>
          <a:avLst/>
          <a:gdLst/>
          <a:ahLst/>
          <a:cxnLst/>
          <a:rect l="0" t="0" r="0" b="0"/>
          <a:pathLst>
            <a:path>
              <a:moveTo>
                <a:pt x="3149503" y="0"/>
              </a:moveTo>
              <a:lnTo>
                <a:pt x="3149503" y="109321"/>
              </a:lnTo>
              <a:lnTo>
                <a:pt x="0" y="109321"/>
              </a:lnTo>
              <a:lnTo>
                <a:pt x="0" y="2186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3151828" y="630239"/>
          <a:ext cx="1041158" cy="5205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设备设施安装</a:t>
          </a:r>
          <a:endParaRPr lang="zh-CN" altLang="en-US" sz="1200" b="1" kern="1200" dirty="0">
            <a:latin typeface="微软雅黑" pitchFamily="34" charset="-122"/>
            <a:ea typeface="微软雅黑" pitchFamily="34" charset="-122"/>
          </a:endParaRPr>
        </a:p>
      </dsp:txBody>
      <dsp:txXfrm>
        <a:off x="3151828" y="630239"/>
        <a:ext cx="1041158" cy="520579"/>
      </dsp:txXfrm>
    </dsp:sp>
    <dsp:sp modelId="{83B5F76A-02BE-4ED9-952D-53C8C2BEFCCD}">
      <dsp:nvSpPr>
        <dsp:cNvPr id="0" name=""/>
        <dsp:cNvSpPr/>
      </dsp:nvSpPr>
      <dsp:spPr>
        <a:xfrm>
          <a:off x="2325" y="1369461"/>
          <a:ext cx="1041158" cy="5205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承包商评估</a:t>
          </a:r>
          <a:endParaRPr lang="zh-CN" altLang="en-US" sz="1200" b="1" kern="1200" dirty="0">
            <a:latin typeface="微软雅黑" pitchFamily="34" charset="-122"/>
            <a:ea typeface="微软雅黑" pitchFamily="34" charset="-122"/>
          </a:endParaRPr>
        </a:p>
      </dsp:txBody>
      <dsp:txXfrm>
        <a:off x="2325" y="1369461"/>
        <a:ext cx="1041158" cy="520579"/>
      </dsp:txXfrm>
    </dsp:sp>
    <dsp:sp modelId="{9185479F-C8C7-4581-9250-26BA0925E302}">
      <dsp:nvSpPr>
        <dsp:cNvPr id="0" name=""/>
        <dsp:cNvSpPr/>
      </dsp:nvSpPr>
      <dsp:spPr>
        <a:xfrm>
          <a:off x="1262126" y="1369461"/>
          <a:ext cx="1041158" cy="5205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安全管理协议</a:t>
          </a:r>
          <a:endParaRPr lang="zh-CN" altLang="en-US" sz="1200" b="1" kern="1200" dirty="0">
            <a:latin typeface="微软雅黑" pitchFamily="34" charset="-122"/>
            <a:ea typeface="微软雅黑" pitchFamily="34" charset="-122"/>
          </a:endParaRPr>
        </a:p>
      </dsp:txBody>
      <dsp:txXfrm>
        <a:off x="1262126" y="1369461"/>
        <a:ext cx="1041158" cy="520579"/>
      </dsp:txXfrm>
    </dsp:sp>
    <dsp:sp modelId="{959B8BF3-7BB6-49DB-93A0-972CB75236EC}">
      <dsp:nvSpPr>
        <dsp:cNvPr id="0" name=""/>
        <dsp:cNvSpPr/>
      </dsp:nvSpPr>
      <dsp:spPr>
        <a:xfrm>
          <a:off x="2521928" y="1369461"/>
          <a:ext cx="1041158" cy="5205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安装安全方案</a:t>
          </a:r>
          <a:endParaRPr lang="zh-CN" altLang="en-US" sz="1200" b="1" kern="1200" dirty="0">
            <a:latin typeface="微软雅黑" pitchFamily="34" charset="-122"/>
            <a:ea typeface="微软雅黑" pitchFamily="34" charset="-122"/>
          </a:endParaRPr>
        </a:p>
      </dsp:txBody>
      <dsp:txXfrm>
        <a:off x="2521928" y="1369461"/>
        <a:ext cx="1041158" cy="520579"/>
      </dsp:txXfrm>
    </dsp:sp>
    <dsp:sp modelId="{0B3F7915-33C9-467A-9CF8-A9666D57050F}">
      <dsp:nvSpPr>
        <dsp:cNvPr id="0" name=""/>
        <dsp:cNvSpPr/>
      </dsp:nvSpPr>
      <dsp:spPr>
        <a:xfrm>
          <a:off x="3781729" y="1369461"/>
          <a:ext cx="1041158" cy="5205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安全技术交底</a:t>
          </a:r>
          <a:endParaRPr lang="zh-CN" altLang="en-US" sz="1200" b="1" kern="1200" dirty="0">
            <a:latin typeface="微软雅黑" pitchFamily="34" charset="-122"/>
            <a:ea typeface="微软雅黑" pitchFamily="34" charset="-122"/>
          </a:endParaRPr>
        </a:p>
      </dsp:txBody>
      <dsp:txXfrm>
        <a:off x="3781729" y="1369461"/>
        <a:ext cx="1041158" cy="520579"/>
      </dsp:txXfrm>
    </dsp:sp>
    <dsp:sp modelId="{E6C9BF13-8944-49C2-8FE2-EBEF2160B9EB}">
      <dsp:nvSpPr>
        <dsp:cNvPr id="0" name=""/>
        <dsp:cNvSpPr/>
      </dsp:nvSpPr>
      <dsp:spPr>
        <a:xfrm>
          <a:off x="5041530" y="1369461"/>
          <a:ext cx="1041158" cy="5205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危险作业管理</a:t>
          </a:r>
          <a:endParaRPr lang="zh-CN" altLang="en-US" sz="1200" b="1" kern="1200" dirty="0">
            <a:latin typeface="微软雅黑" pitchFamily="34" charset="-122"/>
            <a:ea typeface="微软雅黑" pitchFamily="34" charset="-122"/>
          </a:endParaRPr>
        </a:p>
      </dsp:txBody>
      <dsp:txXfrm>
        <a:off x="5041530" y="1369461"/>
        <a:ext cx="1041158" cy="520579"/>
      </dsp:txXfrm>
    </dsp:sp>
    <dsp:sp modelId="{4CEAB894-D10C-442F-A96D-5B647D09AE12}">
      <dsp:nvSpPr>
        <dsp:cNvPr id="0" name=""/>
        <dsp:cNvSpPr/>
      </dsp:nvSpPr>
      <dsp:spPr>
        <a:xfrm>
          <a:off x="6301332" y="1369461"/>
          <a:ext cx="1041158" cy="5205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设备调试</a:t>
          </a:r>
          <a:endParaRPr lang="zh-CN" altLang="en-US" sz="1200" b="1" kern="1200" dirty="0">
            <a:latin typeface="微软雅黑" pitchFamily="34" charset="-122"/>
            <a:ea typeface="微软雅黑" pitchFamily="34" charset="-122"/>
          </a:endParaRPr>
        </a:p>
      </dsp:txBody>
      <dsp:txXfrm>
        <a:off x="6301332" y="1369461"/>
        <a:ext cx="1041158" cy="520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28E8B-D89E-4BC9-A5D6-A6CC2B12E3D4}">
      <dsp:nvSpPr>
        <dsp:cNvPr id="0" name=""/>
        <dsp:cNvSpPr/>
      </dsp:nvSpPr>
      <dsp:spPr>
        <a:xfrm>
          <a:off x="3672408" y="922428"/>
          <a:ext cx="1116056" cy="387391"/>
        </a:xfrm>
        <a:custGeom>
          <a:avLst/>
          <a:gdLst/>
          <a:ahLst/>
          <a:cxnLst/>
          <a:rect l="0" t="0" r="0" b="0"/>
          <a:pathLst>
            <a:path>
              <a:moveTo>
                <a:pt x="0" y="0"/>
              </a:moveTo>
              <a:lnTo>
                <a:pt x="0" y="193695"/>
              </a:lnTo>
              <a:lnTo>
                <a:pt x="1116056" y="193695"/>
              </a:lnTo>
              <a:lnTo>
                <a:pt x="1116056" y="3873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2556351" y="922428"/>
          <a:ext cx="1116056" cy="387391"/>
        </a:xfrm>
        <a:custGeom>
          <a:avLst/>
          <a:gdLst/>
          <a:ahLst/>
          <a:cxnLst/>
          <a:rect l="0" t="0" r="0" b="0"/>
          <a:pathLst>
            <a:path>
              <a:moveTo>
                <a:pt x="1116056" y="0"/>
              </a:moveTo>
              <a:lnTo>
                <a:pt x="1116056" y="193695"/>
              </a:lnTo>
              <a:lnTo>
                <a:pt x="0" y="193695"/>
              </a:lnTo>
              <a:lnTo>
                <a:pt x="0" y="3873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2750047" y="67"/>
          <a:ext cx="1844721" cy="9223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设备实施采购</a:t>
          </a:r>
          <a:endParaRPr lang="zh-CN" altLang="en-US" sz="1400" b="1" kern="1200" dirty="0">
            <a:latin typeface="微软雅黑" pitchFamily="34" charset="-122"/>
            <a:ea typeface="微软雅黑" pitchFamily="34" charset="-122"/>
          </a:endParaRPr>
        </a:p>
      </dsp:txBody>
      <dsp:txXfrm>
        <a:off x="2750047" y="67"/>
        <a:ext cx="1844721" cy="922360"/>
      </dsp:txXfrm>
    </dsp:sp>
    <dsp:sp modelId="{83B5F76A-02BE-4ED9-952D-53C8C2BEFCCD}">
      <dsp:nvSpPr>
        <dsp:cNvPr id="0" name=""/>
        <dsp:cNvSpPr/>
      </dsp:nvSpPr>
      <dsp:spPr>
        <a:xfrm>
          <a:off x="1633990" y="1309819"/>
          <a:ext cx="1844721" cy="92236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征求安全意见</a:t>
          </a:r>
          <a:endParaRPr lang="zh-CN" altLang="en-US" sz="1400" b="1" kern="1200" dirty="0">
            <a:latin typeface="微软雅黑" pitchFamily="34" charset="-122"/>
            <a:ea typeface="微软雅黑" pitchFamily="34" charset="-122"/>
          </a:endParaRPr>
        </a:p>
      </dsp:txBody>
      <dsp:txXfrm>
        <a:off x="1633990" y="1309819"/>
        <a:ext cx="1844721" cy="922360"/>
      </dsp:txXfrm>
    </dsp:sp>
    <dsp:sp modelId="{9185479F-C8C7-4581-9250-26BA0925E302}">
      <dsp:nvSpPr>
        <dsp:cNvPr id="0" name=""/>
        <dsp:cNvSpPr/>
      </dsp:nvSpPr>
      <dsp:spPr>
        <a:xfrm>
          <a:off x="3866103" y="1309819"/>
          <a:ext cx="1844721" cy="92236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供应商评估</a:t>
          </a:r>
          <a:endParaRPr lang="zh-CN" altLang="en-US" sz="1400" b="1" kern="1200" dirty="0">
            <a:latin typeface="微软雅黑" pitchFamily="34" charset="-122"/>
            <a:ea typeface="微软雅黑" pitchFamily="34" charset="-122"/>
          </a:endParaRPr>
        </a:p>
      </dsp:txBody>
      <dsp:txXfrm>
        <a:off x="3866103" y="1309819"/>
        <a:ext cx="1844721" cy="922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4C77A-C606-4A35-9C5E-5F1F156A64B2}">
      <dsp:nvSpPr>
        <dsp:cNvPr id="0" name=""/>
        <dsp:cNvSpPr/>
      </dsp:nvSpPr>
      <dsp:spPr>
        <a:xfrm>
          <a:off x="3672408" y="1128106"/>
          <a:ext cx="3043050" cy="264066"/>
        </a:xfrm>
        <a:custGeom>
          <a:avLst/>
          <a:gdLst/>
          <a:ahLst/>
          <a:cxnLst/>
          <a:rect l="0" t="0" r="0" b="0"/>
          <a:pathLst>
            <a:path>
              <a:moveTo>
                <a:pt x="0" y="0"/>
              </a:moveTo>
              <a:lnTo>
                <a:pt x="0" y="132033"/>
              </a:lnTo>
              <a:lnTo>
                <a:pt x="3043050" y="132033"/>
              </a:lnTo>
              <a:lnTo>
                <a:pt x="3043050" y="2640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3672408" y="1128106"/>
          <a:ext cx="1521525" cy="264066"/>
        </a:xfrm>
        <a:custGeom>
          <a:avLst/>
          <a:gdLst/>
          <a:ahLst/>
          <a:cxnLst/>
          <a:rect l="0" t="0" r="0" b="0"/>
          <a:pathLst>
            <a:path>
              <a:moveTo>
                <a:pt x="0" y="0"/>
              </a:moveTo>
              <a:lnTo>
                <a:pt x="0" y="132033"/>
              </a:lnTo>
              <a:lnTo>
                <a:pt x="1521525" y="132033"/>
              </a:lnTo>
              <a:lnTo>
                <a:pt x="1521525" y="2640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3626688" y="1128106"/>
          <a:ext cx="91440" cy="264066"/>
        </a:xfrm>
        <a:custGeom>
          <a:avLst/>
          <a:gdLst/>
          <a:ahLst/>
          <a:cxnLst/>
          <a:rect l="0" t="0" r="0" b="0"/>
          <a:pathLst>
            <a:path>
              <a:moveTo>
                <a:pt x="45720" y="0"/>
              </a:moveTo>
              <a:lnTo>
                <a:pt x="45720" y="2640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2150882" y="1128106"/>
          <a:ext cx="1521525" cy="264066"/>
        </a:xfrm>
        <a:custGeom>
          <a:avLst/>
          <a:gdLst/>
          <a:ahLst/>
          <a:cxnLst/>
          <a:rect l="0" t="0" r="0" b="0"/>
          <a:pathLst>
            <a:path>
              <a:moveTo>
                <a:pt x="1521525" y="0"/>
              </a:moveTo>
              <a:lnTo>
                <a:pt x="1521525" y="132033"/>
              </a:lnTo>
              <a:lnTo>
                <a:pt x="0" y="132033"/>
              </a:lnTo>
              <a:lnTo>
                <a:pt x="0" y="2640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629357" y="1128106"/>
          <a:ext cx="3043050" cy="264066"/>
        </a:xfrm>
        <a:custGeom>
          <a:avLst/>
          <a:gdLst/>
          <a:ahLst/>
          <a:cxnLst/>
          <a:rect l="0" t="0" r="0" b="0"/>
          <a:pathLst>
            <a:path>
              <a:moveTo>
                <a:pt x="3043050" y="0"/>
              </a:moveTo>
              <a:lnTo>
                <a:pt x="3043050" y="132033"/>
              </a:lnTo>
              <a:lnTo>
                <a:pt x="0" y="132033"/>
              </a:lnTo>
              <a:lnTo>
                <a:pt x="0" y="2640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3043678" y="499377"/>
          <a:ext cx="1257459" cy="6287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设备设施培训</a:t>
          </a:r>
          <a:endParaRPr lang="zh-CN" altLang="en-US" sz="1200" b="1" kern="1200" dirty="0">
            <a:latin typeface="微软雅黑" pitchFamily="34" charset="-122"/>
            <a:ea typeface="微软雅黑" pitchFamily="34" charset="-122"/>
          </a:endParaRPr>
        </a:p>
      </dsp:txBody>
      <dsp:txXfrm>
        <a:off x="3043678" y="499377"/>
        <a:ext cx="1257459" cy="628729"/>
      </dsp:txXfrm>
    </dsp:sp>
    <dsp:sp modelId="{83B5F76A-02BE-4ED9-952D-53C8C2BEFCCD}">
      <dsp:nvSpPr>
        <dsp:cNvPr id="0" name=""/>
        <dsp:cNvSpPr/>
      </dsp:nvSpPr>
      <dsp:spPr>
        <a:xfrm>
          <a:off x="627" y="1392173"/>
          <a:ext cx="1257459" cy="6287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持证上岗</a:t>
          </a:r>
          <a:endParaRPr lang="zh-CN" altLang="en-US" sz="1200" b="1" kern="1200" dirty="0">
            <a:latin typeface="微软雅黑" pitchFamily="34" charset="-122"/>
            <a:ea typeface="微软雅黑" pitchFamily="34" charset="-122"/>
          </a:endParaRPr>
        </a:p>
      </dsp:txBody>
      <dsp:txXfrm>
        <a:off x="627" y="1392173"/>
        <a:ext cx="1257459" cy="628729"/>
      </dsp:txXfrm>
    </dsp:sp>
    <dsp:sp modelId="{9185479F-C8C7-4581-9250-26BA0925E302}">
      <dsp:nvSpPr>
        <dsp:cNvPr id="0" name=""/>
        <dsp:cNvSpPr/>
      </dsp:nvSpPr>
      <dsp:spPr>
        <a:xfrm>
          <a:off x="1522153" y="1392173"/>
          <a:ext cx="1257459" cy="6287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三级安全教育</a:t>
          </a:r>
          <a:endParaRPr lang="zh-CN" altLang="en-US" sz="1200" b="1" kern="1200" dirty="0">
            <a:latin typeface="微软雅黑" pitchFamily="34" charset="-122"/>
            <a:ea typeface="微软雅黑" pitchFamily="34" charset="-122"/>
          </a:endParaRPr>
        </a:p>
      </dsp:txBody>
      <dsp:txXfrm>
        <a:off x="1522153" y="1392173"/>
        <a:ext cx="1257459" cy="628729"/>
      </dsp:txXfrm>
    </dsp:sp>
    <dsp:sp modelId="{959B8BF3-7BB6-49DB-93A0-972CB75236EC}">
      <dsp:nvSpPr>
        <dsp:cNvPr id="0" name=""/>
        <dsp:cNvSpPr/>
      </dsp:nvSpPr>
      <dsp:spPr>
        <a:xfrm>
          <a:off x="3043678" y="1392173"/>
          <a:ext cx="1257459" cy="6287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转岗复岗教育</a:t>
          </a:r>
          <a:endParaRPr lang="zh-CN" altLang="en-US" sz="1200" b="1" kern="1200" dirty="0">
            <a:latin typeface="微软雅黑" pitchFamily="34" charset="-122"/>
            <a:ea typeface="微软雅黑" pitchFamily="34" charset="-122"/>
          </a:endParaRPr>
        </a:p>
      </dsp:txBody>
      <dsp:txXfrm>
        <a:off x="3043678" y="1392173"/>
        <a:ext cx="1257459" cy="628729"/>
      </dsp:txXfrm>
    </dsp:sp>
    <dsp:sp modelId="{0B3F7915-33C9-467A-9CF8-A9666D57050F}">
      <dsp:nvSpPr>
        <dsp:cNvPr id="0" name=""/>
        <dsp:cNvSpPr/>
      </dsp:nvSpPr>
      <dsp:spPr>
        <a:xfrm>
          <a:off x="4565203" y="1392173"/>
          <a:ext cx="1257459" cy="6287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四新安全教育</a:t>
          </a:r>
          <a:endParaRPr lang="zh-CN" altLang="en-US" sz="1200" b="1" kern="1200" dirty="0">
            <a:latin typeface="微软雅黑" pitchFamily="34" charset="-122"/>
            <a:ea typeface="微软雅黑" pitchFamily="34" charset="-122"/>
          </a:endParaRPr>
        </a:p>
      </dsp:txBody>
      <dsp:txXfrm>
        <a:off x="4565203" y="1392173"/>
        <a:ext cx="1257459" cy="628729"/>
      </dsp:txXfrm>
    </dsp:sp>
    <dsp:sp modelId="{E6C9BF13-8944-49C2-8FE2-EBEF2160B9EB}">
      <dsp:nvSpPr>
        <dsp:cNvPr id="0" name=""/>
        <dsp:cNvSpPr/>
      </dsp:nvSpPr>
      <dsp:spPr>
        <a:xfrm>
          <a:off x="6086729" y="1392173"/>
          <a:ext cx="1257459" cy="6287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日常安全教育</a:t>
          </a:r>
          <a:endParaRPr lang="zh-CN" altLang="en-US" sz="1200" b="1" kern="1200" dirty="0">
            <a:latin typeface="微软雅黑" pitchFamily="34" charset="-122"/>
            <a:ea typeface="微软雅黑" pitchFamily="34" charset="-122"/>
          </a:endParaRPr>
        </a:p>
      </dsp:txBody>
      <dsp:txXfrm>
        <a:off x="6086729" y="1392173"/>
        <a:ext cx="1257459" cy="628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4C77A-C606-4A35-9C5E-5F1F156A64B2}">
      <dsp:nvSpPr>
        <dsp:cNvPr id="0" name=""/>
        <dsp:cNvSpPr/>
      </dsp:nvSpPr>
      <dsp:spPr>
        <a:xfrm>
          <a:off x="3672408" y="1128106"/>
          <a:ext cx="3043050" cy="264066"/>
        </a:xfrm>
        <a:custGeom>
          <a:avLst/>
          <a:gdLst/>
          <a:ahLst/>
          <a:cxnLst/>
          <a:rect l="0" t="0" r="0" b="0"/>
          <a:pathLst>
            <a:path>
              <a:moveTo>
                <a:pt x="0" y="0"/>
              </a:moveTo>
              <a:lnTo>
                <a:pt x="0" y="132033"/>
              </a:lnTo>
              <a:lnTo>
                <a:pt x="3043050" y="132033"/>
              </a:lnTo>
              <a:lnTo>
                <a:pt x="3043050" y="2640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3672408" y="1128106"/>
          <a:ext cx="1521525" cy="264066"/>
        </a:xfrm>
        <a:custGeom>
          <a:avLst/>
          <a:gdLst/>
          <a:ahLst/>
          <a:cxnLst/>
          <a:rect l="0" t="0" r="0" b="0"/>
          <a:pathLst>
            <a:path>
              <a:moveTo>
                <a:pt x="0" y="0"/>
              </a:moveTo>
              <a:lnTo>
                <a:pt x="0" y="132033"/>
              </a:lnTo>
              <a:lnTo>
                <a:pt x="1521525" y="132033"/>
              </a:lnTo>
              <a:lnTo>
                <a:pt x="1521525" y="2640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3626688" y="1128106"/>
          <a:ext cx="91440" cy="264066"/>
        </a:xfrm>
        <a:custGeom>
          <a:avLst/>
          <a:gdLst/>
          <a:ahLst/>
          <a:cxnLst/>
          <a:rect l="0" t="0" r="0" b="0"/>
          <a:pathLst>
            <a:path>
              <a:moveTo>
                <a:pt x="45720" y="0"/>
              </a:moveTo>
              <a:lnTo>
                <a:pt x="45720" y="2640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2150882" y="1128106"/>
          <a:ext cx="1521525" cy="264066"/>
        </a:xfrm>
        <a:custGeom>
          <a:avLst/>
          <a:gdLst/>
          <a:ahLst/>
          <a:cxnLst/>
          <a:rect l="0" t="0" r="0" b="0"/>
          <a:pathLst>
            <a:path>
              <a:moveTo>
                <a:pt x="1521525" y="0"/>
              </a:moveTo>
              <a:lnTo>
                <a:pt x="1521525" y="132033"/>
              </a:lnTo>
              <a:lnTo>
                <a:pt x="0" y="132033"/>
              </a:lnTo>
              <a:lnTo>
                <a:pt x="0" y="2640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629357" y="1128106"/>
          <a:ext cx="3043050" cy="264066"/>
        </a:xfrm>
        <a:custGeom>
          <a:avLst/>
          <a:gdLst/>
          <a:ahLst/>
          <a:cxnLst/>
          <a:rect l="0" t="0" r="0" b="0"/>
          <a:pathLst>
            <a:path>
              <a:moveTo>
                <a:pt x="3043050" y="0"/>
              </a:moveTo>
              <a:lnTo>
                <a:pt x="3043050" y="132033"/>
              </a:lnTo>
              <a:lnTo>
                <a:pt x="0" y="132033"/>
              </a:lnTo>
              <a:lnTo>
                <a:pt x="0" y="2640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3043678" y="499377"/>
          <a:ext cx="1257459" cy="6287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设备设施操作</a:t>
          </a:r>
          <a:endParaRPr lang="zh-CN" altLang="en-US" sz="1200" b="1" kern="1200" dirty="0">
            <a:latin typeface="微软雅黑" pitchFamily="34" charset="-122"/>
            <a:ea typeface="微软雅黑" pitchFamily="34" charset="-122"/>
          </a:endParaRPr>
        </a:p>
      </dsp:txBody>
      <dsp:txXfrm>
        <a:off x="3043678" y="499377"/>
        <a:ext cx="1257459" cy="628729"/>
      </dsp:txXfrm>
    </dsp:sp>
    <dsp:sp modelId="{83B5F76A-02BE-4ED9-952D-53C8C2BEFCCD}">
      <dsp:nvSpPr>
        <dsp:cNvPr id="0" name=""/>
        <dsp:cNvSpPr/>
      </dsp:nvSpPr>
      <dsp:spPr>
        <a:xfrm>
          <a:off x="627" y="1392173"/>
          <a:ext cx="1257459" cy="6287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危险源辨识</a:t>
          </a:r>
          <a:endParaRPr lang="zh-CN" altLang="en-US" sz="1200" b="1" kern="1200" dirty="0">
            <a:latin typeface="微软雅黑" pitchFamily="34" charset="-122"/>
            <a:ea typeface="微软雅黑" pitchFamily="34" charset="-122"/>
          </a:endParaRPr>
        </a:p>
      </dsp:txBody>
      <dsp:txXfrm>
        <a:off x="627" y="1392173"/>
        <a:ext cx="1257459" cy="628729"/>
      </dsp:txXfrm>
    </dsp:sp>
    <dsp:sp modelId="{9185479F-C8C7-4581-9250-26BA0925E302}">
      <dsp:nvSpPr>
        <dsp:cNvPr id="0" name=""/>
        <dsp:cNvSpPr/>
      </dsp:nvSpPr>
      <dsp:spPr>
        <a:xfrm>
          <a:off x="1522153" y="1392173"/>
          <a:ext cx="1257459" cy="6287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安全操作规程</a:t>
          </a:r>
          <a:endParaRPr lang="zh-CN" altLang="en-US" sz="1200" b="1" kern="1200" dirty="0">
            <a:latin typeface="微软雅黑" pitchFamily="34" charset="-122"/>
            <a:ea typeface="微软雅黑" pitchFamily="34" charset="-122"/>
          </a:endParaRPr>
        </a:p>
      </dsp:txBody>
      <dsp:txXfrm>
        <a:off x="1522153" y="1392173"/>
        <a:ext cx="1257459" cy="628729"/>
      </dsp:txXfrm>
    </dsp:sp>
    <dsp:sp modelId="{959B8BF3-7BB6-49DB-93A0-972CB75236EC}">
      <dsp:nvSpPr>
        <dsp:cNvPr id="0" name=""/>
        <dsp:cNvSpPr/>
      </dsp:nvSpPr>
      <dsp:spPr>
        <a:xfrm>
          <a:off x="3043678" y="1392173"/>
          <a:ext cx="1257459" cy="6287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安全标识</a:t>
          </a:r>
          <a:endParaRPr lang="zh-CN" altLang="en-US" sz="1200" b="1" kern="1200" dirty="0">
            <a:latin typeface="微软雅黑" pitchFamily="34" charset="-122"/>
            <a:ea typeface="微软雅黑" pitchFamily="34" charset="-122"/>
          </a:endParaRPr>
        </a:p>
      </dsp:txBody>
      <dsp:txXfrm>
        <a:off x="3043678" y="1392173"/>
        <a:ext cx="1257459" cy="628729"/>
      </dsp:txXfrm>
    </dsp:sp>
    <dsp:sp modelId="{0B3F7915-33C9-467A-9CF8-A9666D57050F}">
      <dsp:nvSpPr>
        <dsp:cNvPr id="0" name=""/>
        <dsp:cNvSpPr/>
      </dsp:nvSpPr>
      <dsp:spPr>
        <a:xfrm>
          <a:off x="4565203" y="1392173"/>
          <a:ext cx="1257459" cy="6287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劳动防护用品</a:t>
          </a:r>
          <a:endParaRPr lang="zh-CN" altLang="en-US" sz="1200" b="1" kern="1200" dirty="0">
            <a:latin typeface="微软雅黑" pitchFamily="34" charset="-122"/>
            <a:ea typeface="微软雅黑" pitchFamily="34" charset="-122"/>
          </a:endParaRPr>
        </a:p>
      </dsp:txBody>
      <dsp:txXfrm>
        <a:off x="4565203" y="1392173"/>
        <a:ext cx="1257459" cy="628729"/>
      </dsp:txXfrm>
    </dsp:sp>
    <dsp:sp modelId="{E6C9BF13-8944-49C2-8FE2-EBEF2160B9EB}">
      <dsp:nvSpPr>
        <dsp:cNvPr id="0" name=""/>
        <dsp:cNvSpPr/>
      </dsp:nvSpPr>
      <dsp:spPr>
        <a:xfrm>
          <a:off x="6086729" y="1392173"/>
          <a:ext cx="1257459" cy="6287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手持工具代替</a:t>
          </a:r>
          <a:endParaRPr lang="zh-CN" altLang="en-US" sz="1200" b="1" kern="1200" dirty="0">
            <a:latin typeface="微软雅黑" pitchFamily="34" charset="-122"/>
            <a:ea typeface="微软雅黑" pitchFamily="34" charset="-122"/>
          </a:endParaRPr>
        </a:p>
      </dsp:txBody>
      <dsp:txXfrm>
        <a:off x="6086729" y="1392173"/>
        <a:ext cx="1257459" cy="6287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D2545-AE51-41C4-947D-F34169EE8131}">
      <dsp:nvSpPr>
        <dsp:cNvPr id="0" name=""/>
        <dsp:cNvSpPr/>
      </dsp:nvSpPr>
      <dsp:spPr>
        <a:xfrm>
          <a:off x="2880320" y="595112"/>
          <a:ext cx="2160160" cy="249935"/>
        </a:xfrm>
        <a:custGeom>
          <a:avLst/>
          <a:gdLst/>
          <a:ahLst/>
          <a:cxnLst/>
          <a:rect l="0" t="0" r="0" b="0"/>
          <a:pathLst>
            <a:path>
              <a:moveTo>
                <a:pt x="0" y="0"/>
              </a:moveTo>
              <a:lnTo>
                <a:pt x="0" y="124967"/>
              </a:lnTo>
              <a:lnTo>
                <a:pt x="2160160" y="124967"/>
              </a:lnTo>
              <a:lnTo>
                <a:pt x="2160160" y="249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2880320" y="595112"/>
          <a:ext cx="703188" cy="248549"/>
        </a:xfrm>
        <a:custGeom>
          <a:avLst/>
          <a:gdLst/>
          <a:ahLst/>
          <a:cxnLst/>
          <a:rect l="0" t="0" r="0" b="0"/>
          <a:pathLst>
            <a:path>
              <a:moveTo>
                <a:pt x="0" y="0"/>
              </a:moveTo>
              <a:lnTo>
                <a:pt x="0" y="123581"/>
              </a:lnTo>
              <a:lnTo>
                <a:pt x="703188" y="123581"/>
              </a:lnTo>
              <a:lnTo>
                <a:pt x="703188" y="2485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2160266" y="595112"/>
          <a:ext cx="720053" cy="249935"/>
        </a:xfrm>
        <a:custGeom>
          <a:avLst/>
          <a:gdLst/>
          <a:ahLst/>
          <a:cxnLst/>
          <a:rect l="0" t="0" r="0" b="0"/>
          <a:pathLst>
            <a:path>
              <a:moveTo>
                <a:pt x="720053" y="0"/>
              </a:moveTo>
              <a:lnTo>
                <a:pt x="720053" y="124967"/>
              </a:lnTo>
              <a:lnTo>
                <a:pt x="0" y="124967"/>
              </a:lnTo>
              <a:lnTo>
                <a:pt x="0" y="249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720159" y="595112"/>
          <a:ext cx="2160160" cy="249935"/>
        </a:xfrm>
        <a:custGeom>
          <a:avLst/>
          <a:gdLst/>
          <a:ahLst/>
          <a:cxnLst/>
          <a:rect l="0" t="0" r="0" b="0"/>
          <a:pathLst>
            <a:path>
              <a:moveTo>
                <a:pt x="2160160" y="0"/>
              </a:moveTo>
              <a:lnTo>
                <a:pt x="2160160" y="124967"/>
              </a:lnTo>
              <a:lnTo>
                <a:pt x="0" y="124967"/>
              </a:lnTo>
              <a:lnTo>
                <a:pt x="0" y="249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2285234" y="26"/>
          <a:ext cx="1190171" cy="5950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itchFamily="34" charset="-122"/>
              <a:ea typeface="微软雅黑" pitchFamily="34" charset="-122"/>
            </a:rPr>
            <a:t>设备设施检查</a:t>
          </a:r>
          <a:endParaRPr lang="zh-CN" altLang="en-US" sz="1100" b="1" kern="1200" dirty="0">
            <a:latin typeface="微软雅黑" pitchFamily="34" charset="-122"/>
            <a:ea typeface="微软雅黑" pitchFamily="34" charset="-122"/>
          </a:endParaRPr>
        </a:p>
      </dsp:txBody>
      <dsp:txXfrm>
        <a:off x="2285234" y="26"/>
        <a:ext cx="1190171" cy="595085"/>
      </dsp:txXfrm>
    </dsp:sp>
    <dsp:sp modelId="{83B5F76A-02BE-4ED9-952D-53C8C2BEFCCD}">
      <dsp:nvSpPr>
        <dsp:cNvPr id="0" name=""/>
        <dsp:cNvSpPr/>
      </dsp:nvSpPr>
      <dsp:spPr>
        <a:xfrm>
          <a:off x="125073" y="845047"/>
          <a:ext cx="1190171" cy="5950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itchFamily="34" charset="-122"/>
              <a:ea typeface="微软雅黑" pitchFamily="34" charset="-122"/>
            </a:rPr>
            <a:t>日常检查</a:t>
          </a:r>
          <a:endParaRPr lang="zh-CN" altLang="en-US" sz="1100" b="1" kern="1200" dirty="0">
            <a:latin typeface="微软雅黑" pitchFamily="34" charset="-122"/>
            <a:ea typeface="微软雅黑" pitchFamily="34" charset="-122"/>
          </a:endParaRPr>
        </a:p>
      </dsp:txBody>
      <dsp:txXfrm>
        <a:off x="125073" y="845047"/>
        <a:ext cx="1190171" cy="595085"/>
      </dsp:txXfrm>
    </dsp:sp>
    <dsp:sp modelId="{9185479F-C8C7-4581-9250-26BA0925E302}">
      <dsp:nvSpPr>
        <dsp:cNvPr id="0" name=""/>
        <dsp:cNvSpPr/>
      </dsp:nvSpPr>
      <dsp:spPr>
        <a:xfrm>
          <a:off x="1565180" y="845047"/>
          <a:ext cx="1190171" cy="5950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itchFamily="34" charset="-122"/>
              <a:ea typeface="微软雅黑" pitchFamily="34" charset="-122"/>
            </a:rPr>
            <a:t>专项检查</a:t>
          </a:r>
          <a:endParaRPr lang="zh-CN" altLang="en-US" sz="1100" b="1" kern="1200" dirty="0">
            <a:latin typeface="微软雅黑" pitchFamily="34" charset="-122"/>
            <a:ea typeface="微软雅黑" pitchFamily="34" charset="-122"/>
          </a:endParaRPr>
        </a:p>
      </dsp:txBody>
      <dsp:txXfrm>
        <a:off x="1565180" y="845047"/>
        <a:ext cx="1190171" cy="595085"/>
      </dsp:txXfrm>
    </dsp:sp>
    <dsp:sp modelId="{959B8BF3-7BB6-49DB-93A0-972CB75236EC}">
      <dsp:nvSpPr>
        <dsp:cNvPr id="0" name=""/>
        <dsp:cNvSpPr/>
      </dsp:nvSpPr>
      <dsp:spPr>
        <a:xfrm>
          <a:off x="2988423" y="843661"/>
          <a:ext cx="1190171" cy="5950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itchFamily="34" charset="-122"/>
              <a:ea typeface="微软雅黑" pitchFamily="34" charset="-122"/>
            </a:rPr>
            <a:t>验证检查</a:t>
          </a:r>
          <a:endParaRPr lang="zh-CN" altLang="en-US" sz="1100" b="1" kern="1200" dirty="0">
            <a:latin typeface="微软雅黑" pitchFamily="34" charset="-122"/>
            <a:ea typeface="微软雅黑" pitchFamily="34" charset="-122"/>
          </a:endParaRPr>
        </a:p>
      </dsp:txBody>
      <dsp:txXfrm>
        <a:off x="2988423" y="843661"/>
        <a:ext cx="1190171" cy="595085"/>
      </dsp:txXfrm>
    </dsp:sp>
    <dsp:sp modelId="{0B3F7915-33C9-467A-9CF8-A9666D57050F}">
      <dsp:nvSpPr>
        <dsp:cNvPr id="0" name=""/>
        <dsp:cNvSpPr/>
      </dsp:nvSpPr>
      <dsp:spPr>
        <a:xfrm>
          <a:off x="4445395" y="845047"/>
          <a:ext cx="1190171" cy="5950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b="1" kern="1200" dirty="0" smtClean="0">
              <a:latin typeface="微软雅黑" pitchFamily="34" charset="-122"/>
              <a:ea typeface="微软雅黑" pitchFamily="34" charset="-122"/>
            </a:rPr>
            <a:t>上级检查</a:t>
          </a:r>
          <a:endParaRPr lang="zh-CN" altLang="en-US" sz="1100" b="1" kern="1200" dirty="0">
            <a:latin typeface="微软雅黑" pitchFamily="34" charset="-122"/>
            <a:ea typeface="微软雅黑" pitchFamily="34" charset="-122"/>
          </a:endParaRPr>
        </a:p>
      </dsp:txBody>
      <dsp:txXfrm>
        <a:off x="4445395" y="845047"/>
        <a:ext cx="1190171" cy="595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7BB93-B34F-4210-B4AA-D76558E1E76C}">
      <dsp:nvSpPr>
        <dsp:cNvPr id="0" name=""/>
        <dsp:cNvSpPr/>
      </dsp:nvSpPr>
      <dsp:spPr>
        <a:xfrm>
          <a:off x="3996444" y="1465208"/>
          <a:ext cx="3427400" cy="237935"/>
        </a:xfrm>
        <a:custGeom>
          <a:avLst/>
          <a:gdLst/>
          <a:ahLst/>
          <a:cxnLst/>
          <a:rect l="0" t="0" r="0" b="0"/>
          <a:pathLst>
            <a:path>
              <a:moveTo>
                <a:pt x="0" y="0"/>
              </a:moveTo>
              <a:lnTo>
                <a:pt x="0" y="118967"/>
              </a:lnTo>
              <a:lnTo>
                <a:pt x="3427400" y="118967"/>
              </a:lnTo>
              <a:lnTo>
                <a:pt x="3427400" y="237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FC0E2-4F20-4871-AA54-7210B06F46CC}">
      <dsp:nvSpPr>
        <dsp:cNvPr id="0" name=""/>
        <dsp:cNvSpPr/>
      </dsp:nvSpPr>
      <dsp:spPr>
        <a:xfrm>
          <a:off x="3996444" y="1465208"/>
          <a:ext cx="2056440" cy="237935"/>
        </a:xfrm>
        <a:custGeom>
          <a:avLst/>
          <a:gdLst/>
          <a:ahLst/>
          <a:cxnLst/>
          <a:rect l="0" t="0" r="0" b="0"/>
          <a:pathLst>
            <a:path>
              <a:moveTo>
                <a:pt x="0" y="0"/>
              </a:moveTo>
              <a:lnTo>
                <a:pt x="0" y="118967"/>
              </a:lnTo>
              <a:lnTo>
                <a:pt x="2056440" y="118967"/>
              </a:lnTo>
              <a:lnTo>
                <a:pt x="2056440" y="237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3996444" y="1465208"/>
          <a:ext cx="685480" cy="237935"/>
        </a:xfrm>
        <a:custGeom>
          <a:avLst/>
          <a:gdLst/>
          <a:ahLst/>
          <a:cxnLst/>
          <a:rect l="0" t="0" r="0" b="0"/>
          <a:pathLst>
            <a:path>
              <a:moveTo>
                <a:pt x="0" y="0"/>
              </a:moveTo>
              <a:lnTo>
                <a:pt x="0" y="118967"/>
              </a:lnTo>
              <a:lnTo>
                <a:pt x="685480" y="118967"/>
              </a:lnTo>
              <a:lnTo>
                <a:pt x="685480" y="237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3294908" y="1465208"/>
          <a:ext cx="701535" cy="236615"/>
        </a:xfrm>
        <a:custGeom>
          <a:avLst/>
          <a:gdLst/>
          <a:ahLst/>
          <a:cxnLst/>
          <a:rect l="0" t="0" r="0" b="0"/>
          <a:pathLst>
            <a:path>
              <a:moveTo>
                <a:pt x="701535" y="0"/>
              </a:moveTo>
              <a:lnTo>
                <a:pt x="701535" y="117647"/>
              </a:lnTo>
              <a:lnTo>
                <a:pt x="0" y="117647"/>
              </a:lnTo>
              <a:lnTo>
                <a:pt x="0" y="2366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1940003" y="1465208"/>
          <a:ext cx="2056440" cy="237935"/>
        </a:xfrm>
        <a:custGeom>
          <a:avLst/>
          <a:gdLst/>
          <a:ahLst/>
          <a:cxnLst/>
          <a:rect l="0" t="0" r="0" b="0"/>
          <a:pathLst>
            <a:path>
              <a:moveTo>
                <a:pt x="2056440" y="0"/>
              </a:moveTo>
              <a:lnTo>
                <a:pt x="2056440" y="118967"/>
              </a:lnTo>
              <a:lnTo>
                <a:pt x="0" y="118967"/>
              </a:lnTo>
              <a:lnTo>
                <a:pt x="0" y="237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569043" y="1465208"/>
          <a:ext cx="3427400" cy="237935"/>
        </a:xfrm>
        <a:custGeom>
          <a:avLst/>
          <a:gdLst/>
          <a:ahLst/>
          <a:cxnLst/>
          <a:rect l="0" t="0" r="0" b="0"/>
          <a:pathLst>
            <a:path>
              <a:moveTo>
                <a:pt x="3427400" y="0"/>
              </a:moveTo>
              <a:lnTo>
                <a:pt x="3427400" y="118967"/>
              </a:lnTo>
              <a:lnTo>
                <a:pt x="0" y="118967"/>
              </a:lnTo>
              <a:lnTo>
                <a:pt x="0" y="2379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3429931" y="898695"/>
          <a:ext cx="1133025" cy="5665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设备设施维修</a:t>
          </a:r>
          <a:endParaRPr lang="zh-CN" altLang="en-US" sz="1200" b="1" kern="1200" dirty="0">
            <a:latin typeface="微软雅黑" pitchFamily="34" charset="-122"/>
            <a:ea typeface="微软雅黑" pitchFamily="34" charset="-122"/>
          </a:endParaRPr>
        </a:p>
      </dsp:txBody>
      <dsp:txXfrm>
        <a:off x="3429931" y="898695"/>
        <a:ext cx="1133025" cy="566512"/>
      </dsp:txXfrm>
    </dsp:sp>
    <dsp:sp modelId="{83B5F76A-02BE-4ED9-952D-53C8C2BEFCCD}">
      <dsp:nvSpPr>
        <dsp:cNvPr id="0" name=""/>
        <dsp:cNvSpPr/>
      </dsp:nvSpPr>
      <dsp:spPr>
        <a:xfrm>
          <a:off x="2530" y="1703143"/>
          <a:ext cx="1133025" cy="5665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维修安全方案</a:t>
          </a:r>
          <a:endParaRPr lang="zh-CN" altLang="en-US" sz="1200" b="1" kern="1200" dirty="0">
            <a:latin typeface="微软雅黑" pitchFamily="34" charset="-122"/>
            <a:ea typeface="微软雅黑" pitchFamily="34" charset="-122"/>
          </a:endParaRPr>
        </a:p>
      </dsp:txBody>
      <dsp:txXfrm>
        <a:off x="2530" y="1703143"/>
        <a:ext cx="1133025" cy="566512"/>
      </dsp:txXfrm>
    </dsp:sp>
    <dsp:sp modelId="{9185479F-C8C7-4581-9250-26BA0925E302}">
      <dsp:nvSpPr>
        <dsp:cNvPr id="0" name=""/>
        <dsp:cNvSpPr/>
      </dsp:nvSpPr>
      <dsp:spPr>
        <a:xfrm>
          <a:off x="1373491" y="1703143"/>
          <a:ext cx="1133025" cy="5665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安全技术交底</a:t>
          </a:r>
          <a:endParaRPr lang="zh-CN" altLang="en-US" sz="1200" b="1" kern="1200" dirty="0">
            <a:latin typeface="微软雅黑" pitchFamily="34" charset="-122"/>
            <a:ea typeface="微软雅黑" pitchFamily="34" charset="-122"/>
          </a:endParaRPr>
        </a:p>
      </dsp:txBody>
      <dsp:txXfrm>
        <a:off x="1373491" y="1703143"/>
        <a:ext cx="1133025" cy="566512"/>
      </dsp:txXfrm>
    </dsp:sp>
    <dsp:sp modelId="{959B8BF3-7BB6-49DB-93A0-972CB75236EC}">
      <dsp:nvSpPr>
        <dsp:cNvPr id="0" name=""/>
        <dsp:cNvSpPr/>
      </dsp:nvSpPr>
      <dsp:spPr>
        <a:xfrm>
          <a:off x="2728396" y="1701823"/>
          <a:ext cx="1133025" cy="5665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危险作业管理</a:t>
          </a:r>
          <a:endParaRPr lang="zh-CN" altLang="en-US" sz="1200" b="1" kern="1200" dirty="0">
            <a:latin typeface="微软雅黑" pitchFamily="34" charset="-122"/>
            <a:ea typeface="微软雅黑" pitchFamily="34" charset="-122"/>
          </a:endParaRPr>
        </a:p>
      </dsp:txBody>
      <dsp:txXfrm>
        <a:off x="2728396" y="1701823"/>
        <a:ext cx="1133025" cy="566512"/>
      </dsp:txXfrm>
    </dsp:sp>
    <dsp:sp modelId="{0B3F7915-33C9-467A-9CF8-A9666D57050F}">
      <dsp:nvSpPr>
        <dsp:cNvPr id="0" name=""/>
        <dsp:cNvSpPr/>
      </dsp:nvSpPr>
      <dsp:spPr>
        <a:xfrm>
          <a:off x="4115411" y="1703143"/>
          <a:ext cx="1133025" cy="5665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挂牌上锁</a:t>
          </a:r>
          <a:endParaRPr lang="zh-CN" altLang="en-US" sz="1200" b="1" kern="1200" dirty="0">
            <a:latin typeface="微软雅黑" pitchFamily="34" charset="-122"/>
            <a:ea typeface="微软雅黑" pitchFamily="34" charset="-122"/>
          </a:endParaRPr>
        </a:p>
      </dsp:txBody>
      <dsp:txXfrm>
        <a:off x="4115411" y="1703143"/>
        <a:ext cx="1133025" cy="566512"/>
      </dsp:txXfrm>
    </dsp:sp>
    <dsp:sp modelId="{4C706548-0855-46F5-AFE2-9F1036FE18A3}">
      <dsp:nvSpPr>
        <dsp:cNvPr id="0" name=""/>
        <dsp:cNvSpPr/>
      </dsp:nvSpPr>
      <dsp:spPr>
        <a:xfrm>
          <a:off x="5486371" y="1703143"/>
          <a:ext cx="1133025" cy="5665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安全装置恢复</a:t>
          </a:r>
          <a:endParaRPr lang="zh-CN" altLang="en-US" sz="1200" b="1" kern="1200" dirty="0">
            <a:latin typeface="微软雅黑" pitchFamily="34" charset="-122"/>
            <a:ea typeface="微软雅黑" pitchFamily="34" charset="-122"/>
          </a:endParaRPr>
        </a:p>
      </dsp:txBody>
      <dsp:txXfrm>
        <a:off x="5486371" y="1703143"/>
        <a:ext cx="1133025" cy="566512"/>
      </dsp:txXfrm>
    </dsp:sp>
    <dsp:sp modelId="{09BA841D-EE24-4752-B26D-0058E21F9ACA}">
      <dsp:nvSpPr>
        <dsp:cNvPr id="0" name=""/>
        <dsp:cNvSpPr/>
      </dsp:nvSpPr>
      <dsp:spPr>
        <a:xfrm>
          <a:off x="6857332" y="1703143"/>
          <a:ext cx="1133025" cy="5665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微软雅黑" pitchFamily="34" charset="-122"/>
              <a:ea typeface="微软雅黑" pitchFamily="34" charset="-122"/>
            </a:rPr>
            <a:t>现场清理</a:t>
          </a:r>
          <a:endParaRPr lang="zh-CN" altLang="en-US" sz="1200" b="1" kern="1200" dirty="0">
            <a:latin typeface="微软雅黑" pitchFamily="34" charset="-122"/>
            <a:ea typeface="微软雅黑" pitchFamily="34" charset="-122"/>
          </a:endParaRPr>
        </a:p>
      </dsp:txBody>
      <dsp:txXfrm>
        <a:off x="6857332" y="1703143"/>
        <a:ext cx="1133025" cy="566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7BB93-B34F-4210-B4AA-D76558E1E76C}">
      <dsp:nvSpPr>
        <dsp:cNvPr id="0" name=""/>
        <dsp:cNvSpPr/>
      </dsp:nvSpPr>
      <dsp:spPr>
        <a:xfrm>
          <a:off x="3780420" y="1808299"/>
          <a:ext cx="3132552" cy="271833"/>
        </a:xfrm>
        <a:custGeom>
          <a:avLst/>
          <a:gdLst/>
          <a:ahLst/>
          <a:cxnLst/>
          <a:rect l="0" t="0" r="0" b="0"/>
          <a:pathLst>
            <a:path>
              <a:moveTo>
                <a:pt x="0" y="0"/>
              </a:moveTo>
              <a:lnTo>
                <a:pt x="0" y="135916"/>
              </a:lnTo>
              <a:lnTo>
                <a:pt x="3132552" y="135916"/>
              </a:lnTo>
              <a:lnTo>
                <a:pt x="3132552" y="2718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3780420" y="1808299"/>
          <a:ext cx="1566276" cy="271833"/>
        </a:xfrm>
        <a:custGeom>
          <a:avLst/>
          <a:gdLst/>
          <a:ahLst/>
          <a:cxnLst/>
          <a:rect l="0" t="0" r="0" b="0"/>
          <a:pathLst>
            <a:path>
              <a:moveTo>
                <a:pt x="0" y="0"/>
              </a:moveTo>
              <a:lnTo>
                <a:pt x="0" y="135916"/>
              </a:lnTo>
              <a:lnTo>
                <a:pt x="1566276" y="135916"/>
              </a:lnTo>
              <a:lnTo>
                <a:pt x="1566276" y="2718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3716357" y="1808299"/>
          <a:ext cx="91440" cy="270325"/>
        </a:xfrm>
        <a:custGeom>
          <a:avLst/>
          <a:gdLst/>
          <a:ahLst/>
          <a:cxnLst/>
          <a:rect l="0" t="0" r="0" b="0"/>
          <a:pathLst>
            <a:path>
              <a:moveTo>
                <a:pt x="64062" y="0"/>
              </a:moveTo>
              <a:lnTo>
                <a:pt x="64062" y="134408"/>
              </a:lnTo>
              <a:lnTo>
                <a:pt x="45720" y="134408"/>
              </a:lnTo>
              <a:lnTo>
                <a:pt x="45720" y="270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2214143" y="1808299"/>
          <a:ext cx="1566276" cy="271833"/>
        </a:xfrm>
        <a:custGeom>
          <a:avLst/>
          <a:gdLst/>
          <a:ahLst/>
          <a:cxnLst/>
          <a:rect l="0" t="0" r="0" b="0"/>
          <a:pathLst>
            <a:path>
              <a:moveTo>
                <a:pt x="1566276" y="0"/>
              </a:moveTo>
              <a:lnTo>
                <a:pt x="1566276" y="135916"/>
              </a:lnTo>
              <a:lnTo>
                <a:pt x="0" y="135916"/>
              </a:lnTo>
              <a:lnTo>
                <a:pt x="0" y="2718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647867" y="1808299"/>
          <a:ext cx="3132552" cy="271833"/>
        </a:xfrm>
        <a:custGeom>
          <a:avLst/>
          <a:gdLst/>
          <a:ahLst/>
          <a:cxnLst/>
          <a:rect l="0" t="0" r="0" b="0"/>
          <a:pathLst>
            <a:path>
              <a:moveTo>
                <a:pt x="3132552" y="0"/>
              </a:moveTo>
              <a:lnTo>
                <a:pt x="3132552" y="135916"/>
              </a:lnTo>
              <a:lnTo>
                <a:pt x="0" y="135916"/>
              </a:lnTo>
              <a:lnTo>
                <a:pt x="0" y="2718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3133198" y="1161077"/>
          <a:ext cx="1294443" cy="6472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设备设施保养</a:t>
          </a:r>
          <a:endParaRPr lang="zh-CN" altLang="en-US" sz="1400" b="1" kern="1200" dirty="0">
            <a:latin typeface="微软雅黑" pitchFamily="34" charset="-122"/>
            <a:ea typeface="微软雅黑" pitchFamily="34" charset="-122"/>
          </a:endParaRPr>
        </a:p>
      </dsp:txBody>
      <dsp:txXfrm>
        <a:off x="3133198" y="1161077"/>
        <a:ext cx="1294443" cy="647221"/>
      </dsp:txXfrm>
    </dsp:sp>
    <dsp:sp modelId="{83B5F76A-02BE-4ED9-952D-53C8C2BEFCCD}">
      <dsp:nvSpPr>
        <dsp:cNvPr id="0" name=""/>
        <dsp:cNvSpPr/>
      </dsp:nvSpPr>
      <dsp:spPr>
        <a:xfrm>
          <a:off x="646" y="2080132"/>
          <a:ext cx="1294443" cy="6472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保养计划</a:t>
          </a:r>
          <a:endParaRPr lang="zh-CN" altLang="en-US" sz="1400" b="1" kern="1200" dirty="0">
            <a:latin typeface="微软雅黑" pitchFamily="34" charset="-122"/>
            <a:ea typeface="微软雅黑" pitchFamily="34" charset="-122"/>
          </a:endParaRPr>
        </a:p>
      </dsp:txBody>
      <dsp:txXfrm>
        <a:off x="646" y="2080132"/>
        <a:ext cx="1294443" cy="647221"/>
      </dsp:txXfrm>
    </dsp:sp>
    <dsp:sp modelId="{9185479F-C8C7-4581-9250-26BA0925E302}">
      <dsp:nvSpPr>
        <dsp:cNvPr id="0" name=""/>
        <dsp:cNvSpPr/>
      </dsp:nvSpPr>
      <dsp:spPr>
        <a:xfrm>
          <a:off x="1566922" y="2080132"/>
          <a:ext cx="1294443" cy="6472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专业技术培训</a:t>
          </a:r>
          <a:endParaRPr lang="zh-CN" altLang="en-US" sz="1400" b="1" kern="1200" dirty="0">
            <a:latin typeface="微软雅黑" pitchFamily="34" charset="-122"/>
            <a:ea typeface="微软雅黑" pitchFamily="34" charset="-122"/>
          </a:endParaRPr>
        </a:p>
      </dsp:txBody>
      <dsp:txXfrm>
        <a:off x="1566922" y="2080132"/>
        <a:ext cx="1294443" cy="647221"/>
      </dsp:txXfrm>
    </dsp:sp>
    <dsp:sp modelId="{959B8BF3-7BB6-49DB-93A0-972CB75236EC}">
      <dsp:nvSpPr>
        <dsp:cNvPr id="0" name=""/>
        <dsp:cNvSpPr/>
      </dsp:nvSpPr>
      <dsp:spPr>
        <a:xfrm>
          <a:off x="3114856" y="2078624"/>
          <a:ext cx="1294443" cy="6472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劳动防护用品</a:t>
          </a:r>
          <a:endParaRPr lang="zh-CN" altLang="en-US" sz="1400" b="1" kern="1200" dirty="0">
            <a:latin typeface="微软雅黑" pitchFamily="34" charset="-122"/>
            <a:ea typeface="微软雅黑" pitchFamily="34" charset="-122"/>
          </a:endParaRPr>
        </a:p>
      </dsp:txBody>
      <dsp:txXfrm>
        <a:off x="3114856" y="2078624"/>
        <a:ext cx="1294443" cy="647221"/>
      </dsp:txXfrm>
    </dsp:sp>
    <dsp:sp modelId="{0B3F7915-33C9-467A-9CF8-A9666D57050F}">
      <dsp:nvSpPr>
        <dsp:cNvPr id="0" name=""/>
        <dsp:cNvSpPr/>
      </dsp:nvSpPr>
      <dsp:spPr>
        <a:xfrm>
          <a:off x="4699474" y="2080132"/>
          <a:ext cx="1294443" cy="6472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安全操作</a:t>
          </a:r>
          <a:endParaRPr lang="zh-CN" altLang="en-US" sz="1400" b="1" kern="1200" dirty="0">
            <a:latin typeface="微软雅黑" pitchFamily="34" charset="-122"/>
            <a:ea typeface="微软雅黑" pitchFamily="34" charset="-122"/>
          </a:endParaRPr>
        </a:p>
      </dsp:txBody>
      <dsp:txXfrm>
        <a:off x="4699474" y="2080132"/>
        <a:ext cx="1294443" cy="647221"/>
      </dsp:txXfrm>
    </dsp:sp>
    <dsp:sp modelId="{09BA841D-EE24-4752-B26D-0058E21F9ACA}">
      <dsp:nvSpPr>
        <dsp:cNvPr id="0" name=""/>
        <dsp:cNvSpPr/>
      </dsp:nvSpPr>
      <dsp:spPr>
        <a:xfrm>
          <a:off x="6265750" y="2080132"/>
          <a:ext cx="1294443" cy="6472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现场清理</a:t>
          </a:r>
          <a:endParaRPr lang="zh-CN" altLang="en-US" sz="1400" b="1" kern="1200" dirty="0">
            <a:latin typeface="微软雅黑" pitchFamily="34" charset="-122"/>
            <a:ea typeface="微软雅黑" pitchFamily="34" charset="-122"/>
          </a:endParaRPr>
        </a:p>
      </dsp:txBody>
      <dsp:txXfrm>
        <a:off x="6265750" y="2080132"/>
        <a:ext cx="1294443" cy="6472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A0EE7-1728-4E60-94C7-D06A286B11C5}">
      <dsp:nvSpPr>
        <dsp:cNvPr id="0" name=""/>
        <dsp:cNvSpPr/>
      </dsp:nvSpPr>
      <dsp:spPr>
        <a:xfrm>
          <a:off x="6049339" y="2470393"/>
          <a:ext cx="192943" cy="591693"/>
        </a:xfrm>
        <a:custGeom>
          <a:avLst/>
          <a:gdLst/>
          <a:ahLst/>
          <a:cxnLst/>
          <a:rect l="0" t="0" r="0" b="0"/>
          <a:pathLst>
            <a:path>
              <a:moveTo>
                <a:pt x="0" y="0"/>
              </a:moveTo>
              <a:lnTo>
                <a:pt x="0" y="591693"/>
              </a:lnTo>
              <a:lnTo>
                <a:pt x="192943" y="59169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29CA0-081F-45E8-A5AD-E6838D193A63}">
      <dsp:nvSpPr>
        <dsp:cNvPr id="0" name=""/>
        <dsp:cNvSpPr/>
      </dsp:nvSpPr>
      <dsp:spPr>
        <a:xfrm>
          <a:off x="6518135" y="1557127"/>
          <a:ext cx="91440" cy="270120"/>
        </a:xfrm>
        <a:custGeom>
          <a:avLst/>
          <a:gdLst/>
          <a:ahLst/>
          <a:cxnLst/>
          <a:rect l="0" t="0" r="0" b="0"/>
          <a:pathLst>
            <a:path>
              <a:moveTo>
                <a:pt x="45720" y="0"/>
              </a:moveTo>
              <a:lnTo>
                <a:pt x="45720" y="2701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D2545-AE51-41C4-947D-F34169EE8131}">
      <dsp:nvSpPr>
        <dsp:cNvPr id="0" name=""/>
        <dsp:cNvSpPr/>
      </dsp:nvSpPr>
      <dsp:spPr>
        <a:xfrm>
          <a:off x="3907665" y="643861"/>
          <a:ext cx="2656189" cy="270120"/>
        </a:xfrm>
        <a:custGeom>
          <a:avLst/>
          <a:gdLst/>
          <a:ahLst/>
          <a:cxnLst/>
          <a:rect l="0" t="0" r="0" b="0"/>
          <a:pathLst>
            <a:path>
              <a:moveTo>
                <a:pt x="0" y="0"/>
              </a:moveTo>
              <a:lnTo>
                <a:pt x="0" y="135060"/>
              </a:lnTo>
              <a:lnTo>
                <a:pt x="2656189" y="135060"/>
              </a:lnTo>
              <a:lnTo>
                <a:pt x="2656189" y="2701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D0928-769D-443C-83C4-4D87DEA8CEDE}">
      <dsp:nvSpPr>
        <dsp:cNvPr id="0" name=""/>
        <dsp:cNvSpPr/>
      </dsp:nvSpPr>
      <dsp:spPr>
        <a:xfrm>
          <a:off x="4153128" y="1555628"/>
          <a:ext cx="211170" cy="593192"/>
        </a:xfrm>
        <a:custGeom>
          <a:avLst/>
          <a:gdLst/>
          <a:ahLst/>
          <a:cxnLst/>
          <a:rect l="0" t="0" r="0" b="0"/>
          <a:pathLst>
            <a:path>
              <a:moveTo>
                <a:pt x="0" y="0"/>
              </a:moveTo>
              <a:lnTo>
                <a:pt x="0" y="593192"/>
              </a:lnTo>
              <a:lnTo>
                <a:pt x="211170" y="5931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AD3DA-9CE1-417A-B2F3-BF93DC692241}">
      <dsp:nvSpPr>
        <dsp:cNvPr id="0" name=""/>
        <dsp:cNvSpPr/>
      </dsp:nvSpPr>
      <dsp:spPr>
        <a:xfrm>
          <a:off x="3907665" y="643861"/>
          <a:ext cx="759978" cy="268622"/>
        </a:xfrm>
        <a:custGeom>
          <a:avLst/>
          <a:gdLst/>
          <a:ahLst/>
          <a:cxnLst/>
          <a:rect l="0" t="0" r="0" b="0"/>
          <a:pathLst>
            <a:path>
              <a:moveTo>
                <a:pt x="0" y="0"/>
              </a:moveTo>
              <a:lnTo>
                <a:pt x="0" y="133561"/>
              </a:lnTo>
              <a:lnTo>
                <a:pt x="759978" y="133561"/>
              </a:lnTo>
              <a:lnTo>
                <a:pt x="759978" y="26862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40016-3251-46CA-AACC-40F2F0FF6423}">
      <dsp:nvSpPr>
        <dsp:cNvPr id="0" name=""/>
        <dsp:cNvSpPr/>
      </dsp:nvSpPr>
      <dsp:spPr>
        <a:xfrm>
          <a:off x="2614943" y="2470393"/>
          <a:ext cx="192943" cy="591693"/>
        </a:xfrm>
        <a:custGeom>
          <a:avLst/>
          <a:gdLst/>
          <a:ahLst/>
          <a:cxnLst/>
          <a:rect l="0" t="0" r="0" b="0"/>
          <a:pathLst>
            <a:path>
              <a:moveTo>
                <a:pt x="0" y="0"/>
              </a:moveTo>
              <a:lnTo>
                <a:pt x="0" y="591693"/>
              </a:lnTo>
              <a:lnTo>
                <a:pt x="192943" y="59169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0C873-CBA2-45AF-808A-288849320916}">
      <dsp:nvSpPr>
        <dsp:cNvPr id="0" name=""/>
        <dsp:cNvSpPr/>
      </dsp:nvSpPr>
      <dsp:spPr>
        <a:xfrm>
          <a:off x="3083740" y="1557127"/>
          <a:ext cx="91440" cy="270120"/>
        </a:xfrm>
        <a:custGeom>
          <a:avLst/>
          <a:gdLst/>
          <a:ahLst/>
          <a:cxnLst/>
          <a:rect l="0" t="0" r="0" b="0"/>
          <a:pathLst>
            <a:path>
              <a:moveTo>
                <a:pt x="45720" y="0"/>
              </a:moveTo>
              <a:lnTo>
                <a:pt x="45720" y="2701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28E8B-D89E-4BC9-A5D6-A6CC2B12E3D4}">
      <dsp:nvSpPr>
        <dsp:cNvPr id="0" name=""/>
        <dsp:cNvSpPr/>
      </dsp:nvSpPr>
      <dsp:spPr>
        <a:xfrm>
          <a:off x="3129460" y="643861"/>
          <a:ext cx="778205" cy="270120"/>
        </a:xfrm>
        <a:custGeom>
          <a:avLst/>
          <a:gdLst/>
          <a:ahLst/>
          <a:cxnLst/>
          <a:rect l="0" t="0" r="0" b="0"/>
          <a:pathLst>
            <a:path>
              <a:moveTo>
                <a:pt x="778205" y="0"/>
              </a:moveTo>
              <a:lnTo>
                <a:pt x="778205" y="135060"/>
              </a:lnTo>
              <a:lnTo>
                <a:pt x="0" y="135060"/>
              </a:lnTo>
              <a:lnTo>
                <a:pt x="0" y="2701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C5424-4B97-43E3-8F56-CA27F821BD1E}">
      <dsp:nvSpPr>
        <dsp:cNvPr id="0" name=""/>
        <dsp:cNvSpPr/>
      </dsp:nvSpPr>
      <dsp:spPr>
        <a:xfrm>
          <a:off x="736959" y="1557127"/>
          <a:ext cx="192943" cy="591693"/>
        </a:xfrm>
        <a:custGeom>
          <a:avLst/>
          <a:gdLst/>
          <a:ahLst/>
          <a:cxnLst/>
          <a:rect l="0" t="0" r="0" b="0"/>
          <a:pathLst>
            <a:path>
              <a:moveTo>
                <a:pt x="0" y="0"/>
              </a:moveTo>
              <a:lnTo>
                <a:pt x="0" y="591693"/>
              </a:lnTo>
              <a:lnTo>
                <a:pt x="192943" y="591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8031-BB05-49B0-8628-C4A5FC46F5F0}">
      <dsp:nvSpPr>
        <dsp:cNvPr id="0" name=""/>
        <dsp:cNvSpPr/>
      </dsp:nvSpPr>
      <dsp:spPr>
        <a:xfrm>
          <a:off x="1251476" y="643861"/>
          <a:ext cx="2656189" cy="270120"/>
        </a:xfrm>
        <a:custGeom>
          <a:avLst/>
          <a:gdLst/>
          <a:ahLst/>
          <a:cxnLst/>
          <a:rect l="0" t="0" r="0" b="0"/>
          <a:pathLst>
            <a:path>
              <a:moveTo>
                <a:pt x="2656189" y="0"/>
              </a:moveTo>
              <a:lnTo>
                <a:pt x="2656189" y="135060"/>
              </a:lnTo>
              <a:lnTo>
                <a:pt x="0" y="135060"/>
              </a:lnTo>
              <a:lnTo>
                <a:pt x="0" y="2701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CFD5-8497-4322-B24B-8D8CDB7BF4BF}">
      <dsp:nvSpPr>
        <dsp:cNvPr id="0" name=""/>
        <dsp:cNvSpPr/>
      </dsp:nvSpPr>
      <dsp:spPr>
        <a:xfrm>
          <a:off x="2654574" y="716"/>
          <a:ext cx="2506182" cy="6431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设备设施更新、改造</a:t>
          </a:r>
          <a:endParaRPr lang="zh-CN" altLang="en-US" sz="1300" b="1" kern="1200" dirty="0">
            <a:latin typeface="微软雅黑" pitchFamily="34" charset="-122"/>
            <a:ea typeface="微软雅黑" pitchFamily="34" charset="-122"/>
          </a:endParaRPr>
        </a:p>
      </dsp:txBody>
      <dsp:txXfrm>
        <a:off x="2654574" y="716"/>
        <a:ext cx="2506182" cy="643145"/>
      </dsp:txXfrm>
    </dsp:sp>
    <dsp:sp modelId="{83B5F76A-02BE-4ED9-952D-53C8C2BEFCCD}">
      <dsp:nvSpPr>
        <dsp:cNvPr id="0" name=""/>
        <dsp:cNvSpPr/>
      </dsp:nvSpPr>
      <dsp:spPr>
        <a:xfrm>
          <a:off x="608330" y="913982"/>
          <a:ext cx="1286290" cy="643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安全审核</a:t>
          </a:r>
          <a:endParaRPr lang="zh-CN" altLang="en-US" sz="1300" b="1" kern="1200" dirty="0">
            <a:latin typeface="微软雅黑" pitchFamily="34" charset="-122"/>
            <a:ea typeface="微软雅黑" pitchFamily="34" charset="-122"/>
          </a:endParaRPr>
        </a:p>
      </dsp:txBody>
      <dsp:txXfrm>
        <a:off x="608330" y="913982"/>
        <a:ext cx="1286290" cy="643145"/>
      </dsp:txXfrm>
    </dsp:sp>
    <dsp:sp modelId="{B98DA51C-E720-47FD-ADF6-37E034B59992}">
      <dsp:nvSpPr>
        <dsp:cNvPr id="0" name=""/>
        <dsp:cNvSpPr/>
      </dsp:nvSpPr>
      <dsp:spPr>
        <a:xfrm>
          <a:off x="929903" y="1827248"/>
          <a:ext cx="1286290" cy="6431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变更作业管理</a:t>
          </a:r>
          <a:endParaRPr lang="zh-CN" altLang="en-US" sz="1300" kern="1200" dirty="0">
            <a:latin typeface="微软雅黑" pitchFamily="34" charset="-122"/>
            <a:ea typeface="微软雅黑" pitchFamily="34" charset="-122"/>
          </a:endParaRPr>
        </a:p>
      </dsp:txBody>
      <dsp:txXfrm>
        <a:off x="929903" y="1827248"/>
        <a:ext cx="1286290" cy="643145"/>
      </dsp:txXfrm>
    </dsp:sp>
    <dsp:sp modelId="{9185479F-C8C7-4581-9250-26BA0925E302}">
      <dsp:nvSpPr>
        <dsp:cNvPr id="0" name=""/>
        <dsp:cNvSpPr/>
      </dsp:nvSpPr>
      <dsp:spPr>
        <a:xfrm>
          <a:off x="2486314" y="913982"/>
          <a:ext cx="1286290" cy="643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作业安全</a:t>
          </a:r>
          <a:endParaRPr lang="zh-CN" altLang="en-US" sz="1300" b="1" kern="1200" dirty="0">
            <a:latin typeface="微软雅黑" pitchFamily="34" charset="-122"/>
            <a:ea typeface="微软雅黑" pitchFamily="34" charset="-122"/>
          </a:endParaRPr>
        </a:p>
      </dsp:txBody>
      <dsp:txXfrm>
        <a:off x="2486314" y="913982"/>
        <a:ext cx="1286290" cy="643145"/>
      </dsp:txXfrm>
    </dsp:sp>
    <dsp:sp modelId="{1A4E339E-7987-48E3-B089-7EA23C89B05E}">
      <dsp:nvSpPr>
        <dsp:cNvPr id="0" name=""/>
        <dsp:cNvSpPr/>
      </dsp:nvSpPr>
      <dsp:spPr>
        <a:xfrm>
          <a:off x="2486314" y="1827248"/>
          <a:ext cx="1286290" cy="6431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安全方案</a:t>
          </a:r>
          <a:endParaRPr lang="zh-CN" altLang="en-US" sz="1300" kern="1200" dirty="0">
            <a:latin typeface="微软雅黑" pitchFamily="34" charset="-122"/>
            <a:ea typeface="微软雅黑" pitchFamily="34" charset="-122"/>
          </a:endParaRPr>
        </a:p>
      </dsp:txBody>
      <dsp:txXfrm>
        <a:off x="2486314" y="1827248"/>
        <a:ext cx="1286290" cy="643145"/>
      </dsp:txXfrm>
    </dsp:sp>
    <dsp:sp modelId="{CB0D79F1-1E84-4C07-992B-EDC51E07BBEA}">
      <dsp:nvSpPr>
        <dsp:cNvPr id="0" name=""/>
        <dsp:cNvSpPr/>
      </dsp:nvSpPr>
      <dsp:spPr>
        <a:xfrm>
          <a:off x="2807887" y="2740514"/>
          <a:ext cx="1286290" cy="64314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危险作业</a:t>
          </a:r>
          <a:endParaRPr lang="zh-CN" altLang="en-US" sz="1300" kern="1200" dirty="0">
            <a:latin typeface="微软雅黑" pitchFamily="34" charset="-122"/>
            <a:ea typeface="微软雅黑" pitchFamily="34" charset="-122"/>
          </a:endParaRPr>
        </a:p>
      </dsp:txBody>
      <dsp:txXfrm>
        <a:off x="2807887" y="2740514"/>
        <a:ext cx="1286290" cy="643145"/>
      </dsp:txXfrm>
    </dsp:sp>
    <dsp:sp modelId="{959B8BF3-7BB6-49DB-93A0-972CB75236EC}">
      <dsp:nvSpPr>
        <dsp:cNvPr id="0" name=""/>
        <dsp:cNvSpPr/>
      </dsp:nvSpPr>
      <dsp:spPr>
        <a:xfrm>
          <a:off x="4024499" y="912483"/>
          <a:ext cx="1286290" cy="643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设备调试</a:t>
          </a:r>
          <a:endParaRPr lang="zh-CN" altLang="en-US" sz="1300" b="1" kern="1200" dirty="0">
            <a:latin typeface="微软雅黑" pitchFamily="34" charset="-122"/>
            <a:ea typeface="微软雅黑" pitchFamily="34" charset="-122"/>
          </a:endParaRPr>
        </a:p>
      </dsp:txBody>
      <dsp:txXfrm>
        <a:off x="4024499" y="912483"/>
        <a:ext cx="1286290" cy="643145"/>
      </dsp:txXfrm>
    </dsp:sp>
    <dsp:sp modelId="{D9D8DCE9-B798-44FE-9D87-E3D255183941}">
      <dsp:nvSpPr>
        <dsp:cNvPr id="0" name=""/>
        <dsp:cNvSpPr/>
      </dsp:nvSpPr>
      <dsp:spPr>
        <a:xfrm>
          <a:off x="4364298" y="1827248"/>
          <a:ext cx="1286290" cy="6431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设备验收</a:t>
          </a:r>
          <a:endParaRPr lang="zh-CN" altLang="en-US" sz="1300" kern="1200" dirty="0">
            <a:latin typeface="微软雅黑" pitchFamily="34" charset="-122"/>
            <a:ea typeface="微软雅黑" pitchFamily="34" charset="-122"/>
          </a:endParaRPr>
        </a:p>
      </dsp:txBody>
      <dsp:txXfrm>
        <a:off x="4364298" y="1827248"/>
        <a:ext cx="1286290" cy="643145"/>
      </dsp:txXfrm>
    </dsp:sp>
    <dsp:sp modelId="{0B3F7915-33C9-467A-9CF8-A9666D57050F}">
      <dsp:nvSpPr>
        <dsp:cNvPr id="0" name=""/>
        <dsp:cNvSpPr/>
      </dsp:nvSpPr>
      <dsp:spPr>
        <a:xfrm>
          <a:off x="5920710" y="913982"/>
          <a:ext cx="1286290" cy="643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latin typeface="微软雅黑" pitchFamily="34" charset="-122"/>
              <a:ea typeface="微软雅黑" pitchFamily="34" charset="-122"/>
            </a:rPr>
            <a:t>安全培训</a:t>
          </a:r>
          <a:endParaRPr lang="zh-CN" altLang="en-US" sz="1300" b="1" kern="1200" dirty="0">
            <a:latin typeface="微软雅黑" pitchFamily="34" charset="-122"/>
            <a:ea typeface="微软雅黑" pitchFamily="34" charset="-122"/>
          </a:endParaRPr>
        </a:p>
      </dsp:txBody>
      <dsp:txXfrm>
        <a:off x="5920710" y="913982"/>
        <a:ext cx="1286290" cy="643145"/>
      </dsp:txXfrm>
    </dsp:sp>
    <dsp:sp modelId="{BFA49775-B6EA-4C6B-8F64-E1C952E1FC2C}">
      <dsp:nvSpPr>
        <dsp:cNvPr id="0" name=""/>
        <dsp:cNvSpPr/>
      </dsp:nvSpPr>
      <dsp:spPr>
        <a:xfrm>
          <a:off x="5920710" y="1827248"/>
          <a:ext cx="1286290" cy="6431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安全操作规程</a:t>
          </a:r>
          <a:endParaRPr lang="zh-CN" altLang="en-US" sz="1300" kern="1200" dirty="0">
            <a:latin typeface="微软雅黑" pitchFamily="34" charset="-122"/>
            <a:ea typeface="微软雅黑" pitchFamily="34" charset="-122"/>
          </a:endParaRPr>
        </a:p>
      </dsp:txBody>
      <dsp:txXfrm>
        <a:off x="5920710" y="1827248"/>
        <a:ext cx="1286290" cy="643145"/>
      </dsp:txXfrm>
    </dsp:sp>
    <dsp:sp modelId="{DB718B99-A18A-42DC-888B-5D28685F0317}">
      <dsp:nvSpPr>
        <dsp:cNvPr id="0" name=""/>
        <dsp:cNvSpPr/>
      </dsp:nvSpPr>
      <dsp:spPr>
        <a:xfrm>
          <a:off x="6242282" y="2740514"/>
          <a:ext cx="1286290" cy="64314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四新安全教育</a:t>
          </a:r>
          <a:endParaRPr lang="zh-CN" altLang="en-US" sz="1300" kern="1200" dirty="0">
            <a:latin typeface="微软雅黑" pitchFamily="34" charset="-122"/>
            <a:ea typeface="微软雅黑" pitchFamily="34" charset="-122"/>
          </a:endParaRPr>
        </a:p>
      </dsp:txBody>
      <dsp:txXfrm>
        <a:off x="6242282" y="2740514"/>
        <a:ext cx="1286290" cy="6431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10">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3">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4">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5">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6">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7">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8">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9">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E57C5A40-D6BE-4C16-8DE9-DAA30D5280DE}" type="datetimeFigureOut">
              <a:rPr lang="zh-CN" altLang="en-US"/>
              <a:t>2020/3/19</a:t>
            </a:fld>
            <a:endParaRPr lang="zh-CN" altLang="en-US"/>
          </a:p>
        </p:txBody>
      </p:sp>
      <p:sp>
        <p:nvSpPr>
          <p:cNvPr id="10240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02405"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defRPr sz="1200" noProof="1" smtClean="0">
                <a:latin typeface="+mn-lt"/>
                <a:ea typeface="+mn-ea"/>
              </a:defRPr>
            </a:lvl1pPr>
          </a:lstStyle>
          <a:p>
            <a:fld id="{2F5EAC54-8A68-47DE-9967-944BD9E14C4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5EAC54-8A68-47DE-9967-944BD9E14C4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noChangeArrowheads="1"/>
          </p:cNvSpPr>
          <p:nvPr>
            <p:ph type="sldImg" idx="4294967295"/>
          </p:nvPr>
        </p:nvSpPr>
        <p:spPr>
          <a:ln>
            <a:miter lim="800000"/>
          </a:ln>
        </p:spPr>
      </p:sp>
      <p:sp>
        <p:nvSpPr>
          <p:cNvPr id="122882" name="备注占位符 2"/>
          <p:cNvSpPr>
            <a:spLocks noGrp="1" noChangeArrowheads="1"/>
          </p:cNvSpPr>
          <p:nvPr>
            <p:ph type="body" idx="4294967295"/>
          </p:nvPr>
        </p:nvSpPr>
        <p:spPr/>
        <p:txBody>
          <a:bodyPr/>
          <a:lstStyle/>
          <a:p>
            <a:endParaRPr lang="zh-CN" altLang="en-US" smtClean="0"/>
          </a:p>
        </p:txBody>
      </p:sp>
      <p:sp>
        <p:nvSpPr>
          <p:cNvPr id="1228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EB7AEA0-B41D-468B-903E-EDC86AF3AE5D}" type="slidenum">
              <a:rPr lang="zh-CN" altLang="en-US">
                <a:solidFill>
                  <a:srgbClr val="000000"/>
                </a:solidFill>
              </a:rPr>
              <a:t>10</a:t>
            </a:fld>
            <a:endParaRPr lang="zh-CN"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noChangeArrowheads="1"/>
          </p:cNvSpPr>
          <p:nvPr>
            <p:ph type="sldImg" idx="4294967295"/>
          </p:nvPr>
        </p:nvSpPr>
        <p:spPr>
          <a:ln>
            <a:miter lim="800000"/>
          </a:ln>
        </p:spPr>
      </p:sp>
      <p:sp>
        <p:nvSpPr>
          <p:cNvPr id="124930" name="备注占位符 2"/>
          <p:cNvSpPr>
            <a:spLocks noGrp="1" noChangeArrowheads="1"/>
          </p:cNvSpPr>
          <p:nvPr>
            <p:ph type="body" idx="4294967295"/>
          </p:nvPr>
        </p:nvSpPr>
        <p:spPr/>
        <p:txBody>
          <a:bodyPr/>
          <a:lstStyle/>
          <a:p>
            <a:endParaRPr lang="zh-CN" altLang="en-US" smtClean="0"/>
          </a:p>
        </p:txBody>
      </p:sp>
      <p:sp>
        <p:nvSpPr>
          <p:cNvPr id="1249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96DF35F-9D44-46EB-A76C-CC0617260B0E}" type="slidenum">
              <a:rPr lang="zh-CN" altLang="en-US">
                <a:solidFill>
                  <a:srgbClr val="000000"/>
                </a:solidFill>
              </a:rPr>
              <a:t>11</a:t>
            </a:fld>
            <a:endParaRPr lang="zh-CN"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noChangeArrowheads="1"/>
          </p:cNvSpPr>
          <p:nvPr>
            <p:ph type="sldImg" idx="4294967295"/>
          </p:nvPr>
        </p:nvSpPr>
        <p:spPr>
          <a:ln>
            <a:miter lim="800000"/>
          </a:ln>
        </p:spPr>
      </p:sp>
      <p:sp>
        <p:nvSpPr>
          <p:cNvPr id="126978" name="备注占位符 2"/>
          <p:cNvSpPr>
            <a:spLocks noGrp="1" noChangeArrowheads="1"/>
          </p:cNvSpPr>
          <p:nvPr>
            <p:ph type="body" idx="4294967295"/>
          </p:nvPr>
        </p:nvSpPr>
        <p:spPr/>
        <p:txBody>
          <a:bodyPr/>
          <a:lstStyle/>
          <a:p>
            <a:endParaRPr lang="zh-CN" altLang="en-US" smtClean="0"/>
          </a:p>
        </p:txBody>
      </p:sp>
      <p:sp>
        <p:nvSpPr>
          <p:cNvPr id="1269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41036A9-FCE5-4071-B1D2-8B8A0343DE57}" type="slidenum">
              <a:rPr lang="zh-CN" altLang="en-US">
                <a:solidFill>
                  <a:srgbClr val="000000"/>
                </a:solidFill>
              </a:rPr>
              <a:t>12</a:t>
            </a:fld>
            <a:endParaRPr lang="zh-CN"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noChangeArrowheads="1"/>
          </p:cNvSpPr>
          <p:nvPr>
            <p:ph type="sldImg" idx="4294967295"/>
          </p:nvPr>
        </p:nvSpPr>
        <p:spPr>
          <a:ln>
            <a:miter lim="800000"/>
          </a:ln>
        </p:spPr>
      </p:sp>
      <p:sp>
        <p:nvSpPr>
          <p:cNvPr id="129026" name="备注占位符 2"/>
          <p:cNvSpPr>
            <a:spLocks noGrp="1" noChangeArrowheads="1"/>
          </p:cNvSpPr>
          <p:nvPr>
            <p:ph type="body" idx="4294967295"/>
          </p:nvPr>
        </p:nvSpPr>
        <p:spPr/>
        <p:txBody>
          <a:bodyPr/>
          <a:lstStyle/>
          <a:p>
            <a:endParaRPr lang="zh-CN" altLang="en-US" smtClean="0"/>
          </a:p>
        </p:txBody>
      </p:sp>
      <p:sp>
        <p:nvSpPr>
          <p:cNvPr id="1290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28F495C6-788D-4FA6-B076-8E71CDC09BE8}" type="slidenum">
              <a:rPr lang="zh-CN" altLang="en-US">
                <a:solidFill>
                  <a:srgbClr val="000000"/>
                </a:solidFill>
              </a:rPr>
              <a:t>13</a:t>
            </a:fld>
            <a:endParaRPr lang="zh-CN"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noChangeArrowheads="1"/>
          </p:cNvSpPr>
          <p:nvPr>
            <p:ph type="sldImg" idx="4294967295"/>
          </p:nvPr>
        </p:nvSpPr>
        <p:spPr>
          <a:ln>
            <a:miter lim="800000"/>
          </a:ln>
        </p:spPr>
      </p:sp>
      <p:sp>
        <p:nvSpPr>
          <p:cNvPr id="131074" name="备注占位符 2"/>
          <p:cNvSpPr>
            <a:spLocks noGrp="1" noChangeArrowheads="1"/>
          </p:cNvSpPr>
          <p:nvPr>
            <p:ph type="body" idx="4294967295"/>
          </p:nvPr>
        </p:nvSpPr>
        <p:spPr/>
        <p:txBody>
          <a:bodyPr/>
          <a:lstStyle/>
          <a:p>
            <a:endParaRPr lang="zh-CN" altLang="en-US" smtClean="0"/>
          </a:p>
        </p:txBody>
      </p:sp>
      <p:sp>
        <p:nvSpPr>
          <p:cNvPr id="1310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D20A4EAC-6E94-4AFB-9C07-6992909DA93C}" type="slidenum">
              <a:rPr lang="zh-CN" altLang="en-US">
                <a:solidFill>
                  <a:srgbClr val="000000"/>
                </a:solidFill>
              </a:rPr>
              <a:t>14</a:t>
            </a:fld>
            <a:endParaRPr lang="zh-CN"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noChangeArrowheads="1"/>
          </p:cNvSpPr>
          <p:nvPr>
            <p:ph type="sldImg" idx="4294967295"/>
          </p:nvPr>
        </p:nvSpPr>
        <p:spPr>
          <a:ln>
            <a:miter lim="800000"/>
          </a:ln>
        </p:spPr>
      </p:sp>
      <p:sp>
        <p:nvSpPr>
          <p:cNvPr id="133122" name="备注占位符 2"/>
          <p:cNvSpPr>
            <a:spLocks noGrp="1" noChangeArrowheads="1"/>
          </p:cNvSpPr>
          <p:nvPr>
            <p:ph type="body" idx="4294967295"/>
          </p:nvPr>
        </p:nvSpPr>
        <p:spPr/>
        <p:txBody>
          <a:bodyPr/>
          <a:lstStyle/>
          <a:p>
            <a:endParaRPr lang="zh-CN" altLang="en-US" smtClean="0"/>
          </a:p>
        </p:txBody>
      </p:sp>
      <p:sp>
        <p:nvSpPr>
          <p:cNvPr id="1331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BC88653-A8E9-42FE-9911-F8E9CDF6E61A}" type="slidenum">
              <a:rPr lang="zh-CN" altLang="en-US">
                <a:solidFill>
                  <a:srgbClr val="000000"/>
                </a:solidFill>
              </a:rPr>
              <a:t>15</a:t>
            </a:fld>
            <a:endParaRPr lang="zh-CN"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noChangeArrowheads="1"/>
          </p:cNvSpPr>
          <p:nvPr>
            <p:ph type="sldImg" idx="4294967295"/>
          </p:nvPr>
        </p:nvSpPr>
        <p:spPr>
          <a:ln>
            <a:miter lim="800000"/>
          </a:ln>
        </p:spPr>
      </p:sp>
      <p:sp>
        <p:nvSpPr>
          <p:cNvPr id="135170" name="备注占位符 2"/>
          <p:cNvSpPr>
            <a:spLocks noGrp="1" noChangeArrowheads="1"/>
          </p:cNvSpPr>
          <p:nvPr>
            <p:ph type="body" idx="4294967295"/>
          </p:nvPr>
        </p:nvSpPr>
        <p:spPr/>
        <p:txBody>
          <a:bodyPr/>
          <a:lstStyle/>
          <a:p>
            <a:endParaRPr lang="zh-CN" altLang="en-US" smtClean="0"/>
          </a:p>
        </p:txBody>
      </p:sp>
      <p:sp>
        <p:nvSpPr>
          <p:cNvPr id="135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776F32A-359F-4CFA-BF2F-A6DDED223A8C}" type="slidenum">
              <a:rPr lang="zh-CN" altLang="en-US">
                <a:solidFill>
                  <a:srgbClr val="000000"/>
                </a:solidFill>
              </a:rPr>
              <a:t>16</a:t>
            </a:fld>
            <a:endParaRPr lang="zh-CN"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noChangeArrowheads="1"/>
          </p:cNvSpPr>
          <p:nvPr>
            <p:ph type="sldImg" idx="4294967295"/>
          </p:nvPr>
        </p:nvSpPr>
        <p:spPr>
          <a:ln>
            <a:miter lim="800000"/>
          </a:ln>
        </p:spPr>
      </p:sp>
      <p:sp>
        <p:nvSpPr>
          <p:cNvPr id="137218" name="备注占位符 2"/>
          <p:cNvSpPr>
            <a:spLocks noGrp="1" noChangeArrowheads="1"/>
          </p:cNvSpPr>
          <p:nvPr>
            <p:ph type="body" idx="4294967295"/>
          </p:nvPr>
        </p:nvSpPr>
        <p:spPr/>
        <p:txBody>
          <a:bodyPr/>
          <a:lstStyle/>
          <a:p>
            <a:endParaRPr lang="zh-CN" altLang="en-US" smtClean="0"/>
          </a:p>
        </p:txBody>
      </p:sp>
      <p:sp>
        <p:nvSpPr>
          <p:cNvPr id="1372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E577D24-6C22-4E76-9FE5-428AA712D9AA}" type="slidenum">
              <a:rPr lang="zh-CN" altLang="en-US">
                <a:solidFill>
                  <a:srgbClr val="000000"/>
                </a:solidFill>
              </a:rPr>
              <a:t>17</a:t>
            </a:fld>
            <a:endParaRPr lang="zh-CN"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noChangeArrowheads="1"/>
          </p:cNvSpPr>
          <p:nvPr>
            <p:ph type="sldImg" idx="4294967295"/>
          </p:nvPr>
        </p:nvSpPr>
        <p:spPr>
          <a:ln>
            <a:miter lim="800000"/>
          </a:ln>
        </p:spPr>
      </p:sp>
      <p:sp>
        <p:nvSpPr>
          <p:cNvPr id="139266" name="备注占位符 2"/>
          <p:cNvSpPr>
            <a:spLocks noGrp="1" noChangeArrowheads="1"/>
          </p:cNvSpPr>
          <p:nvPr>
            <p:ph type="body" idx="4294967295"/>
          </p:nvPr>
        </p:nvSpPr>
        <p:spPr/>
        <p:txBody>
          <a:bodyPr/>
          <a:lstStyle/>
          <a:p>
            <a:endParaRPr lang="zh-CN" altLang="en-US" smtClean="0"/>
          </a:p>
        </p:txBody>
      </p:sp>
      <p:sp>
        <p:nvSpPr>
          <p:cNvPr id="1392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E184E39-35E2-4B7C-9A50-CD6158CD9867}" type="slidenum">
              <a:rPr lang="zh-CN" altLang="en-US">
                <a:solidFill>
                  <a:srgbClr val="000000"/>
                </a:solidFill>
              </a:rPr>
              <a:t>18</a:t>
            </a:fld>
            <a:endParaRPr lang="zh-CN"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noChangeArrowheads="1"/>
          </p:cNvSpPr>
          <p:nvPr>
            <p:ph type="sldImg" idx="4294967295"/>
          </p:nvPr>
        </p:nvSpPr>
        <p:spPr>
          <a:ln>
            <a:miter lim="800000"/>
          </a:ln>
        </p:spPr>
      </p:sp>
      <p:sp>
        <p:nvSpPr>
          <p:cNvPr id="141314" name="备注占位符 2"/>
          <p:cNvSpPr>
            <a:spLocks noGrp="1" noChangeArrowheads="1"/>
          </p:cNvSpPr>
          <p:nvPr>
            <p:ph type="body" idx="4294967295"/>
          </p:nvPr>
        </p:nvSpPr>
        <p:spPr/>
        <p:txBody>
          <a:bodyPr/>
          <a:lstStyle/>
          <a:p>
            <a:endParaRPr lang="zh-CN" altLang="en-US" smtClean="0"/>
          </a:p>
        </p:txBody>
      </p:sp>
      <p:sp>
        <p:nvSpPr>
          <p:cNvPr id="1413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F6992B2A-483C-4D94-8FEC-158BAC40903C}" type="slidenum">
              <a:rPr lang="zh-CN" altLang="en-US">
                <a:solidFill>
                  <a:srgbClr val="000000"/>
                </a:solidFill>
              </a:rPr>
              <a:t>19</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noChangeArrowheads="1"/>
          </p:cNvSpPr>
          <p:nvPr>
            <p:ph type="sldImg" idx="4294967295"/>
          </p:nvPr>
        </p:nvSpPr>
        <p:spPr>
          <a:ln>
            <a:miter lim="800000"/>
          </a:ln>
        </p:spPr>
      </p:sp>
      <p:sp>
        <p:nvSpPr>
          <p:cNvPr id="106498" name="备注占位符 2"/>
          <p:cNvSpPr>
            <a:spLocks noGrp="1" noChangeArrowheads="1"/>
          </p:cNvSpPr>
          <p:nvPr>
            <p:ph type="body" idx="4294967295"/>
          </p:nvPr>
        </p:nvSpPr>
        <p:spPr/>
        <p:txBody>
          <a:bodyPr/>
          <a:lstStyle/>
          <a:p>
            <a:endParaRPr lang="zh-CN" altLang="en-US" smtClean="0"/>
          </a:p>
        </p:txBody>
      </p:sp>
      <p:sp>
        <p:nvSpPr>
          <p:cNvPr id="1064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970B1A2-FF0D-4E13-A6EE-DAAE3D410242}"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noChangeArrowheads="1"/>
          </p:cNvSpPr>
          <p:nvPr>
            <p:ph type="sldImg" idx="4294967295"/>
          </p:nvPr>
        </p:nvSpPr>
        <p:spPr>
          <a:ln>
            <a:miter lim="800000"/>
          </a:ln>
        </p:spPr>
      </p:sp>
      <p:sp>
        <p:nvSpPr>
          <p:cNvPr id="143362" name="备注占位符 2"/>
          <p:cNvSpPr>
            <a:spLocks noGrp="1" noChangeArrowheads="1"/>
          </p:cNvSpPr>
          <p:nvPr>
            <p:ph type="body" idx="4294967295"/>
          </p:nvPr>
        </p:nvSpPr>
        <p:spPr/>
        <p:txBody>
          <a:bodyPr/>
          <a:lstStyle/>
          <a:p>
            <a:endParaRPr lang="zh-CN" altLang="en-US" smtClean="0"/>
          </a:p>
        </p:txBody>
      </p:sp>
      <p:sp>
        <p:nvSpPr>
          <p:cNvPr id="143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FA7EA4C7-793E-4740-920B-0EDF4A24E0DE}" type="slidenum">
              <a:rPr lang="zh-CN" altLang="en-US">
                <a:solidFill>
                  <a:srgbClr val="000000"/>
                </a:solidFill>
              </a:rPr>
              <a:t>20</a:t>
            </a:fld>
            <a:endParaRPr lang="zh-CN"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noChangeArrowheads="1"/>
          </p:cNvSpPr>
          <p:nvPr>
            <p:ph type="sldImg" idx="4294967295"/>
          </p:nvPr>
        </p:nvSpPr>
        <p:spPr>
          <a:ln>
            <a:miter lim="800000"/>
          </a:ln>
        </p:spPr>
      </p:sp>
      <p:sp>
        <p:nvSpPr>
          <p:cNvPr id="145410" name="备注占位符 2"/>
          <p:cNvSpPr>
            <a:spLocks noGrp="1" noChangeArrowheads="1"/>
          </p:cNvSpPr>
          <p:nvPr>
            <p:ph type="body" idx="4294967295"/>
          </p:nvPr>
        </p:nvSpPr>
        <p:spPr/>
        <p:txBody>
          <a:bodyPr/>
          <a:lstStyle/>
          <a:p>
            <a:endParaRPr lang="zh-CN" altLang="en-US" smtClean="0"/>
          </a:p>
        </p:txBody>
      </p:sp>
      <p:sp>
        <p:nvSpPr>
          <p:cNvPr id="145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BF0EBEE-EB52-4460-9228-5E1B1A7908F9}" type="slidenum">
              <a:rPr lang="zh-CN" altLang="en-US">
                <a:solidFill>
                  <a:srgbClr val="000000"/>
                </a:solidFill>
              </a:rPr>
              <a:t>21</a:t>
            </a:fld>
            <a:endParaRPr lang="zh-CN"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noChangeArrowheads="1"/>
          </p:cNvSpPr>
          <p:nvPr>
            <p:ph type="sldImg" idx="4294967295"/>
          </p:nvPr>
        </p:nvSpPr>
        <p:spPr>
          <a:ln>
            <a:miter lim="800000"/>
          </a:ln>
        </p:spPr>
      </p:sp>
      <p:sp>
        <p:nvSpPr>
          <p:cNvPr id="147458" name="备注占位符 2"/>
          <p:cNvSpPr>
            <a:spLocks noGrp="1" noChangeArrowheads="1"/>
          </p:cNvSpPr>
          <p:nvPr>
            <p:ph type="body" idx="4294967295"/>
          </p:nvPr>
        </p:nvSpPr>
        <p:spPr/>
        <p:txBody>
          <a:bodyPr/>
          <a:lstStyle/>
          <a:p>
            <a:endParaRPr lang="zh-CN" altLang="en-US" smtClean="0"/>
          </a:p>
        </p:txBody>
      </p:sp>
      <p:sp>
        <p:nvSpPr>
          <p:cNvPr id="147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D8C3C243-AA20-4071-9D48-59FAD0F135B8}" type="slidenum">
              <a:rPr lang="zh-CN" altLang="en-US">
                <a:solidFill>
                  <a:srgbClr val="000000"/>
                </a:solidFill>
              </a:rPr>
              <a:t>22</a:t>
            </a:fld>
            <a:endParaRPr lang="zh-CN"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noChangeArrowheads="1"/>
          </p:cNvSpPr>
          <p:nvPr>
            <p:ph type="sldImg" idx="4294967295"/>
          </p:nvPr>
        </p:nvSpPr>
        <p:spPr>
          <a:ln>
            <a:miter lim="800000"/>
          </a:ln>
        </p:spPr>
      </p:sp>
      <p:sp>
        <p:nvSpPr>
          <p:cNvPr id="149506" name="备注占位符 2"/>
          <p:cNvSpPr>
            <a:spLocks noGrp="1" noChangeArrowheads="1"/>
          </p:cNvSpPr>
          <p:nvPr>
            <p:ph type="body" idx="4294967295"/>
          </p:nvPr>
        </p:nvSpPr>
        <p:spPr/>
        <p:txBody>
          <a:bodyPr/>
          <a:lstStyle/>
          <a:p>
            <a:endParaRPr lang="zh-CN" altLang="en-US" smtClean="0"/>
          </a:p>
        </p:txBody>
      </p:sp>
      <p:sp>
        <p:nvSpPr>
          <p:cNvPr id="149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7C957C6-96DA-491B-8A3C-88748DB909C0}" type="slidenum">
              <a:rPr lang="zh-CN" altLang="en-US">
                <a:solidFill>
                  <a:srgbClr val="000000"/>
                </a:solidFill>
              </a:rPr>
              <a:t>23</a:t>
            </a:fld>
            <a:endParaRPr lang="zh-CN"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noChangeArrowheads="1"/>
          </p:cNvSpPr>
          <p:nvPr>
            <p:ph type="sldImg" idx="4294967295"/>
          </p:nvPr>
        </p:nvSpPr>
        <p:spPr>
          <a:ln>
            <a:miter lim="800000"/>
          </a:ln>
        </p:spPr>
      </p:sp>
      <p:sp>
        <p:nvSpPr>
          <p:cNvPr id="151554" name="备注占位符 2"/>
          <p:cNvSpPr>
            <a:spLocks noGrp="1" noChangeArrowheads="1"/>
          </p:cNvSpPr>
          <p:nvPr>
            <p:ph type="body" idx="4294967295"/>
          </p:nvPr>
        </p:nvSpPr>
        <p:spPr/>
        <p:txBody>
          <a:bodyPr/>
          <a:lstStyle/>
          <a:p>
            <a:endParaRPr lang="zh-CN" altLang="en-US" smtClean="0"/>
          </a:p>
        </p:txBody>
      </p:sp>
      <p:sp>
        <p:nvSpPr>
          <p:cNvPr id="151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27C18F9-0E40-452D-89EC-E59C7B5C6AE3}" type="slidenum">
              <a:rPr lang="zh-CN" altLang="en-US">
                <a:solidFill>
                  <a:srgbClr val="000000"/>
                </a:solidFill>
              </a:rPr>
              <a:t>24</a:t>
            </a:fld>
            <a:endParaRPr lang="zh-CN"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noChangeArrowheads="1"/>
          </p:cNvSpPr>
          <p:nvPr>
            <p:ph type="sldImg" idx="4294967295"/>
          </p:nvPr>
        </p:nvSpPr>
        <p:spPr>
          <a:ln>
            <a:miter lim="800000"/>
          </a:ln>
        </p:spPr>
      </p:sp>
      <p:sp>
        <p:nvSpPr>
          <p:cNvPr id="153602" name="备注占位符 2"/>
          <p:cNvSpPr>
            <a:spLocks noGrp="1" noChangeArrowheads="1"/>
          </p:cNvSpPr>
          <p:nvPr>
            <p:ph type="body" idx="4294967295"/>
          </p:nvPr>
        </p:nvSpPr>
        <p:spPr/>
        <p:txBody>
          <a:bodyPr/>
          <a:lstStyle/>
          <a:p>
            <a:endParaRPr lang="zh-CN" altLang="en-US" smtClean="0"/>
          </a:p>
        </p:txBody>
      </p:sp>
      <p:sp>
        <p:nvSpPr>
          <p:cNvPr id="15360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1F3239-A7CD-4258-AD59-C6A3D87F845F}" type="slidenum">
              <a:rPr lang="zh-CN" altLang="en-US">
                <a:solidFill>
                  <a:srgbClr val="000000"/>
                </a:solidFill>
              </a:rPr>
              <a:t>25</a:t>
            </a:fld>
            <a:endParaRPr lang="zh-CN"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noChangeArrowheads="1"/>
          </p:cNvSpPr>
          <p:nvPr>
            <p:ph type="sldImg" idx="4294967295"/>
          </p:nvPr>
        </p:nvSpPr>
        <p:spPr>
          <a:ln>
            <a:miter lim="800000"/>
          </a:ln>
        </p:spPr>
      </p:sp>
      <p:sp>
        <p:nvSpPr>
          <p:cNvPr id="155650" name="备注占位符 2"/>
          <p:cNvSpPr>
            <a:spLocks noGrp="1" noChangeArrowheads="1"/>
          </p:cNvSpPr>
          <p:nvPr>
            <p:ph type="body" idx="4294967295"/>
          </p:nvPr>
        </p:nvSpPr>
        <p:spPr/>
        <p:txBody>
          <a:bodyPr/>
          <a:lstStyle/>
          <a:p>
            <a:endParaRPr lang="zh-CN" altLang="en-US" smtClean="0"/>
          </a:p>
        </p:txBody>
      </p:sp>
      <p:sp>
        <p:nvSpPr>
          <p:cNvPr id="155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A0A003B-72E4-4C5A-A034-115746257B80}" type="slidenum">
              <a:rPr lang="zh-CN" altLang="en-US">
                <a:solidFill>
                  <a:srgbClr val="000000"/>
                </a:solidFill>
              </a:rPr>
              <a:t>26</a:t>
            </a:fld>
            <a:endParaRPr lang="zh-CN"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noChangeArrowheads="1"/>
          </p:cNvSpPr>
          <p:nvPr>
            <p:ph type="sldImg" idx="4294967295"/>
          </p:nvPr>
        </p:nvSpPr>
        <p:spPr>
          <a:ln>
            <a:miter lim="800000"/>
          </a:ln>
        </p:spPr>
      </p:sp>
      <p:sp>
        <p:nvSpPr>
          <p:cNvPr id="157698" name="备注占位符 2"/>
          <p:cNvSpPr>
            <a:spLocks noGrp="1" noChangeArrowheads="1"/>
          </p:cNvSpPr>
          <p:nvPr>
            <p:ph type="body" idx="4294967295"/>
          </p:nvPr>
        </p:nvSpPr>
        <p:spPr/>
        <p:txBody>
          <a:bodyPr/>
          <a:lstStyle/>
          <a:p>
            <a:endParaRPr lang="zh-CN" altLang="en-US" smtClean="0"/>
          </a:p>
        </p:txBody>
      </p:sp>
      <p:sp>
        <p:nvSpPr>
          <p:cNvPr id="157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3748708-D1A2-46A6-A394-DBDC42917FC2}" type="slidenum">
              <a:rPr lang="zh-CN" altLang="en-US">
                <a:solidFill>
                  <a:srgbClr val="000000"/>
                </a:solidFill>
              </a:rPr>
              <a:t>27</a:t>
            </a:fld>
            <a:endParaRPr lang="zh-CN"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noChangeArrowheads="1"/>
          </p:cNvSpPr>
          <p:nvPr>
            <p:ph type="sldImg" idx="4294967295"/>
          </p:nvPr>
        </p:nvSpPr>
        <p:spPr>
          <a:ln>
            <a:miter lim="800000"/>
          </a:ln>
        </p:spPr>
      </p:sp>
      <p:sp>
        <p:nvSpPr>
          <p:cNvPr id="159746" name="备注占位符 2"/>
          <p:cNvSpPr>
            <a:spLocks noGrp="1" noChangeArrowheads="1"/>
          </p:cNvSpPr>
          <p:nvPr>
            <p:ph type="body" idx="4294967295"/>
          </p:nvPr>
        </p:nvSpPr>
        <p:spPr/>
        <p:txBody>
          <a:bodyPr/>
          <a:lstStyle/>
          <a:p>
            <a:endParaRPr lang="zh-CN" altLang="en-US" smtClean="0"/>
          </a:p>
        </p:txBody>
      </p:sp>
      <p:sp>
        <p:nvSpPr>
          <p:cNvPr id="159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5E0CAEF-8160-4BDC-B6E9-F49DAA53FFE2}" type="slidenum">
              <a:rPr lang="zh-CN" altLang="en-US">
                <a:solidFill>
                  <a:srgbClr val="000000"/>
                </a:solidFill>
              </a:rPr>
              <a:t>28</a:t>
            </a:fld>
            <a:endParaRPr lang="zh-CN"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noChangeArrowheads="1"/>
          </p:cNvSpPr>
          <p:nvPr>
            <p:ph type="sldImg" idx="4294967295"/>
          </p:nvPr>
        </p:nvSpPr>
        <p:spPr>
          <a:ln>
            <a:miter lim="800000"/>
          </a:ln>
        </p:spPr>
      </p:sp>
      <p:sp>
        <p:nvSpPr>
          <p:cNvPr id="161794" name="备注占位符 2"/>
          <p:cNvSpPr>
            <a:spLocks noGrp="1" noChangeArrowheads="1"/>
          </p:cNvSpPr>
          <p:nvPr>
            <p:ph type="body" idx="4294967295"/>
          </p:nvPr>
        </p:nvSpPr>
        <p:spPr/>
        <p:txBody>
          <a:bodyPr/>
          <a:lstStyle/>
          <a:p>
            <a:endParaRPr lang="zh-CN" altLang="en-US" smtClean="0"/>
          </a:p>
        </p:txBody>
      </p:sp>
      <p:sp>
        <p:nvSpPr>
          <p:cNvPr id="161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2791038-0418-4F7A-A1CE-F7FD6586FCDC}" type="slidenum">
              <a:rPr lang="zh-CN" altLang="en-US">
                <a:solidFill>
                  <a:srgbClr val="000000"/>
                </a:solidFill>
              </a:rPr>
              <a:t>29</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noChangeArrowheads="1"/>
          </p:cNvSpPr>
          <p:nvPr>
            <p:ph type="sldImg" idx="4294967295"/>
          </p:nvPr>
        </p:nvSpPr>
        <p:spPr>
          <a:ln>
            <a:miter lim="800000"/>
          </a:ln>
        </p:spPr>
      </p:sp>
      <p:sp>
        <p:nvSpPr>
          <p:cNvPr id="108546" name="备注占位符 2"/>
          <p:cNvSpPr>
            <a:spLocks noGrp="1" noChangeArrowheads="1"/>
          </p:cNvSpPr>
          <p:nvPr>
            <p:ph type="body" idx="4294967295"/>
          </p:nvPr>
        </p:nvSpPr>
        <p:spPr/>
        <p:txBody>
          <a:bodyPr/>
          <a:lstStyle/>
          <a:p>
            <a:endParaRPr lang="zh-CN" altLang="en-US" smtClean="0"/>
          </a:p>
        </p:txBody>
      </p:sp>
      <p:sp>
        <p:nvSpPr>
          <p:cNvPr id="1085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D3713C3-C290-4DE9-9FA0-672535753C20}" type="slidenum">
              <a:rPr lang="zh-CN" altLang="en-US"/>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p:cNvSpPr>
            <a:spLocks noGrp="1" noRot="1" noChangeAspect="1" noChangeArrowheads="1"/>
          </p:cNvSpPr>
          <p:nvPr>
            <p:ph type="sldImg" idx="4294967295"/>
          </p:nvPr>
        </p:nvSpPr>
        <p:spPr>
          <a:ln>
            <a:miter lim="800000"/>
          </a:ln>
        </p:spPr>
      </p:sp>
      <p:sp>
        <p:nvSpPr>
          <p:cNvPr id="163842" name="备注占位符 2"/>
          <p:cNvSpPr>
            <a:spLocks noGrp="1" noChangeArrowheads="1"/>
          </p:cNvSpPr>
          <p:nvPr>
            <p:ph type="body" idx="4294967295"/>
          </p:nvPr>
        </p:nvSpPr>
        <p:spPr/>
        <p:txBody>
          <a:bodyPr/>
          <a:lstStyle/>
          <a:p>
            <a:endParaRPr lang="zh-CN" altLang="en-US" smtClean="0"/>
          </a:p>
        </p:txBody>
      </p:sp>
      <p:sp>
        <p:nvSpPr>
          <p:cNvPr id="163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7C55A15-9456-462B-80C6-67D388B936F2}" type="slidenum">
              <a:rPr lang="zh-CN" altLang="en-US">
                <a:solidFill>
                  <a:srgbClr val="000000"/>
                </a:solidFill>
              </a:rPr>
              <a:t>30</a:t>
            </a:fld>
            <a:endParaRPr lang="zh-CN"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noChangeArrowheads="1"/>
          </p:cNvSpPr>
          <p:nvPr>
            <p:ph type="sldImg" idx="4294967295"/>
          </p:nvPr>
        </p:nvSpPr>
        <p:spPr>
          <a:ln>
            <a:miter lim="800000"/>
          </a:ln>
        </p:spPr>
      </p:sp>
      <p:sp>
        <p:nvSpPr>
          <p:cNvPr id="165890" name="备注占位符 2"/>
          <p:cNvSpPr>
            <a:spLocks noGrp="1" noChangeArrowheads="1"/>
          </p:cNvSpPr>
          <p:nvPr>
            <p:ph type="body" idx="4294967295"/>
          </p:nvPr>
        </p:nvSpPr>
        <p:spPr/>
        <p:txBody>
          <a:bodyPr/>
          <a:lstStyle/>
          <a:p>
            <a:endParaRPr lang="zh-CN" altLang="en-US" smtClean="0"/>
          </a:p>
        </p:txBody>
      </p:sp>
      <p:sp>
        <p:nvSpPr>
          <p:cNvPr id="1658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A27A5CD-2736-4650-AE06-6E5E0FA154A1}" type="slidenum">
              <a:rPr lang="zh-CN" altLang="en-US">
                <a:solidFill>
                  <a:srgbClr val="000000"/>
                </a:solidFill>
              </a:rPr>
              <a:t>31</a:t>
            </a:fld>
            <a:endParaRPr lang="zh-CN"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p:cNvSpPr>
            <a:spLocks noGrp="1" noRot="1" noChangeAspect="1" noChangeArrowheads="1"/>
          </p:cNvSpPr>
          <p:nvPr>
            <p:ph type="sldImg" idx="4294967295"/>
          </p:nvPr>
        </p:nvSpPr>
        <p:spPr>
          <a:ln>
            <a:miter lim="800000"/>
          </a:ln>
        </p:spPr>
      </p:sp>
      <p:sp>
        <p:nvSpPr>
          <p:cNvPr id="167938" name="备注占位符 2"/>
          <p:cNvSpPr>
            <a:spLocks noGrp="1" noChangeArrowheads="1"/>
          </p:cNvSpPr>
          <p:nvPr>
            <p:ph type="body" idx="4294967295"/>
          </p:nvPr>
        </p:nvSpPr>
        <p:spPr/>
        <p:txBody>
          <a:bodyPr/>
          <a:lstStyle/>
          <a:p>
            <a:endParaRPr lang="zh-CN" altLang="en-US" smtClean="0"/>
          </a:p>
        </p:txBody>
      </p:sp>
      <p:sp>
        <p:nvSpPr>
          <p:cNvPr id="167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9FB14CA-6BDA-40EC-A631-BF40D8BBEA03}" type="slidenum">
              <a:rPr lang="zh-CN" altLang="en-US">
                <a:solidFill>
                  <a:srgbClr val="000000"/>
                </a:solidFill>
              </a:rPr>
              <a:t>32</a:t>
            </a:fld>
            <a:endParaRPr lang="zh-CN"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p:cNvSpPr>
            <a:spLocks noGrp="1" noRot="1" noChangeAspect="1" noChangeArrowheads="1"/>
          </p:cNvSpPr>
          <p:nvPr>
            <p:ph type="sldImg" idx="4294967295"/>
          </p:nvPr>
        </p:nvSpPr>
        <p:spPr>
          <a:ln>
            <a:miter lim="800000"/>
          </a:ln>
        </p:spPr>
      </p:sp>
      <p:sp>
        <p:nvSpPr>
          <p:cNvPr id="169986" name="备注占位符 2"/>
          <p:cNvSpPr>
            <a:spLocks noGrp="1" noChangeArrowheads="1"/>
          </p:cNvSpPr>
          <p:nvPr>
            <p:ph type="body" idx="4294967295"/>
          </p:nvPr>
        </p:nvSpPr>
        <p:spPr/>
        <p:txBody>
          <a:bodyPr/>
          <a:lstStyle/>
          <a:p>
            <a:endParaRPr lang="zh-CN" altLang="en-US" smtClean="0"/>
          </a:p>
        </p:txBody>
      </p:sp>
      <p:sp>
        <p:nvSpPr>
          <p:cNvPr id="1699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36F7E10-9ADE-48D4-9B57-5243F2D51C5E}" type="slidenum">
              <a:rPr lang="zh-CN" altLang="en-US">
                <a:solidFill>
                  <a:srgbClr val="000000"/>
                </a:solidFill>
              </a:rPr>
              <a:t>33</a:t>
            </a:fld>
            <a:endParaRPr lang="zh-CN"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noChangeArrowheads="1"/>
          </p:cNvSpPr>
          <p:nvPr>
            <p:ph type="sldImg" idx="4294967295"/>
          </p:nvPr>
        </p:nvSpPr>
        <p:spPr>
          <a:ln>
            <a:miter lim="800000"/>
          </a:ln>
        </p:spPr>
      </p:sp>
      <p:sp>
        <p:nvSpPr>
          <p:cNvPr id="172034" name="备注占位符 2"/>
          <p:cNvSpPr>
            <a:spLocks noGrp="1" noChangeArrowheads="1"/>
          </p:cNvSpPr>
          <p:nvPr>
            <p:ph type="body" idx="4294967295"/>
          </p:nvPr>
        </p:nvSpPr>
        <p:spPr/>
        <p:txBody>
          <a:bodyPr/>
          <a:lstStyle/>
          <a:p>
            <a:endParaRPr lang="zh-CN" altLang="en-US" smtClean="0"/>
          </a:p>
        </p:txBody>
      </p:sp>
      <p:sp>
        <p:nvSpPr>
          <p:cNvPr id="172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6F19F27-8A19-4366-A2F2-CCB9B4D940C1}" type="slidenum">
              <a:rPr lang="zh-CN" altLang="en-US">
                <a:solidFill>
                  <a:srgbClr val="000000"/>
                </a:solidFill>
              </a:rPr>
              <a:t>34</a:t>
            </a:fld>
            <a:endParaRPr lang="zh-CN"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noChangeArrowheads="1"/>
          </p:cNvSpPr>
          <p:nvPr>
            <p:ph type="sldImg" idx="4294967295"/>
          </p:nvPr>
        </p:nvSpPr>
        <p:spPr>
          <a:ln>
            <a:miter lim="800000"/>
          </a:ln>
        </p:spPr>
      </p:sp>
      <p:sp>
        <p:nvSpPr>
          <p:cNvPr id="174082" name="备注占位符 2"/>
          <p:cNvSpPr>
            <a:spLocks noGrp="1" noChangeArrowheads="1"/>
          </p:cNvSpPr>
          <p:nvPr>
            <p:ph type="body" idx="4294967295"/>
          </p:nvPr>
        </p:nvSpPr>
        <p:spPr/>
        <p:txBody>
          <a:bodyPr/>
          <a:lstStyle/>
          <a:p>
            <a:endParaRPr lang="zh-CN" altLang="en-US" smtClean="0"/>
          </a:p>
        </p:txBody>
      </p:sp>
      <p:sp>
        <p:nvSpPr>
          <p:cNvPr id="174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5B53109-7A7D-4910-8535-B4AB32C2DAFF}" type="slidenum">
              <a:rPr lang="zh-CN" altLang="en-US">
                <a:solidFill>
                  <a:srgbClr val="000000"/>
                </a:solidFill>
              </a:rPr>
              <a:t>35</a:t>
            </a:fld>
            <a:endParaRPr lang="zh-CN"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noChangeArrowheads="1"/>
          </p:cNvSpPr>
          <p:nvPr>
            <p:ph type="sldImg" idx="4294967295"/>
          </p:nvPr>
        </p:nvSpPr>
        <p:spPr>
          <a:ln>
            <a:miter lim="800000"/>
          </a:ln>
        </p:spPr>
      </p:sp>
      <p:sp>
        <p:nvSpPr>
          <p:cNvPr id="176130" name="备注占位符 2"/>
          <p:cNvSpPr>
            <a:spLocks noGrp="1" noChangeArrowheads="1"/>
          </p:cNvSpPr>
          <p:nvPr>
            <p:ph type="body" idx="4294967295"/>
          </p:nvPr>
        </p:nvSpPr>
        <p:spPr/>
        <p:txBody>
          <a:bodyPr/>
          <a:lstStyle/>
          <a:p>
            <a:endParaRPr lang="zh-CN" altLang="en-US" smtClean="0"/>
          </a:p>
        </p:txBody>
      </p:sp>
      <p:sp>
        <p:nvSpPr>
          <p:cNvPr id="176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4683087-AC76-48A6-B44D-1703D15DD926}" type="slidenum">
              <a:rPr lang="zh-CN" altLang="en-US">
                <a:solidFill>
                  <a:srgbClr val="000000"/>
                </a:solidFill>
              </a:rPr>
              <a:t>36</a:t>
            </a:fld>
            <a:endParaRPr lang="zh-CN"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p:cNvSpPr>
            <a:spLocks noGrp="1" noRot="1" noChangeAspect="1" noChangeArrowheads="1"/>
          </p:cNvSpPr>
          <p:nvPr>
            <p:ph type="sldImg" idx="4294967295"/>
          </p:nvPr>
        </p:nvSpPr>
        <p:spPr>
          <a:ln>
            <a:miter lim="800000"/>
          </a:ln>
        </p:spPr>
      </p:sp>
      <p:sp>
        <p:nvSpPr>
          <p:cNvPr id="178178" name="备注占位符 2"/>
          <p:cNvSpPr>
            <a:spLocks noGrp="1" noChangeArrowheads="1"/>
          </p:cNvSpPr>
          <p:nvPr>
            <p:ph type="body" idx="4294967295"/>
          </p:nvPr>
        </p:nvSpPr>
        <p:spPr/>
        <p:txBody>
          <a:bodyPr/>
          <a:lstStyle/>
          <a:p>
            <a:endParaRPr lang="zh-CN" altLang="en-US" smtClean="0"/>
          </a:p>
        </p:txBody>
      </p:sp>
      <p:sp>
        <p:nvSpPr>
          <p:cNvPr id="178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F5186DD-B038-4947-8FDB-554599045BFF}" type="slidenum">
              <a:rPr lang="zh-CN" altLang="en-US">
                <a:solidFill>
                  <a:srgbClr val="000000"/>
                </a:solidFill>
              </a:rPr>
              <a:t>37</a:t>
            </a:fld>
            <a:endParaRPr lang="zh-CN"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p:cNvSpPr>
            <a:spLocks noGrp="1" noRot="1" noChangeAspect="1" noChangeArrowheads="1"/>
          </p:cNvSpPr>
          <p:nvPr>
            <p:ph type="sldImg" idx="4294967295"/>
          </p:nvPr>
        </p:nvSpPr>
        <p:spPr>
          <a:ln>
            <a:miter lim="800000"/>
          </a:ln>
        </p:spPr>
      </p:sp>
      <p:sp>
        <p:nvSpPr>
          <p:cNvPr id="180226" name="备注占位符 2"/>
          <p:cNvSpPr>
            <a:spLocks noGrp="1" noChangeArrowheads="1"/>
          </p:cNvSpPr>
          <p:nvPr>
            <p:ph type="body" idx="4294967295"/>
          </p:nvPr>
        </p:nvSpPr>
        <p:spPr/>
        <p:txBody>
          <a:bodyPr/>
          <a:lstStyle/>
          <a:p>
            <a:endParaRPr lang="zh-CN" altLang="en-US" smtClean="0"/>
          </a:p>
        </p:txBody>
      </p:sp>
      <p:sp>
        <p:nvSpPr>
          <p:cNvPr id="1802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2FFA6BAC-2569-487D-BB18-D3DBBD4EBD7A}" type="slidenum">
              <a:rPr lang="zh-CN" altLang="en-US">
                <a:solidFill>
                  <a:srgbClr val="000000"/>
                </a:solidFill>
              </a:rPr>
              <a:t>38</a:t>
            </a:fld>
            <a:endParaRPr lang="zh-CN"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5EAC54-8A68-47DE-9967-944BD9E14C4F}"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noChangeArrowheads="1"/>
          </p:cNvSpPr>
          <p:nvPr>
            <p:ph type="sldImg" idx="4294967295"/>
          </p:nvPr>
        </p:nvSpPr>
        <p:spPr>
          <a:ln>
            <a:miter lim="800000"/>
          </a:ln>
        </p:spPr>
      </p:sp>
      <p:sp>
        <p:nvSpPr>
          <p:cNvPr id="110594" name="备注占位符 2"/>
          <p:cNvSpPr>
            <a:spLocks noGrp="1" noChangeArrowheads="1"/>
          </p:cNvSpPr>
          <p:nvPr>
            <p:ph type="body" idx="4294967295"/>
          </p:nvPr>
        </p:nvSpPr>
        <p:spPr/>
        <p:txBody>
          <a:bodyPr/>
          <a:lstStyle/>
          <a:p>
            <a:endParaRPr lang="zh-CN" altLang="en-US" smtClean="0"/>
          </a:p>
        </p:txBody>
      </p:sp>
      <p:sp>
        <p:nvSpPr>
          <p:cNvPr id="1105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2EBFD212-ACEB-4BD3-B557-B02DA8AB20D1}"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noChangeArrowheads="1"/>
          </p:cNvSpPr>
          <p:nvPr>
            <p:ph type="sldImg" idx="4294967295"/>
          </p:nvPr>
        </p:nvSpPr>
        <p:spPr>
          <a:ln>
            <a:miter lim="800000"/>
          </a:ln>
        </p:spPr>
      </p:sp>
      <p:sp>
        <p:nvSpPr>
          <p:cNvPr id="112642" name="备注占位符 2"/>
          <p:cNvSpPr>
            <a:spLocks noGrp="1" noChangeArrowheads="1"/>
          </p:cNvSpPr>
          <p:nvPr>
            <p:ph type="body" idx="4294967295"/>
          </p:nvPr>
        </p:nvSpPr>
        <p:spPr/>
        <p:txBody>
          <a:bodyPr/>
          <a:lstStyle/>
          <a:p>
            <a:endParaRPr lang="zh-CN" altLang="en-US" smtClean="0"/>
          </a:p>
        </p:txBody>
      </p:sp>
      <p:sp>
        <p:nvSpPr>
          <p:cNvPr id="1126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02E3151-F2A7-472F-9013-3D3C25767793}"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noChangeArrowheads="1"/>
          </p:cNvSpPr>
          <p:nvPr>
            <p:ph type="sldImg" idx="4294967295"/>
          </p:nvPr>
        </p:nvSpPr>
        <p:spPr>
          <a:ln>
            <a:miter lim="800000"/>
          </a:ln>
        </p:spPr>
      </p:sp>
      <p:sp>
        <p:nvSpPr>
          <p:cNvPr id="114690" name="备注占位符 2"/>
          <p:cNvSpPr>
            <a:spLocks noGrp="1" noChangeArrowheads="1"/>
          </p:cNvSpPr>
          <p:nvPr>
            <p:ph type="body" idx="4294967295"/>
          </p:nvPr>
        </p:nvSpPr>
        <p:spPr/>
        <p:txBody>
          <a:bodyPr/>
          <a:lstStyle/>
          <a:p>
            <a:endParaRPr lang="zh-CN" altLang="en-US" smtClean="0"/>
          </a:p>
        </p:txBody>
      </p:sp>
      <p:sp>
        <p:nvSpPr>
          <p:cNvPr id="1146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BCA1803-B6BA-4D0C-9A95-69F57BB676FD}" type="slidenum">
              <a:rPr lang="zh-CN" altLang="en-US">
                <a:solidFill>
                  <a:srgbClr val="000000"/>
                </a:solidFill>
              </a:rPr>
              <a:t>6</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noChangeArrowheads="1"/>
          </p:cNvSpPr>
          <p:nvPr>
            <p:ph type="sldImg" idx="4294967295"/>
          </p:nvPr>
        </p:nvSpPr>
        <p:spPr>
          <a:ln>
            <a:miter lim="800000"/>
          </a:ln>
        </p:spPr>
      </p:sp>
      <p:sp>
        <p:nvSpPr>
          <p:cNvPr id="116738" name="备注占位符 2"/>
          <p:cNvSpPr>
            <a:spLocks noGrp="1" noChangeArrowheads="1"/>
          </p:cNvSpPr>
          <p:nvPr>
            <p:ph type="body" idx="4294967295"/>
          </p:nvPr>
        </p:nvSpPr>
        <p:spPr/>
        <p:txBody>
          <a:bodyPr/>
          <a:lstStyle/>
          <a:p>
            <a:endParaRPr lang="zh-CN" altLang="en-US" smtClean="0"/>
          </a:p>
        </p:txBody>
      </p:sp>
      <p:sp>
        <p:nvSpPr>
          <p:cNvPr id="1167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AAD6A5E-89F6-40F1-907E-08F2B8A7F999}" type="slidenum">
              <a:rPr lang="zh-CN" altLang="en-US">
                <a:solidFill>
                  <a:srgbClr val="000000"/>
                </a:solidFill>
              </a:rPr>
              <a:t>7</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noChangeArrowheads="1"/>
          </p:cNvSpPr>
          <p:nvPr>
            <p:ph type="sldImg" idx="4294967295"/>
          </p:nvPr>
        </p:nvSpPr>
        <p:spPr>
          <a:ln>
            <a:miter lim="800000"/>
          </a:ln>
        </p:spPr>
      </p:sp>
      <p:sp>
        <p:nvSpPr>
          <p:cNvPr id="118786" name="备注占位符 2"/>
          <p:cNvSpPr>
            <a:spLocks noGrp="1" noChangeArrowheads="1"/>
          </p:cNvSpPr>
          <p:nvPr>
            <p:ph type="body" idx="4294967295"/>
          </p:nvPr>
        </p:nvSpPr>
        <p:spPr/>
        <p:txBody>
          <a:bodyPr/>
          <a:lstStyle/>
          <a:p>
            <a:endParaRPr lang="zh-CN" altLang="en-US" smtClean="0"/>
          </a:p>
        </p:txBody>
      </p:sp>
      <p:sp>
        <p:nvSpPr>
          <p:cNvPr id="1187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D3D4F11-23F3-46D0-8CF0-98F2AC3648C8}" type="slidenum">
              <a:rPr lang="zh-CN" altLang="en-US">
                <a:solidFill>
                  <a:srgbClr val="000000"/>
                </a:solidFill>
              </a:rPr>
              <a:t>8</a:t>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noChangeArrowheads="1"/>
          </p:cNvSpPr>
          <p:nvPr>
            <p:ph type="sldImg" idx="4294967295"/>
          </p:nvPr>
        </p:nvSpPr>
        <p:spPr>
          <a:ln>
            <a:miter lim="800000"/>
          </a:ln>
        </p:spPr>
      </p:sp>
      <p:sp>
        <p:nvSpPr>
          <p:cNvPr id="120834" name="备注占位符 2"/>
          <p:cNvSpPr>
            <a:spLocks noGrp="1" noChangeArrowheads="1"/>
          </p:cNvSpPr>
          <p:nvPr>
            <p:ph type="body" idx="4294967295"/>
          </p:nvPr>
        </p:nvSpPr>
        <p:spPr/>
        <p:txBody>
          <a:bodyPr/>
          <a:lstStyle/>
          <a:p>
            <a:endParaRPr lang="zh-CN" altLang="en-US" smtClean="0"/>
          </a:p>
        </p:txBody>
      </p:sp>
      <p:sp>
        <p:nvSpPr>
          <p:cNvPr id="1208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BECD7D8-A174-4AF4-98A2-BB34C7755811}" type="slidenum">
              <a:rPr lang="zh-CN" altLang="en-US">
                <a:solidFill>
                  <a:srgbClr val="000000"/>
                </a:solidFill>
              </a:rPr>
              <a:t>9</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获取资料咨询微信：ansyingsj1]">
    <p:spTree>
      <p:nvGrpSpPr>
        <p:cNvPr id="1" name=""/>
        <p:cNvGrpSpPr/>
        <p:nvPr/>
      </p:nvGrpSpPr>
      <p:grpSpPr>
        <a:xfrm>
          <a:off x="0" y="0"/>
          <a:ext cx="0" cy="0"/>
          <a:chOff x="0" y="0"/>
          <a:chExt cx="0" cy="0"/>
        </a:xfrm>
      </p:grpSpPr>
      <p:sp>
        <p:nvSpPr>
          <p:cNvPr id="4" name="文本占位符 5"/>
          <p:cNvSpPr txBox="1"/>
          <p:nvPr userDrawn="1"/>
        </p:nvSpPr>
        <p:spPr>
          <a:xfrm>
            <a:off x="1" y="1912022"/>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charset="0"/>
              <a:buNone/>
              <a:defRPr/>
            </a:pPr>
            <a:r>
              <a:rPr kumimoji="0" lang="zh-CN" altLang="en-US"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24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9525" y="0"/>
            <a:ext cx="9153525" cy="5143500"/>
          </a:xfrm>
          <a:prstGeom prst="rect">
            <a:avLst/>
          </a:prstGeom>
          <a:gradFill>
            <a:gsLst>
              <a:gs pos="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18" name="任意多边形: 形状 17"/>
          <p:cNvSpPr/>
          <p:nvPr userDrawn="1"/>
        </p:nvSpPr>
        <p:spPr>
          <a:xfrm rot="-2700000">
            <a:off x="4074047" y="4123656"/>
            <a:ext cx="2613517" cy="704704"/>
          </a:xfrm>
          <a:custGeom>
            <a:avLst/>
            <a:gdLst>
              <a:gd name="connsiteX0" fmla="*/ 6520009 w 6520009"/>
              <a:gd name="connsiteY0" fmla="*/ 0 h 1758043"/>
              <a:gd name="connsiteX1" fmla="*/ 4761966 w 6520009"/>
              <a:gd name="connsiteY1" fmla="*/ 1758043 h 1758043"/>
              <a:gd name="connsiteX2" fmla="*/ 1758044 w 6520009"/>
              <a:gd name="connsiteY2" fmla="*/ 1758043 h 1758043"/>
              <a:gd name="connsiteX3" fmla="*/ 0 w 6520009"/>
              <a:gd name="connsiteY3" fmla="*/ 0 h 1758043"/>
            </a:gdLst>
            <a:ahLst/>
            <a:cxnLst>
              <a:cxn ang="0">
                <a:pos x="connsiteX0" y="connsiteY0"/>
              </a:cxn>
              <a:cxn ang="0">
                <a:pos x="connsiteX1" y="connsiteY1"/>
              </a:cxn>
              <a:cxn ang="0">
                <a:pos x="connsiteX2" y="connsiteY2"/>
              </a:cxn>
              <a:cxn ang="0">
                <a:pos x="connsiteX3" y="connsiteY3"/>
              </a:cxn>
            </a:cxnLst>
            <a:rect l="l" t="t" r="r" b="b"/>
            <a:pathLst>
              <a:path w="6520009" h="1758043">
                <a:moveTo>
                  <a:pt x="6520009" y="0"/>
                </a:moveTo>
                <a:lnTo>
                  <a:pt x="4761966" y="1758043"/>
                </a:lnTo>
                <a:lnTo>
                  <a:pt x="1758044" y="175804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801" name="副标题 2"/>
          <p:cNvSpPr>
            <a:spLocks noGrp="1"/>
          </p:cNvSpPr>
          <p:nvPr userDrawn="1">
            <p:ph type="subTitle" idx="1"/>
          </p:nvPr>
        </p:nvSpPr>
        <p:spPr>
          <a:xfrm>
            <a:off x="685265" y="2571751"/>
            <a:ext cx="4391025" cy="419099"/>
          </a:xfrm>
        </p:spPr>
        <p:txBody>
          <a:bodyPr anchor="ct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802" name="标题 1"/>
          <p:cNvSpPr>
            <a:spLocks noGrp="1"/>
          </p:cNvSpPr>
          <p:nvPr userDrawn="1">
            <p:ph type="ctrTitle"/>
          </p:nvPr>
        </p:nvSpPr>
        <p:spPr>
          <a:xfrm>
            <a:off x="685265" y="1351207"/>
            <a:ext cx="4391025" cy="1220543"/>
          </a:xfrm>
        </p:spPr>
        <p:txBody>
          <a:bodyPr anchor="ctr">
            <a:normAutofit/>
          </a:bodyPr>
          <a:lstStyle>
            <a:lvl1pPr algn="l">
              <a:defRPr sz="3000">
                <a:solidFill>
                  <a:schemeClr val="bg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85265" y="3632820"/>
            <a:ext cx="4391025" cy="215503"/>
          </a:xfrm>
          <a:prstGeom prst="rect">
            <a:avLst/>
          </a:prstGeom>
          <a:noFill/>
        </p:spPr>
        <p:txBody>
          <a:bodyPr vert="horz" anchor="ctr">
            <a:noAutofit/>
          </a:bodyPr>
          <a:lstStyle>
            <a:lvl1pPr marL="0" indent="0" algn="l">
              <a:buNone/>
              <a:defRPr sz="1125"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85265" y="3855024"/>
            <a:ext cx="4391025" cy="215503"/>
          </a:xfrm>
        </p:spPr>
        <p:txBody>
          <a:bodyPr vert="horz" anchor="ctr">
            <a:noAutofit/>
          </a:bodyPr>
          <a:lstStyle>
            <a:lvl1pPr marL="0" indent="0" algn="l">
              <a:buNone/>
              <a:defRPr sz="1125"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Date</a:t>
            </a:r>
            <a:endParaRPr lang="zh-CN" altLang="en-US" dirty="0"/>
          </a:p>
        </p:txBody>
      </p:sp>
      <p:sp>
        <p:nvSpPr>
          <p:cNvPr id="39" name="任意多边形: 形状 38"/>
          <p:cNvSpPr/>
          <p:nvPr userDrawn="1"/>
        </p:nvSpPr>
        <p:spPr>
          <a:xfrm rot="-2700000">
            <a:off x="6379953" y="-1519599"/>
            <a:ext cx="2374408" cy="4857350"/>
          </a:xfrm>
          <a:custGeom>
            <a:avLst/>
            <a:gdLst>
              <a:gd name="connsiteX0" fmla="*/ 16603 w 3165877"/>
              <a:gd name="connsiteY0" fmla="*/ 0 h 6476466"/>
              <a:gd name="connsiteX1" fmla="*/ 3165877 w 3165877"/>
              <a:gd name="connsiteY1" fmla="*/ 3149274 h 6476466"/>
              <a:gd name="connsiteX2" fmla="*/ 3154146 w 3165877"/>
              <a:gd name="connsiteY2" fmla="*/ 3149274 h 6476466"/>
              <a:gd name="connsiteX3" fmla="*/ 3154146 w 3165877"/>
              <a:gd name="connsiteY3" fmla="*/ 4640351 h 6476466"/>
              <a:gd name="connsiteX4" fmla="*/ 1318032 w 3165877"/>
              <a:gd name="connsiteY4" fmla="*/ 6476465 h 6476466"/>
              <a:gd name="connsiteX5" fmla="*/ 0 w 3165877"/>
              <a:gd name="connsiteY5" fmla="*/ 6476466 h 6476466"/>
              <a:gd name="connsiteX6" fmla="*/ 0 w 3165877"/>
              <a:gd name="connsiteY6" fmla="*/ 0 h 647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5877" h="6476466">
                <a:moveTo>
                  <a:pt x="16603" y="0"/>
                </a:moveTo>
                <a:lnTo>
                  <a:pt x="3165877" y="3149274"/>
                </a:lnTo>
                <a:lnTo>
                  <a:pt x="3154146" y="3149274"/>
                </a:lnTo>
                <a:lnTo>
                  <a:pt x="3154146" y="4640351"/>
                </a:lnTo>
                <a:lnTo>
                  <a:pt x="1318032" y="6476465"/>
                </a:lnTo>
                <a:lnTo>
                  <a:pt x="0" y="647646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36" name="任意多边形: 形状 35"/>
          <p:cNvSpPr/>
          <p:nvPr userDrawn="1"/>
        </p:nvSpPr>
        <p:spPr>
          <a:xfrm rot="-2700000">
            <a:off x="5436292" y="3230652"/>
            <a:ext cx="4890007" cy="1318532"/>
          </a:xfrm>
          <a:custGeom>
            <a:avLst/>
            <a:gdLst>
              <a:gd name="connsiteX0" fmla="*/ 6520009 w 6520009"/>
              <a:gd name="connsiteY0" fmla="*/ 0 h 1758043"/>
              <a:gd name="connsiteX1" fmla="*/ 4761966 w 6520009"/>
              <a:gd name="connsiteY1" fmla="*/ 1758043 h 1758043"/>
              <a:gd name="connsiteX2" fmla="*/ 1758044 w 6520009"/>
              <a:gd name="connsiteY2" fmla="*/ 1758043 h 1758043"/>
              <a:gd name="connsiteX3" fmla="*/ 0 w 6520009"/>
              <a:gd name="connsiteY3" fmla="*/ 0 h 1758043"/>
            </a:gdLst>
            <a:ahLst/>
            <a:cxnLst>
              <a:cxn ang="0">
                <a:pos x="connsiteX0" y="connsiteY0"/>
              </a:cxn>
              <a:cxn ang="0">
                <a:pos x="connsiteX1" y="connsiteY1"/>
              </a:cxn>
              <a:cxn ang="0">
                <a:pos x="connsiteX2" y="connsiteY2"/>
              </a:cxn>
              <a:cxn ang="0">
                <a:pos x="connsiteX3" y="connsiteY3"/>
              </a:cxn>
            </a:cxnLst>
            <a:rect l="l" t="t" r="r" b="b"/>
            <a:pathLst>
              <a:path w="6520009" h="1758043">
                <a:moveTo>
                  <a:pt x="6520009" y="0"/>
                </a:moveTo>
                <a:lnTo>
                  <a:pt x="4761966" y="1758043"/>
                </a:lnTo>
                <a:lnTo>
                  <a:pt x="1758044" y="175804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cxnSp>
        <p:nvCxnSpPr>
          <p:cNvPr id="37" name="直接连接符 36"/>
          <p:cNvCxnSpPr/>
          <p:nvPr userDrawn="1"/>
        </p:nvCxnSpPr>
        <p:spPr>
          <a:xfrm flipH="1">
            <a:off x="5457826" y="3302836"/>
            <a:ext cx="1685925" cy="1726364"/>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任意多边形: 形状 43"/>
          <p:cNvSpPr/>
          <p:nvPr userDrawn="1"/>
        </p:nvSpPr>
        <p:spPr>
          <a:xfrm rot="18900000" flipH="1" flipV="1">
            <a:off x="-518684" y="263461"/>
            <a:ext cx="2141792" cy="577508"/>
          </a:xfrm>
          <a:custGeom>
            <a:avLst/>
            <a:gdLst>
              <a:gd name="connsiteX0" fmla="*/ 6520009 w 6520009"/>
              <a:gd name="connsiteY0" fmla="*/ 0 h 1758043"/>
              <a:gd name="connsiteX1" fmla="*/ 4761966 w 6520009"/>
              <a:gd name="connsiteY1" fmla="*/ 1758043 h 1758043"/>
              <a:gd name="connsiteX2" fmla="*/ 1758044 w 6520009"/>
              <a:gd name="connsiteY2" fmla="*/ 1758043 h 1758043"/>
              <a:gd name="connsiteX3" fmla="*/ 0 w 6520009"/>
              <a:gd name="connsiteY3" fmla="*/ 0 h 1758043"/>
            </a:gdLst>
            <a:ahLst/>
            <a:cxnLst>
              <a:cxn ang="0">
                <a:pos x="connsiteX0" y="connsiteY0"/>
              </a:cxn>
              <a:cxn ang="0">
                <a:pos x="connsiteX1" y="connsiteY1"/>
              </a:cxn>
              <a:cxn ang="0">
                <a:pos x="connsiteX2" y="connsiteY2"/>
              </a:cxn>
              <a:cxn ang="0">
                <a:pos x="connsiteX3" y="connsiteY3"/>
              </a:cxn>
            </a:cxnLst>
            <a:rect l="l" t="t" r="r" b="b"/>
            <a:pathLst>
              <a:path w="6520009" h="1758043">
                <a:moveTo>
                  <a:pt x="6520009" y="0"/>
                </a:moveTo>
                <a:lnTo>
                  <a:pt x="4761966" y="1758043"/>
                </a:lnTo>
                <a:lnTo>
                  <a:pt x="1758044" y="175804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p:nvPr>
        </p:nvSpPr>
        <p:spPr>
          <a:xfrm>
            <a:off x="1181100" y="1416810"/>
            <a:ext cx="4965976" cy="1505870"/>
          </a:xfrm>
          <a:prstGeom prst="rect">
            <a:avLst/>
          </a:prstGeom>
          <a:noFill/>
        </p:spPr>
        <p:txBody>
          <a:bodyPr anchor="b">
            <a:normAutofit/>
          </a:bodyPr>
          <a:lstStyle>
            <a:lvl1pPr marL="0" indent="0" algn="l">
              <a:buFont typeface="Arial" charset="0"/>
              <a:buNone/>
              <a:defRPr sz="2400">
                <a:solidFill>
                  <a:schemeClr val="accent4"/>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1181101" y="3630963"/>
            <a:ext cx="4965974" cy="233153"/>
          </a:xfrm>
          <a:prstGeom prst="rect">
            <a:avLst/>
          </a:prstGeom>
          <a:noFill/>
        </p:spPr>
        <p:txBody>
          <a:bodyPr vert="horz" lIns="91440" tIns="45720" rIns="91440" bIns="45720" rtlCol="0">
            <a:normAutofit/>
          </a:bodyPr>
          <a:lstStyle>
            <a:lvl1pPr marL="0" indent="0" algn="l">
              <a:buNone/>
              <a:defRPr lang="zh-CN" altLang="en-US" sz="1125" smtClean="0">
                <a:solidFill>
                  <a:schemeClr val="accent4"/>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defTabSz="-635"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1181103" y="3408760"/>
            <a:ext cx="4965974" cy="222203"/>
          </a:xfrm>
          <a:prstGeom prst="rect">
            <a:avLst/>
          </a:prstGeom>
          <a:noFill/>
        </p:spPr>
        <p:txBody>
          <a:bodyPr vert="horz" anchor="ctr">
            <a:noAutofit/>
          </a:bodyPr>
          <a:lstStyle>
            <a:lvl1pPr marL="0" indent="0" algn="l">
              <a:buNone/>
              <a:defRPr sz="1125" b="0">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
        <p:nvSpPr>
          <p:cNvPr id="5" name="等腰三角形 4"/>
          <p:cNvSpPr/>
          <p:nvPr userDrawn="1"/>
        </p:nvSpPr>
        <p:spPr>
          <a:xfrm rot="-2700000">
            <a:off x="527941" y="82267"/>
            <a:ext cx="899827" cy="77571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8" name="任意多边形: 形状 7"/>
          <p:cNvSpPr/>
          <p:nvPr userDrawn="1"/>
        </p:nvSpPr>
        <p:spPr>
          <a:xfrm rot="-2700000">
            <a:off x="5436292" y="3251124"/>
            <a:ext cx="4890007" cy="1318532"/>
          </a:xfrm>
          <a:custGeom>
            <a:avLst/>
            <a:gdLst>
              <a:gd name="connsiteX0" fmla="*/ 6520009 w 6520009"/>
              <a:gd name="connsiteY0" fmla="*/ 0 h 1758043"/>
              <a:gd name="connsiteX1" fmla="*/ 4761966 w 6520009"/>
              <a:gd name="connsiteY1" fmla="*/ 1758043 h 1758043"/>
              <a:gd name="connsiteX2" fmla="*/ 1758044 w 6520009"/>
              <a:gd name="connsiteY2" fmla="*/ 1758043 h 1758043"/>
              <a:gd name="connsiteX3" fmla="*/ 0 w 6520009"/>
              <a:gd name="connsiteY3" fmla="*/ 0 h 1758043"/>
            </a:gdLst>
            <a:ahLst/>
            <a:cxnLst>
              <a:cxn ang="0">
                <a:pos x="connsiteX0" y="connsiteY0"/>
              </a:cxn>
              <a:cxn ang="0">
                <a:pos x="connsiteX1" y="connsiteY1"/>
              </a:cxn>
              <a:cxn ang="0">
                <a:pos x="connsiteX2" y="connsiteY2"/>
              </a:cxn>
              <a:cxn ang="0">
                <a:pos x="connsiteX3" y="connsiteY3"/>
              </a:cxn>
            </a:cxnLst>
            <a:rect l="l" t="t" r="r" b="b"/>
            <a:pathLst>
              <a:path w="6520009" h="1758043">
                <a:moveTo>
                  <a:pt x="6520009" y="0"/>
                </a:moveTo>
                <a:lnTo>
                  <a:pt x="4761966" y="1758043"/>
                </a:lnTo>
                <a:lnTo>
                  <a:pt x="1758044" y="17580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2" name="任意多边形: 形状 11"/>
          <p:cNvSpPr/>
          <p:nvPr userDrawn="1"/>
        </p:nvSpPr>
        <p:spPr>
          <a:xfrm rot="18900000" flipH="1" flipV="1">
            <a:off x="-518684" y="263461"/>
            <a:ext cx="2141792" cy="577508"/>
          </a:xfrm>
          <a:custGeom>
            <a:avLst/>
            <a:gdLst>
              <a:gd name="connsiteX0" fmla="*/ 6520009 w 6520009"/>
              <a:gd name="connsiteY0" fmla="*/ 0 h 1758043"/>
              <a:gd name="connsiteX1" fmla="*/ 4761966 w 6520009"/>
              <a:gd name="connsiteY1" fmla="*/ 1758043 h 1758043"/>
              <a:gd name="connsiteX2" fmla="*/ 1758044 w 6520009"/>
              <a:gd name="connsiteY2" fmla="*/ 1758043 h 1758043"/>
              <a:gd name="connsiteX3" fmla="*/ 0 w 6520009"/>
              <a:gd name="connsiteY3" fmla="*/ 0 h 1758043"/>
            </a:gdLst>
            <a:ahLst/>
            <a:cxnLst>
              <a:cxn ang="0">
                <a:pos x="connsiteX0" y="connsiteY0"/>
              </a:cxn>
              <a:cxn ang="0">
                <a:pos x="connsiteX1" y="connsiteY1"/>
              </a:cxn>
              <a:cxn ang="0">
                <a:pos x="connsiteX2" y="connsiteY2"/>
              </a:cxn>
              <a:cxn ang="0">
                <a:pos x="connsiteX3" y="connsiteY3"/>
              </a:cxn>
            </a:cxnLst>
            <a:rect l="l" t="t" r="r" b="b"/>
            <a:pathLst>
              <a:path w="6520009" h="1758043">
                <a:moveTo>
                  <a:pt x="6520009" y="0"/>
                </a:moveTo>
                <a:lnTo>
                  <a:pt x="4761966" y="1758043"/>
                </a:lnTo>
                <a:lnTo>
                  <a:pt x="1758044" y="17580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 name="文本占位符 5"/>
          <p:cNvSpPr txBox="1"/>
          <p:nvPr userDrawn="1"/>
        </p:nvSpPr>
        <p:spPr>
          <a:xfrm>
            <a:off x="1" y="1912022"/>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charset="0"/>
              <a:buNone/>
              <a:defRPr/>
            </a:pPr>
            <a:r>
              <a:rPr kumimoji="0" lang="zh-CN" altLang="en-US"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24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pic>
        <p:nvPicPr>
          <p:cNvPr id="2" name="图片 1"/>
          <p:cNvPicPr>
            <a:picLocks noChangeAspect="1"/>
          </p:cNvPicPr>
          <p:nvPr userDrawn="1"/>
        </p:nvPicPr>
        <p:blipFill>
          <a:blip r:embed="rId3"/>
          <a:stretch>
            <a:fillRect/>
          </a:stretch>
        </p:blipFill>
        <p:spPr>
          <a:xfrm>
            <a:off x="0" y="3651840"/>
            <a:ext cx="9272820"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3"/>
            <a:ext cx="8137922" cy="771524"/>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842965"/>
            <a:ext cx="8137922" cy="376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
        <p:nvSpPr>
          <p:cNvPr id="8" name="日期占位符 3"/>
          <p:cNvSpPr>
            <a:spLocks noGrp="1"/>
          </p:cNvSpPr>
          <p:nvPr>
            <p:ph type="dt" sz="half" idx="2"/>
          </p:nvPr>
        </p:nvSpPr>
        <p:spPr>
          <a:xfrm>
            <a:off x="4051299" y="4680349"/>
            <a:ext cx="1041402" cy="154786"/>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defTabSz="685800" fontAlgn="auto">
              <a:spcBef>
                <a:spcPts val="0"/>
              </a:spcBef>
              <a:spcAft>
                <a:spcPts val="0"/>
              </a:spcAft>
            </a:pPr>
            <a:fld id="{6489D9C7-5DC6-4263-87FF-7C99F6FB63C3}" type="datetime1">
              <a:rPr lang="zh-CN" altLang="en-US" smtClean="0">
                <a:solidFill>
                  <a:srgbClr val="000000">
                    <a:lumMod val="50000"/>
                    <a:lumOff val="50000"/>
                  </a:srgbClr>
                </a:solidFill>
                <a:latin typeface="Arial" charset="0"/>
                <a:ea typeface="微软雅黑" pitchFamily="34" charset="-122"/>
              </a:rPr>
              <a:t>2020/3/19</a:t>
            </a:fld>
            <a:endParaRPr lang="zh-CN" altLang="en-US">
              <a:solidFill>
                <a:srgbClr val="000000">
                  <a:lumMod val="50000"/>
                  <a:lumOff val="50000"/>
                </a:srgbClr>
              </a:solidFill>
              <a:latin typeface="Arial" charset="0"/>
              <a:ea typeface="微软雅黑" pitchFamily="34" charset="-122"/>
            </a:endParaRPr>
          </a:p>
        </p:txBody>
      </p:sp>
      <p:sp>
        <p:nvSpPr>
          <p:cNvPr id="9" name="页脚占位符 4"/>
          <p:cNvSpPr>
            <a:spLocks noGrp="1"/>
          </p:cNvSpPr>
          <p:nvPr>
            <p:ph type="ftr" sz="quarter" idx="3"/>
          </p:nvPr>
        </p:nvSpPr>
        <p:spPr>
          <a:xfrm>
            <a:off x="502444" y="4680349"/>
            <a:ext cx="3105151" cy="154786"/>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defTabSz="685800" fontAlgn="auto">
              <a:spcBef>
                <a:spcPts val="0"/>
              </a:spcBef>
              <a:spcAft>
                <a:spcPts val="0"/>
              </a:spcAft>
            </a:pPr>
            <a:r>
              <a:rPr lang="en-US" altLang="zh-CN" smtClean="0">
                <a:solidFill>
                  <a:srgbClr val="000000">
                    <a:lumMod val="50000"/>
                    <a:lumOff val="50000"/>
                  </a:srgbClr>
                </a:solidFill>
                <a:latin typeface="Arial" charset="0"/>
                <a:ea typeface="微软雅黑" pitchFamily="34" charset="-122"/>
              </a:rPr>
              <a:t>www.islide.cc</a:t>
            </a:r>
            <a:endParaRPr lang="zh-CN" altLang="en-US" dirty="0">
              <a:solidFill>
                <a:srgbClr val="000000">
                  <a:lumMod val="50000"/>
                  <a:lumOff val="50000"/>
                </a:srgbClr>
              </a:solidFill>
              <a:latin typeface="Arial" charset="0"/>
              <a:ea typeface="微软雅黑" pitchFamily="34" charset="-122"/>
            </a:endParaRPr>
          </a:p>
        </p:txBody>
      </p:sp>
      <p:sp>
        <p:nvSpPr>
          <p:cNvPr id="10" name="灯片编号占位符 5"/>
          <p:cNvSpPr>
            <a:spLocks noGrp="1"/>
          </p:cNvSpPr>
          <p:nvPr>
            <p:ph type="sldNum" sz="quarter" idx="4"/>
          </p:nvPr>
        </p:nvSpPr>
        <p:spPr>
          <a:xfrm>
            <a:off x="6457949" y="4680349"/>
            <a:ext cx="2182416" cy="154786"/>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defTabSz="685800" fontAlgn="auto">
              <a:spcBef>
                <a:spcPts val="0"/>
              </a:spcBef>
              <a:spcAft>
                <a:spcPts val="0"/>
              </a:spcAft>
            </a:pPr>
            <a:fld id="{5DD3DB80-B894-403A-B48E-6FDC1A72010E}" type="slidenum">
              <a:rPr lang="zh-CN" altLang="en-US" smtClean="0">
                <a:solidFill>
                  <a:srgbClr val="000000">
                    <a:lumMod val="50000"/>
                    <a:lumOff val="50000"/>
                  </a:srgbClr>
                </a:solidFill>
                <a:latin typeface="Arial" charset="0"/>
                <a:ea typeface="微软雅黑" pitchFamily="34" charset="-122"/>
              </a:rPr>
              <a:t>‹#›</a:t>
            </a:fld>
            <a:endParaRPr lang="zh-CN" altLang="en-US">
              <a:solidFill>
                <a:srgbClr val="000000">
                  <a:lumMod val="50000"/>
                  <a:lumOff val="50000"/>
                </a:srgbClr>
              </a:solidFill>
              <a:latin typeface="Arial" charset="0"/>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charset="0"/>
        <a:buChar char="•"/>
        <a:defRPr sz="135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charset="0"/>
        <a:buChar char="•"/>
        <a:defRPr sz="12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charset="0"/>
        <a:buChar char="•"/>
        <a:defRPr sz="105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p:cNvSpPr txBox="1"/>
          <p:nvPr userDrawn="1"/>
        </p:nvSpPr>
        <p:spPr>
          <a:xfrm>
            <a:off x="1" y="1912022"/>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charset="0"/>
              <a:buNone/>
              <a:defRPr/>
            </a:pPr>
            <a:r>
              <a:rPr kumimoji="0" lang="zh-CN" altLang="en-US"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24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24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265" y="1351207"/>
            <a:ext cx="5614879" cy="1220543"/>
          </a:xfrm>
        </p:spPr>
        <p:txBody>
          <a:bodyPr>
            <a:normAutofit/>
          </a:bodyPr>
          <a:lstStyle/>
          <a:p>
            <a:r>
              <a:rPr lang="zh-CN" altLang="en-US" sz="3600" smtClean="0"/>
              <a:t>设备设施全周期安全管理</a:t>
            </a:r>
            <a:endParaRPr lang="zh-CN" altLang="en-US" sz="3600" dirty="0"/>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21860"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0" name="图示 9"/>
          <p:cNvGraphicFramePr/>
          <p:nvPr/>
        </p:nvGraphicFramePr>
        <p:xfrm>
          <a:off x="899592" y="1203598"/>
          <a:ext cx="7344816"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555875" y="4300538"/>
            <a:ext cx="4103688" cy="36830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r>
              <a:rPr lang="zh-CN" altLang="en-US" noProof="1">
                <a:solidFill>
                  <a:prstClr val="white"/>
                </a:solidFill>
                <a:latin typeface="微软雅黑" pitchFamily="34" charset="-122"/>
                <a:ea typeface="微软雅黑" pitchFamily="34" charset="-122"/>
              </a:rPr>
              <a:t>开箱验收</a:t>
            </a:r>
          </a:p>
        </p:txBody>
      </p:sp>
      <p:sp>
        <p:nvSpPr>
          <p:cNvPr id="13" name="下箭头 12"/>
          <p:cNvSpPr/>
          <p:nvPr/>
        </p:nvSpPr>
        <p:spPr>
          <a:xfrm>
            <a:off x="4284663" y="3579813"/>
            <a:ext cx="647700" cy="576262"/>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Tree>
  </p:cSld>
  <p:clrMapOvr>
    <a:masterClrMapping/>
  </p:clrMapOvr>
  <p:transition spd="slow" advClick="0" advTm="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23908"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0" name="右箭头 9"/>
          <p:cNvSpPr>
            <a:spLocks noChangeArrowheads="1"/>
          </p:cNvSpPr>
          <p:nvPr/>
        </p:nvSpPr>
        <p:spPr bwMode="auto">
          <a:xfrm>
            <a:off x="5148263" y="1571625"/>
            <a:ext cx="1084262" cy="393700"/>
          </a:xfrm>
          <a:prstGeom prst="rightArrow">
            <a:avLst>
              <a:gd name="adj1" fmla="val 50000"/>
              <a:gd name="adj2" fmla="val 5018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170" tIns="48083" rIns="96170" bIns="48083" anchor="ctr"/>
          <a:lstStyle/>
          <a:p>
            <a:pPr>
              <a:lnSpc>
                <a:spcPct val="120000"/>
              </a:lnSpc>
            </a:pPr>
            <a:endParaRPr lang="zh-CN" altLang="en-US" sz="1900" b="1">
              <a:solidFill>
                <a:srgbClr val="FFFFFF"/>
              </a:solidFill>
              <a:latin typeface="微软雅黑" pitchFamily="34" charset="-122"/>
              <a:ea typeface="微软雅黑" pitchFamily="34" charset="-122"/>
            </a:endParaRPr>
          </a:p>
        </p:txBody>
      </p:sp>
      <p:sp>
        <p:nvSpPr>
          <p:cNvPr id="11" name="右箭头 10"/>
          <p:cNvSpPr>
            <a:spLocks noChangeArrowheads="1"/>
          </p:cNvSpPr>
          <p:nvPr/>
        </p:nvSpPr>
        <p:spPr bwMode="auto">
          <a:xfrm flipH="1">
            <a:off x="2805113" y="2162175"/>
            <a:ext cx="830262" cy="393700"/>
          </a:xfrm>
          <a:prstGeom prst="rightArrow">
            <a:avLst>
              <a:gd name="adj1" fmla="val 50000"/>
              <a:gd name="adj2" fmla="val 4987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170" tIns="48083" rIns="96170" bIns="48083" anchor="ctr"/>
          <a:lstStyle/>
          <a:p>
            <a:pPr>
              <a:lnSpc>
                <a:spcPct val="120000"/>
              </a:lnSpc>
            </a:pPr>
            <a:endParaRPr lang="zh-CN" altLang="en-US" sz="1900" b="1">
              <a:solidFill>
                <a:srgbClr val="FFFFFF"/>
              </a:solidFill>
              <a:latin typeface="微软雅黑" pitchFamily="34" charset="-122"/>
              <a:ea typeface="微软雅黑" pitchFamily="34" charset="-122"/>
            </a:endParaRPr>
          </a:p>
        </p:txBody>
      </p:sp>
      <p:sp>
        <p:nvSpPr>
          <p:cNvPr id="12" name="椭圆 11"/>
          <p:cNvSpPr>
            <a:spLocks noChangeArrowheads="1"/>
          </p:cNvSpPr>
          <p:nvPr/>
        </p:nvSpPr>
        <p:spPr bwMode="auto">
          <a:xfrm>
            <a:off x="928688" y="1079500"/>
            <a:ext cx="1876425" cy="1901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6170" tIns="48083" rIns="96170" bIns="48083" anchor="ctr"/>
          <a:lstStyle/>
          <a:p>
            <a:pPr>
              <a:lnSpc>
                <a:spcPct val="120000"/>
              </a:lnSpc>
            </a:pPr>
            <a:r>
              <a:rPr lang="zh-CN" altLang="en-US" sz="1400" b="1">
                <a:solidFill>
                  <a:schemeClr val="bg1"/>
                </a:solidFill>
                <a:latin typeface="微软雅黑" pitchFamily="34" charset="-122"/>
                <a:ea typeface="微软雅黑" pitchFamily="34" charset="-122"/>
              </a:rPr>
              <a:t>内部安装</a:t>
            </a:r>
          </a:p>
        </p:txBody>
      </p:sp>
      <p:sp>
        <p:nvSpPr>
          <p:cNvPr id="13" name="椭圆 12"/>
          <p:cNvSpPr>
            <a:spLocks noChangeArrowheads="1"/>
          </p:cNvSpPr>
          <p:nvPr/>
        </p:nvSpPr>
        <p:spPr bwMode="auto">
          <a:xfrm>
            <a:off x="6294438" y="1079500"/>
            <a:ext cx="1878012" cy="1901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6170" tIns="48083" rIns="96170" bIns="48083" anchor="ctr"/>
          <a:lstStyle/>
          <a:p>
            <a:pPr algn="ctr">
              <a:lnSpc>
                <a:spcPct val="120000"/>
              </a:lnSpc>
            </a:pPr>
            <a:r>
              <a:rPr lang="zh-CN" altLang="en-US" sz="1400" b="1">
                <a:solidFill>
                  <a:schemeClr val="bg1"/>
                </a:solidFill>
                <a:latin typeface="微软雅黑" pitchFamily="34" charset="-122"/>
                <a:ea typeface="微软雅黑" pitchFamily="34" charset="-122"/>
              </a:rPr>
              <a:t>外部承包商</a:t>
            </a:r>
            <a:endParaRPr lang="en-US" altLang="zh-CN" sz="1400" b="1">
              <a:solidFill>
                <a:schemeClr val="bg1"/>
              </a:solidFill>
              <a:latin typeface="微软雅黑" pitchFamily="34" charset="-122"/>
              <a:ea typeface="微软雅黑" pitchFamily="34" charset="-122"/>
            </a:endParaRPr>
          </a:p>
          <a:p>
            <a:pPr algn="ctr">
              <a:lnSpc>
                <a:spcPct val="120000"/>
              </a:lnSpc>
            </a:pPr>
            <a:r>
              <a:rPr lang="zh-CN" altLang="en-US" sz="1400" b="1">
                <a:solidFill>
                  <a:schemeClr val="bg1"/>
                </a:solidFill>
                <a:latin typeface="微软雅黑" pitchFamily="34" charset="-122"/>
                <a:ea typeface="微软雅黑" pitchFamily="34" charset="-122"/>
              </a:rPr>
              <a:t>安装</a:t>
            </a:r>
          </a:p>
        </p:txBody>
      </p:sp>
      <p:sp>
        <p:nvSpPr>
          <p:cNvPr id="14" name="矩形 13"/>
          <p:cNvSpPr>
            <a:spLocks noChangeArrowheads="1"/>
          </p:cNvSpPr>
          <p:nvPr/>
        </p:nvSpPr>
        <p:spPr bwMode="auto">
          <a:xfrm>
            <a:off x="3676650" y="1441450"/>
            <a:ext cx="1487488" cy="1244600"/>
          </a:xfrm>
          <a:prstGeom prst="rect">
            <a:avLst/>
          </a:prstGeom>
          <a:gradFill rotWithShape="1">
            <a:gsLst>
              <a:gs pos="0">
                <a:srgbClr val="F9F9F9"/>
              </a:gs>
              <a:gs pos="100000">
                <a:srgbClr val="D7D7D7"/>
              </a:gs>
            </a:gsLst>
            <a:lin ang="5400000"/>
          </a:gradFill>
          <a:ln>
            <a:noFill/>
          </a:ln>
          <a:extLst>
            <a:ext uri="{91240B29-F687-4F45-9708-019B960494DF}">
              <a14:hiddenLine xmlns:a14="http://schemas.microsoft.com/office/drawing/2010/main" w="3175">
                <a:solidFill>
                  <a:srgbClr val="000000"/>
                </a:solidFill>
                <a:miter lim="800000"/>
                <a:headEnd/>
                <a:tailEnd/>
              </a14:hiddenLine>
            </a:ext>
          </a:extLst>
        </p:spPr>
        <p:txBody>
          <a:bodyPr lIns="96170" tIns="48083" rIns="96170" bIns="48083" anchor="ctr"/>
          <a:lstStyle/>
          <a:p>
            <a:pPr algn="ctr">
              <a:lnSpc>
                <a:spcPct val="150000"/>
              </a:lnSpc>
            </a:pPr>
            <a:r>
              <a:rPr lang="zh-CN" altLang="en-US" sz="1400" b="1">
                <a:latin typeface="微软雅黑" pitchFamily="34" charset="-122"/>
                <a:ea typeface="微软雅黑" pitchFamily="34" charset="-122"/>
              </a:rPr>
              <a:t>设备设施</a:t>
            </a:r>
            <a:endParaRPr lang="en-US" altLang="zh-CN" sz="1400" b="1">
              <a:latin typeface="微软雅黑" pitchFamily="34" charset="-122"/>
              <a:ea typeface="微软雅黑" pitchFamily="34" charset="-122"/>
            </a:endParaRPr>
          </a:p>
          <a:p>
            <a:pPr algn="ctr">
              <a:lnSpc>
                <a:spcPct val="150000"/>
              </a:lnSpc>
            </a:pPr>
            <a:r>
              <a:rPr lang="zh-CN" altLang="en-US" sz="1400" b="1">
                <a:latin typeface="微软雅黑" pitchFamily="34" charset="-122"/>
                <a:ea typeface="微软雅黑" pitchFamily="34" charset="-122"/>
              </a:rPr>
              <a:t>安装与调试</a:t>
            </a:r>
            <a:endParaRPr lang="en-US" altLang="zh-CN" sz="1400" b="1">
              <a:latin typeface="微软雅黑" pitchFamily="34" charset="-122"/>
              <a:ea typeface="微软雅黑" pitchFamily="34" charset="-122"/>
            </a:endParaRPr>
          </a:p>
        </p:txBody>
      </p:sp>
      <p:sp>
        <p:nvSpPr>
          <p:cNvPr id="17" name="TextBox 16"/>
          <p:cNvSpPr txBox="1">
            <a:spLocks noChangeArrowheads="1"/>
          </p:cNvSpPr>
          <p:nvPr/>
        </p:nvSpPr>
        <p:spPr bwMode="auto">
          <a:xfrm>
            <a:off x="6457950" y="3579813"/>
            <a:ext cx="2001838" cy="962025"/>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lIns="96170" tIns="48083" rIns="96170" bIns="48083">
            <a:spAutoFit/>
          </a:bodyPr>
          <a:lstStyle/>
          <a:p>
            <a:pPr>
              <a:lnSpc>
                <a:spcPct val="150000"/>
              </a:lnSpc>
            </a:pPr>
            <a:r>
              <a:rPr lang="zh-CN" altLang="en-US" sz="1300">
                <a:latin typeface="微软雅黑" pitchFamily="34" charset="-122"/>
                <a:ea typeface="微软雅黑" pitchFamily="34" charset="-122"/>
              </a:rPr>
              <a:t>对专业性要求较高、危险性较大或需要有特殊施工或安装资质要求的</a:t>
            </a:r>
            <a:r>
              <a:rPr lang="zh-CN" altLang="en-US" sz="1300">
                <a:solidFill>
                  <a:srgbClr val="404040"/>
                </a:solidFill>
                <a:latin typeface="微软雅黑" pitchFamily="34" charset="-122"/>
                <a:ea typeface="微软雅黑" pitchFamily="34" charset="-122"/>
              </a:rPr>
              <a:t>。</a:t>
            </a:r>
          </a:p>
        </p:txBody>
      </p:sp>
      <p:sp>
        <p:nvSpPr>
          <p:cNvPr id="18" name="TextBox 19"/>
          <p:cNvSpPr txBox="1">
            <a:spLocks noChangeArrowheads="1"/>
          </p:cNvSpPr>
          <p:nvPr/>
        </p:nvSpPr>
        <p:spPr bwMode="auto">
          <a:xfrm>
            <a:off x="788988" y="3594100"/>
            <a:ext cx="5438775" cy="996950"/>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lIns="96170" tIns="48083" rIns="96170" bIns="48083">
            <a:spAutoFit/>
          </a:bodyPr>
          <a:lstStyle/>
          <a:p>
            <a:pPr eaLnBrk="0" hangingPunct="0">
              <a:lnSpc>
                <a:spcPct val="150000"/>
              </a:lnSpc>
            </a:pPr>
            <a:r>
              <a:rPr lang="zh-CN" altLang="en-US" sz="1300">
                <a:latin typeface="微软雅黑" pitchFamily="34" charset="-122"/>
                <a:ea typeface="微软雅黑" pitchFamily="34" charset="-122"/>
              </a:rPr>
              <a:t>设备设施安装前</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企业应当对设备设施安装作业的不安全因素进行风险辨识</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组织设备安装人员、技术人员编制和审核安装方案</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对施工安装人员进行安全技术交底</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作业前进行人员安全培训</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作业过程做好安全监护等。</a:t>
            </a:r>
            <a:endParaRPr lang="en-US" altLang="zh-CN" sz="1300">
              <a:latin typeface="微软雅黑" pitchFamily="34" charset="-122"/>
              <a:ea typeface="微软雅黑" pitchFamily="34" charset="-122"/>
            </a:endParaRPr>
          </a:p>
        </p:txBody>
      </p:sp>
      <p:sp>
        <p:nvSpPr>
          <p:cNvPr id="19" name="下箭头 18"/>
          <p:cNvSpPr>
            <a:spLocks noChangeArrowheads="1"/>
          </p:cNvSpPr>
          <p:nvPr/>
        </p:nvSpPr>
        <p:spPr bwMode="auto">
          <a:xfrm>
            <a:off x="3995738" y="2716213"/>
            <a:ext cx="576262" cy="792162"/>
          </a:xfrm>
          <a:prstGeom prst="downArrow">
            <a:avLst>
              <a:gd name="adj1" fmla="val 50000"/>
              <a:gd name="adj2" fmla="val 4998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170" tIns="48083" rIns="96170" bIns="48083" anchor="ctr"/>
          <a:lstStyle/>
          <a:p>
            <a:pPr>
              <a:lnSpc>
                <a:spcPct val="120000"/>
              </a:lnSpc>
            </a:pPr>
            <a:endParaRPr lang="zh-CN" altLang="en-US" sz="1900" b="1">
              <a:solidFill>
                <a:srgbClr val="FFFFFF"/>
              </a:solidFill>
              <a:latin typeface="微软雅黑" pitchFamily="34" charset="-122"/>
              <a:ea typeface="微软雅黑" pitchFamily="34" charset="-122"/>
            </a:endParaRPr>
          </a:p>
        </p:txBody>
      </p:sp>
      <p:sp>
        <p:nvSpPr>
          <p:cNvPr id="20" name="下箭头 19"/>
          <p:cNvSpPr>
            <a:spLocks noChangeArrowheads="1"/>
          </p:cNvSpPr>
          <p:nvPr/>
        </p:nvSpPr>
        <p:spPr bwMode="auto">
          <a:xfrm>
            <a:off x="6948488" y="2932113"/>
            <a:ext cx="576262" cy="588962"/>
          </a:xfrm>
          <a:prstGeom prst="downArrow">
            <a:avLst>
              <a:gd name="adj1" fmla="val 50000"/>
              <a:gd name="adj2" fmla="val 499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170" tIns="48083" rIns="96170" bIns="48083" anchor="ctr"/>
          <a:lstStyle/>
          <a:p>
            <a:pPr>
              <a:lnSpc>
                <a:spcPct val="120000"/>
              </a:lnSpc>
            </a:pPr>
            <a:endParaRPr lang="zh-CN" altLang="en-US" sz="1900" b="1">
              <a:solidFill>
                <a:srgbClr val="FFFFFF"/>
              </a:solidFill>
              <a:latin typeface="微软雅黑" pitchFamily="34" charset="-122"/>
              <a:ea typeface="微软雅黑"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Left)">
                                      <p:cBhvr>
                                        <p:cTn id="20" dur="500"/>
                                        <p:tgtEl>
                                          <p:spTgt spid="10"/>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Right)">
                                      <p:cBhvr>
                                        <p:cTn id="23" dur="500"/>
                                        <p:tgtEl>
                                          <p:spTgt spid="11"/>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8"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500"/>
                                        <p:tgtEl>
                                          <p:spTgt spid="1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amond(in)">
                                      <p:cBhvr>
                                        <p:cTn id="35" dur="500"/>
                                        <p:tgtEl>
                                          <p:spTgt spid="17"/>
                                        </p:tgtEl>
                                      </p:cBhvr>
                                    </p:animEffect>
                                  </p:childTnLst>
                                </p:cTn>
                              </p:par>
                            </p:childTnLst>
                          </p:cTn>
                        </p:par>
                        <p:par>
                          <p:cTn id="36" fill="hold">
                            <p:stCondLst>
                              <p:cond delay="2000"/>
                            </p:stCondLst>
                            <p:childTnLst>
                              <p:par>
                                <p:cTn id="37" presetID="47"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25956"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25960" name="矩形 1"/>
          <p:cNvSpPr>
            <a:spLocks noChangeArrowheads="1"/>
          </p:cNvSpPr>
          <p:nvPr/>
        </p:nvSpPr>
        <p:spPr bwMode="auto">
          <a:xfrm>
            <a:off x="827088" y="1058863"/>
            <a:ext cx="7705725" cy="1939925"/>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latinLnBrk="1">
              <a:lnSpc>
                <a:spcPct val="150000"/>
              </a:lnSpc>
              <a:buFont typeface="Wingdings" charset="2"/>
              <a:buChar char="l"/>
            </a:pPr>
            <a:r>
              <a:rPr lang="zh-CN" altLang="en-US" sz="1300">
                <a:latin typeface="微软雅黑" pitchFamily="34" charset="-122"/>
                <a:ea typeface="微软雅黑" pitchFamily="34" charset="-122"/>
              </a:rPr>
              <a:t>设备设施安装过程涉及吊装作业、临时用电作业、高处作业、受限空间作业等危险作业</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应按照</a:t>
            </a:r>
            <a:r>
              <a:rPr lang="en-US" altLang="zh-CN" sz="1400"/>
              <a:t>GB30871</a:t>
            </a:r>
            <a:r>
              <a:rPr lang="zh-CN" altLang="en-US" sz="1300">
                <a:latin typeface="微软雅黑" pitchFamily="34" charset="-122"/>
                <a:ea typeface="微软雅黑" pitchFamily="34" charset="-122"/>
              </a:rPr>
              <a:t>进行作业审批和现场监护。</a:t>
            </a:r>
            <a:endParaRPr lang="en-US" altLang="zh-CN" sz="1300">
              <a:latin typeface="微软雅黑" pitchFamily="34" charset="-122"/>
              <a:ea typeface="微软雅黑" pitchFamily="34" charset="-122"/>
            </a:endParaRPr>
          </a:p>
          <a:p>
            <a:pPr latinLnBrk="1">
              <a:lnSpc>
                <a:spcPct val="150000"/>
              </a:lnSpc>
              <a:buFont typeface="Wingdings" charset="2"/>
              <a:buChar char="l"/>
            </a:pPr>
            <a:r>
              <a:rPr lang="zh-CN" altLang="en-US" sz="1300">
                <a:latin typeface="微软雅黑" pitchFamily="34" charset="-122"/>
                <a:ea typeface="微软雅黑" pitchFamily="34" charset="-122"/>
              </a:rPr>
              <a:t>对储罐、冲压机、压缩机等地面承受载荷较大的设备设施</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其设备设施基础的质量应符合现行</a:t>
            </a:r>
            <a:r>
              <a:rPr lang="en-US" altLang="zh-CN" sz="1300">
                <a:latin typeface="微软雅黑" pitchFamily="34" charset="-122"/>
                <a:ea typeface="微软雅黑" pitchFamily="34" charset="-122"/>
              </a:rPr>
              <a:t>GB50204</a:t>
            </a:r>
            <a:r>
              <a:rPr lang="zh-CN" altLang="en-US" sz="1300">
                <a:latin typeface="微软雅黑" pitchFamily="34" charset="-122"/>
                <a:ea typeface="微软雅黑" pitchFamily="34" charset="-122"/>
              </a:rPr>
              <a:t>的有关要求</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并应有验收资料和记录。</a:t>
            </a:r>
            <a:endParaRPr lang="en-US" altLang="zh-CN" sz="1300">
              <a:latin typeface="微软雅黑" pitchFamily="34" charset="-122"/>
              <a:ea typeface="微软雅黑" pitchFamily="34" charset="-122"/>
            </a:endParaRPr>
          </a:p>
          <a:p>
            <a:pPr latinLnBrk="1">
              <a:lnSpc>
                <a:spcPct val="150000"/>
              </a:lnSpc>
              <a:buFont typeface="Wingdings" charset="2"/>
              <a:buChar char="l"/>
            </a:pPr>
            <a:r>
              <a:rPr lang="zh-CN" altLang="en-US" sz="1300">
                <a:latin typeface="微软雅黑" pitchFamily="34" charset="-122"/>
                <a:ea typeface="微软雅黑" pitchFamily="34" charset="-122"/>
              </a:rPr>
              <a:t>设备设施安装过程</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企业要组织安全管理人员和技术人员对安全防护措施的落实情况进行检査</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杜绝违章作业</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消除安全隐设备安装完毕后</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企业要组织对设备设施进行安全调试。</a:t>
            </a:r>
            <a:endParaRPr lang="en-US" altLang="zh-CN" sz="1300">
              <a:latin typeface="微软雅黑" pitchFamily="34" charset="-122"/>
              <a:ea typeface="微软雅黑" pitchFamily="34" charset="-122"/>
            </a:endParaRPr>
          </a:p>
        </p:txBody>
      </p:sp>
      <p:pic>
        <p:nvPicPr>
          <p:cNvPr id="1259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3292475"/>
            <a:ext cx="2184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srcRect/>
          <a:stretch>
            <a:fillRect/>
          </a:stretch>
        </p:blipFill>
        <p:spPr bwMode="auto">
          <a:xfrm>
            <a:off x="4643438" y="3292475"/>
            <a:ext cx="2211387" cy="143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srcRect/>
          <a:stretch>
            <a:fillRect/>
          </a:stretch>
        </p:blipFill>
        <p:spPr bwMode="auto">
          <a:xfrm>
            <a:off x="3203575" y="3327400"/>
            <a:ext cx="1296988" cy="1404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srcRect/>
          <a:stretch>
            <a:fillRect/>
          </a:stretch>
        </p:blipFill>
        <p:spPr bwMode="auto">
          <a:xfrm>
            <a:off x="7092950" y="3292475"/>
            <a:ext cx="1454150" cy="1436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28004"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28008" name="Text Placeholder 8"/>
          <p:cNvSpPr txBox="1">
            <a:spLocks noChangeArrowheads="1"/>
          </p:cNvSpPr>
          <p:nvPr/>
        </p:nvSpPr>
        <p:spPr bwMode="auto">
          <a:xfrm>
            <a:off x="415925" y="1276350"/>
            <a:ext cx="2087563" cy="1223963"/>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a:lnSpc>
                <a:spcPct val="150000"/>
              </a:lnSpc>
              <a:spcBef>
                <a:spcPct val="20000"/>
              </a:spcBef>
            </a:pPr>
            <a:r>
              <a:rPr lang="zh-CN" altLang="en-US" sz="1000">
                <a:solidFill>
                  <a:srgbClr val="000000"/>
                </a:solidFill>
                <a:latin typeface="微软雅黑" pitchFamily="34" charset="-122"/>
                <a:ea typeface="微软雅黑" pitchFamily="34" charset="-122"/>
              </a:rPr>
              <a:t>全面分析调试过程中的风险</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并依据风险内容编制符合实际运行的现场处置方案或专项预案</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并确保设备设施的安全防护装置和安全联锁装置完好</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电气开关正常</a:t>
            </a:r>
            <a:r>
              <a:rPr lang="zh-CN" altLang="en-US" sz="1100">
                <a:solidFill>
                  <a:srgbClr val="000000"/>
                </a:solidFill>
                <a:latin typeface="微软雅黑" pitchFamily="34" charset="-122"/>
                <a:ea typeface="微软雅黑" pitchFamily="34" charset="-122"/>
              </a:rPr>
              <a:t>。</a:t>
            </a:r>
            <a:endParaRPr lang="en-US" altLang="zh-CN" sz="1100">
              <a:solidFill>
                <a:srgbClr val="262626"/>
              </a:solidFill>
              <a:latin typeface="微软雅黑" pitchFamily="34" charset="-122"/>
              <a:ea typeface="微软雅黑" pitchFamily="34" charset="-122"/>
            </a:endParaRPr>
          </a:p>
        </p:txBody>
      </p:sp>
      <p:sp>
        <p:nvSpPr>
          <p:cNvPr id="128009" name="Text Placeholder 8"/>
          <p:cNvSpPr txBox="1">
            <a:spLocks noChangeArrowheads="1"/>
          </p:cNvSpPr>
          <p:nvPr/>
        </p:nvSpPr>
        <p:spPr bwMode="auto">
          <a:xfrm>
            <a:off x="415925" y="3640138"/>
            <a:ext cx="2087563" cy="947737"/>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a:lnSpc>
                <a:spcPct val="150000"/>
              </a:lnSpc>
              <a:spcBef>
                <a:spcPct val="20000"/>
              </a:spcBef>
            </a:pPr>
            <a:r>
              <a:rPr lang="zh-CN" altLang="en-US" sz="1000">
                <a:solidFill>
                  <a:srgbClr val="000000"/>
                </a:solidFill>
                <a:latin typeface="微软雅黑" pitchFamily="34" charset="-122"/>
                <a:ea typeface="微软雅黑" pitchFamily="34" charset="-122"/>
              </a:rPr>
              <a:t>要求调试人员填写调试合格记录</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并签字确认。</a:t>
            </a:r>
            <a:endParaRPr lang="en-US" altLang="zh-CN" sz="1000">
              <a:solidFill>
                <a:srgbClr val="262626"/>
              </a:solidFill>
              <a:latin typeface="微软雅黑" pitchFamily="34" charset="-122"/>
              <a:ea typeface="微软雅黑" pitchFamily="34" charset="-122"/>
            </a:endParaRPr>
          </a:p>
        </p:txBody>
      </p:sp>
      <p:sp>
        <p:nvSpPr>
          <p:cNvPr id="128010" name="Text Placeholder 8"/>
          <p:cNvSpPr txBox="1">
            <a:spLocks noChangeArrowheads="1"/>
          </p:cNvSpPr>
          <p:nvPr/>
        </p:nvSpPr>
        <p:spPr bwMode="auto">
          <a:xfrm>
            <a:off x="6583363" y="1058863"/>
            <a:ext cx="2452687" cy="1225550"/>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a:lnSpc>
                <a:spcPct val="150000"/>
              </a:lnSpc>
              <a:spcBef>
                <a:spcPct val="20000"/>
              </a:spcBef>
            </a:pPr>
            <a:r>
              <a:rPr lang="zh-CN" altLang="en-US" sz="1000">
                <a:solidFill>
                  <a:srgbClr val="000000"/>
                </a:solidFill>
                <a:latin typeface="微软雅黑" pitchFamily="34" charset="-122"/>
                <a:ea typeface="微软雅黑" pitchFamily="34" charset="-122"/>
              </a:rPr>
              <a:t>在调试设备周围设置隔离警戒线</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悬挂安全警示和告知牌</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禁止非专业人员操作。调试过程必须满足一定的试运行时间</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确保设备在验收使用后运行安全、稳定</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能够满足生产或运行要求。</a:t>
            </a:r>
            <a:endParaRPr lang="en-US" altLang="zh-CN" sz="1000">
              <a:solidFill>
                <a:srgbClr val="000000"/>
              </a:solidFill>
              <a:latin typeface="微软雅黑" pitchFamily="34" charset="-122"/>
              <a:ea typeface="微软雅黑" pitchFamily="34" charset="-122"/>
            </a:endParaRPr>
          </a:p>
          <a:p>
            <a:pPr>
              <a:spcBef>
                <a:spcPct val="20000"/>
              </a:spcBef>
            </a:pPr>
            <a:endParaRPr lang="en-US" altLang="zh-CN" sz="1000">
              <a:solidFill>
                <a:srgbClr val="262626"/>
              </a:solidFill>
              <a:latin typeface="微软雅黑" pitchFamily="34" charset="-122"/>
              <a:ea typeface="微软雅黑" pitchFamily="34" charset="-122"/>
            </a:endParaRPr>
          </a:p>
        </p:txBody>
      </p:sp>
      <p:sp>
        <p:nvSpPr>
          <p:cNvPr id="128011" name="Text Placeholder 8"/>
          <p:cNvSpPr txBox="1">
            <a:spLocks noChangeArrowheads="1"/>
          </p:cNvSpPr>
          <p:nvPr/>
        </p:nvSpPr>
        <p:spPr bwMode="auto">
          <a:xfrm>
            <a:off x="6684963" y="3435350"/>
            <a:ext cx="2351087" cy="1512888"/>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latinLnBrk="1">
              <a:lnSpc>
                <a:spcPct val="150000"/>
              </a:lnSpc>
              <a:spcBef>
                <a:spcPct val="20000"/>
              </a:spcBef>
            </a:pPr>
            <a:r>
              <a:rPr lang="zh-CN" altLang="en-US" sz="1000">
                <a:solidFill>
                  <a:srgbClr val="000000"/>
                </a:solidFill>
                <a:latin typeface="微软雅黑" pitchFamily="34" charset="-122"/>
                <a:ea typeface="微软雅黑" pitchFamily="34" charset="-122"/>
              </a:rPr>
              <a:t>调试合格具备验收条件后</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安装单位或部门提出验收申请</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并准备验收资料。</a:t>
            </a:r>
            <a:endParaRPr lang="en-US" altLang="zh-CN" sz="1000">
              <a:solidFill>
                <a:srgbClr val="000000"/>
              </a:solidFill>
              <a:latin typeface="微软雅黑" pitchFamily="34" charset="-122"/>
              <a:ea typeface="微软雅黑" pitchFamily="34" charset="-122"/>
            </a:endParaRPr>
          </a:p>
          <a:p>
            <a:pPr latinLnBrk="1">
              <a:lnSpc>
                <a:spcPct val="150000"/>
              </a:lnSpc>
              <a:spcBef>
                <a:spcPct val="20000"/>
              </a:spcBef>
            </a:pPr>
            <a:r>
              <a:rPr lang="zh-CN" altLang="en-US" sz="1000">
                <a:solidFill>
                  <a:srgbClr val="000000"/>
                </a:solidFill>
                <a:latin typeface="微软雅黑" pitchFamily="34" charset="-122"/>
                <a:ea typeface="微软雅黑" pitchFamily="34" charset="-122"/>
              </a:rPr>
              <a:t>监理单位或用户设备管理部门组织使用部门、安装单位共同进行验收。验收合格后</a:t>
            </a:r>
            <a:r>
              <a:rPr lang="en-US" altLang="zh-CN" sz="1000">
                <a:solidFill>
                  <a:srgbClr val="000000"/>
                </a:solidFill>
                <a:latin typeface="微软雅黑" pitchFamily="34" charset="-122"/>
                <a:ea typeface="微软雅黑" pitchFamily="34" charset="-122"/>
              </a:rPr>
              <a:t>,</a:t>
            </a:r>
            <a:r>
              <a:rPr lang="zh-CN" altLang="en-US" sz="1000">
                <a:solidFill>
                  <a:srgbClr val="000000"/>
                </a:solidFill>
                <a:latin typeface="微软雅黑" pitchFamily="34" charset="-122"/>
                <a:ea typeface="微软雅黑" pitchFamily="34" charset="-122"/>
              </a:rPr>
              <a:t>验收人员应对验收清单进行签字确认</a:t>
            </a:r>
            <a:r>
              <a:rPr lang="zh-CN" altLang="en-US" sz="1400">
                <a:solidFill>
                  <a:srgbClr val="000000"/>
                </a:solidFill>
                <a:latin typeface="微软雅黑" pitchFamily="34" charset="-122"/>
                <a:ea typeface="微软雅黑" pitchFamily="34" charset="-122"/>
              </a:rPr>
              <a:t>。</a:t>
            </a:r>
          </a:p>
        </p:txBody>
      </p:sp>
      <p:cxnSp>
        <p:nvCxnSpPr>
          <p:cNvPr id="22" name="直接连接符 21"/>
          <p:cNvCxnSpPr>
            <a:stCxn id="31" idx="0"/>
          </p:cNvCxnSpPr>
          <p:nvPr/>
        </p:nvCxnSpPr>
        <p:spPr>
          <a:xfrm flipV="1">
            <a:off x="2784475" y="1728788"/>
            <a:ext cx="0" cy="41116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503488" y="1728788"/>
            <a:ext cx="28098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4" idx="0"/>
          </p:cNvCxnSpPr>
          <p:nvPr/>
        </p:nvCxnSpPr>
        <p:spPr>
          <a:xfrm flipV="1">
            <a:off x="3965575" y="1728788"/>
            <a:ext cx="0" cy="41116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965575" y="1728788"/>
            <a:ext cx="2543175"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7" idx="4"/>
          </p:cNvCxnSpPr>
          <p:nvPr/>
        </p:nvCxnSpPr>
        <p:spPr>
          <a:xfrm>
            <a:off x="5148263" y="3559175"/>
            <a:ext cx="4762" cy="47307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503488" y="4032250"/>
            <a:ext cx="26495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40" idx="4"/>
          </p:cNvCxnSpPr>
          <p:nvPr/>
        </p:nvCxnSpPr>
        <p:spPr>
          <a:xfrm>
            <a:off x="6386513" y="3559175"/>
            <a:ext cx="0" cy="69691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128011" idx="1"/>
          </p:cNvCxnSpPr>
          <p:nvPr/>
        </p:nvCxnSpPr>
        <p:spPr>
          <a:xfrm>
            <a:off x="6386513" y="3910013"/>
            <a:ext cx="298450" cy="28257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075771" y="2140626"/>
            <a:ext cx="1417795" cy="1417795"/>
            <a:chOff x="2714799" y="2648622"/>
            <a:chExt cx="1891378" cy="1891378"/>
          </a:xfrm>
          <a:solidFill>
            <a:srgbClr val="005DA2"/>
          </a:solidFill>
        </p:grpSpPr>
        <p:sp>
          <p:nvSpPr>
            <p:cNvPr id="31"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anchor="ctr"/>
            <a:lstStyle/>
            <a:p>
              <a:pPr algn="ctr" fontAlgn="auto"/>
              <a:endParaRPr lang="en-US" sz="1400" noProof="1">
                <a:solidFill>
                  <a:prstClr val="white"/>
                </a:solidFill>
                <a:latin typeface="微软雅黑" pitchFamily="34" charset="-122"/>
                <a:ea typeface="微软雅黑" pitchFamily="34" charset="-122"/>
              </a:endParaRPr>
            </a:p>
          </p:txBody>
        </p:sp>
        <p:sp>
          <p:nvSpPr>
            <p:cNvPr id="32" name="Text Placeholder 2"/>
            <p:cNvSpPr txBox="1"/>
            <p:nvPr/>
          </p:nvSpPr>
          <p:spPr>
            <a:xfrm>
              <a:off x="3146847" y="3357786"/>
              <a:ext cx="1224135" cy="567411"/>
            </a:xfrm>
            <a:prstGeom prst="rect">
              <a:avLst/>
            </a:prstGeom>
            <a:noFill/>
            <a:ln w="66675">
              <a:noFill/>
            </a:ln>
          </p:spPr>
          <p:txBody>
            <a:bodyPr/>
            <a:lstStyle>
              <a:lvl1pPr marL="0" indent="0" algn="l" defTabSz="457200" rtl="0" eaLnBrk="1" latinLnBrk="0" hangingPunct="1">
                <a:spcBef>
                  <a:spcPct val="20000"/>
                </a:spcBef>
                <a:buFont typeface="Arial" charset="0"/>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a:lstStyle>
            <a:p>
              <a:pPr fontAlgn="auto"/>
              <a:r>
                <a:rPr lang="zh-CN" altLang="en-US" sz="1600" b="1" noProof="1" smtClean="0">
                  <a:solidFill>
                    <a:prstClr val="white"/>
                  </a:solidFill>
                  <a:latin typeface="微软雅黑" pitchFamily="34" charset="-122"/>
                  <a:ea typeface="微软雅黑" pitchFamily="34" charset="-122"/>
                </a:rPr>
                <a:t>调试前</a:t>
              </a:r>
              <a:endParaRPr lang="en-US" altLang="zh-CN" sz="1600" b="1" noProof="1">
                <a:solidFill>
                  <a:prstClr val="white"/>
                </a:solidFill>
                <a:latin typeface="微软雅黑" pitchFamily="34" charset="-122"/>
                <a:ea typeface="微软雅黑" pitchFamily="34" charset="-122"/>
              </a:endParaRPr>
            </a:p>
          </p:txBody>
        </p:sp>
      </p:grpSp>
      <p:grpSp>
        <p:nvGrpSpPr>
          <p:cNvPr id="33" name="组合 32"/>
          <p:cNvGrpSpPr/>
          <p:nvPr/>
        </p:nvGrpSpPr>
        <p:grpSpPr>
          <a:xfrm>
            <a:off x="3257267" y="2140626"/>
            <a:ext cx="1417795" cy="1417795"/>
            <a:chOff x="4290947" y="2648622"/>
            <a:chExt cx="1891378" cy="1891378"/>
          </a:xfrm>
          <a:solidFill>
            <a:srgbClr val="FFC400"/>
          </a:solidFill>
        </p:grpSpPr>
        <p:sp>
          <p:nvSpPr>
            <p:cNvPr id="34"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anchor="ctr"/>
            <a:lstStyle/>
            <a:p>
              <a:pPr algn="ctr" fontAlgn="auto"/>
              <a:endParaRPr lang="en-US" sz="1400" noProof="1">
                <a:solidFill>
                  <a:prstClr val="white"/>
                </a:solidFill>
                <a:latin typeface="微软雅黑" pitchFamily="34" charset="-122"/>
                <a:ea typeface="微软雅黑" pitchFamily="34" charset="-122"/>
              </a:endParaRPr>
            </a:p>
          </p:txBody>
        </p:sp>
        <p:sp>
          <p:nvSpPr>
            <p:cNvPr id="35" name="Text Placeholder 2"/>
            <p:cNvSpPr txBox="1"/>
            <p:nvPr/>
          </p:nvSpPr>
          <p:spPr>
            <a:xfrm>
              <a:off x="4507867" y="3357786"/>
              <a:ext cx="1455674" cy="567411"/>
            </a:xfrm>
            <a:prstGeom prst="rect">
              <a:avLst/>
            </a:prstGeom>
            <a:noFill/>
            <a:ln w="66675">
              <a:noFill/>
            </a:ln>
          </p:spPr>
          <p:txBody>
            <a:bodyPr/>
            <a:lstStyle>
              <a:lvl1pPr marL="0" indent="0" algn="l" defTabSz="457200" rtl="0" eaLnBrk="1" latinLnBrk="0" hangingPunct="1">
                <a:spcBef>
                  <a:spcPct val="20000"/>
                </a:spcBef>
                <a:buFont typeface="Arial" charset="0"/>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a:lstStyle>
            <a:p>
              <a:pPr fontAlgn="auto"/>
              <a:r>
                <a:rPr lang="zh-CN" altLang="en-US" sz="1600" b="1" noProof="1" smtClean="0">
                  <a:solidFill>
                    <a:prstClr val="white"/>
                  </a:solidFill>
                  <a:latin typeface="微软雅黑" pitchFamily="34" charset="-122"/>
                  <a:ea typeface="微软雅黑" pitchFamily="34" charset="-122"/>
                </a:rPr>
                <a:t>调试过程</a:t>
              </a:r>
              <a:endParaRPr lang="en-US" altLang="zh-CN" sz="1600" b="1" noProof="1">
                <a:solidFill>
                  <a:prstClr val="white"/>
                </a:solidFill>
                <a:latin typeface="微软雅黑" pitchFamily="34" charset="-122"/>
                <a:ea typeface="微软雅黑" pitchFamily="34" charset="-122"/>
              </a:endParaRPr>
            </a:p>
          </p:txBody>
        </p:sp>
      </p:grpSp>
      <p:grpSp>
        <p:nvGrpSpPr>
          <p:cNvPr id="36" name="组合 35"/>
          <p:cNvGrpSpPr/>
          <p:nvPr/>
        </p:nvGrpSpPr>
        <p:grpSpPr>
          <a:xfrm>
            <a:off x="4438763" y="2140626"/>
            <a:ext cx="1417795" cy="1417795"/>
            <a:chOff x="5867096" y="2648622"/>
            <a:chExt cx="1891378" cy="1891378"/>
          </a:xfrm>
          <a:solidFill>
            <a:srgbClr val="005DA2"/>
          </a:solidFill>
        </p:grpSpPr>
        <p:sp>
          <p:nvSpPr>
            <p:cNvPr id="37"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anchor="ctr"/>
            <a:lstStyle/>
            <a:p>
              <a:pPr algn="ctr" fontAlgn="auto"/>
              <a:endParaRPr lang="en-US" sz="1400" noProof="1">
                <a:solidFill>
                  <a:prstClr val="white"/>
                </a:solidFill>
                <a:latin typeface="微软雅黑" pitchFamily="34" charset="-122"/>
                <a:ea typeface="微软雅黑" pitchFamily="34" charset="-122"/>
              </a:endParaRPr>
            </a:p>
          </p:txBody>
        </p:sp>
        <p:sp>
          <p:nvSpPr>
            <p:cNvPr id="38" name="Text Placeholder 2"/>
            <p:cNvSpPr txBox="1"/>
            <p:nvPr/>
          </p:nvSpPr>
          <p:spPr>
            <a:xfrm>
              <a:off x="6087313" y="3357786"/>
              <a:ext cx="1494495" cy="567411"/>
            </a:xfrm>
            <a:prstGeom prst="rect">
              <a:avLst/>
            </a:prstGeom>
            <a:noFill/>
            <a:ln w="66675">
              <a:noFill/>
            </a:ln>
          </p:spPr>
          <p:txBody>
            <a:bodyPr/>
            <a:lstStyle>
              <a:lvl1pPr marL="0" indent="0" algn="l" defTabSz="457200" rtl="0" eaLnBrk="1" latinLnBrk="0" hangingPunct="1">
                <a:spcBef>
                  <a:spcPct val="20000"/>
                </a:spcBef>
                <a:buFont typeface="Arial" charset="0"/>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a:lstStyle>
            <a:p>
              <a:pPr fontAlgn="auto"/>
              <a:r>
                <a:rPr lang="zh-CN" altLang="en-US" sz="1600" b="1" noProof="1" smtClean="0">
                  <a:solidFill>
                    <a:prstClr val="white"/>
                  </a:solidFill>
                  <a:latin typeface="微软雅黑" pitchFamily="34" charset="-122"/>
                  <a:ea typeface="微软雅黑" pitchFamily="34" charset="-122"/>
                </a:rPr>
                <a:t>调试合格</a:t>
              </a:r>
              <a:endParaRPr lang="en-US" altLang="zh-CN" sz="1600" b="1" noProof="1">
                <a:solidFill>
                  <a:prstClr val="white"/>
                </a:solidFill>
                <a:latin typeface="微软雅黑" pitchFamily="34" charset="-122"/>
                <a:ea typeface="微软雅黑" pitchFamily="34" charset="-122"/>
              </a:endParaRPr>
            </a:p>
          </p:txBody>
        </p:sp>
      </p:grpSp>
      <p:grpSp>
        <p:nvGrpSpPr>
          <p:cNvPr id="39" name="组合 38"/>
          <p:cNvGrpSpPr/>
          <p:nvPr/>
        </p:nvGrpSpPr>
        <p:grpSpPr>
          <a:xfrm>
            <a:off x="5677920" y="2140626"/>
            <a:ext cx="1417795" cy="1417795"/>
            <a:chOff x="7520165" y="2648622"/>
            <a:chExt cx="1891378" cy="1891378"/>
          </a:xfrm>
          <a:solidFill>
            <a:srgbClr val="FFC400"/>
          </a:solidFill>
        </p:grpSpPr>
        <p:sp>
          <p:nvSpPr>
            <p:cNvPr id="40"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anchor="ctr"/>
            <a:lstStyle/>
            <a:p>
              <a:pPr algn="ctr" fontAlgn="auto"/>
              <a:endParaRPr lang="en-US" sz="1400" noProof="1">
                <a:solidFill>
                  <a:prstClr val="white"/>
                </a:solidFill>
                <a:latin typeface="微软雅黑" pitchFamily="34" charset="-122"/>
                <a:ea typeface="微软雅黑" pitchFamily="34" charset="-122"/>
              </a:endParaRPr>
            </a:p>
          </p:txBody>
        </p:sp>
        <p:sp>
          <p:nvSpPr>
            <p:cNvPr id="41" name="Text Placeholder 2"/>
            <p:cNvSpPr txBox="1"/>
            <p:nvPr/>
          </p:nvSpPr>
          <p:spPr>
            <a:xfrm>
              <a:off x="7899375" y="3357786"/>
              <a:ext cx="1224135" cy="567411"/>
            </a:xfrm>
            <a:prstGeom prst="rect">
              <a:avLst/>
            </a:prstGeom>
            <a:noFill/>
            <a:ln w="66675">
              <a:noFill/>
            </a:ln>
          </p:spPr>
          <p:txBody>
            <a:bodyPr/>
            <a:lstStyle>
              <a:lvl1pPr marL="0" indent="0" algn="l" defTabSz="457200" rtl="0" eaLnBrk="1" latinLnBrk="0" hangingPunct="1">
                <a:spcBef>
                  <a:spcPct val="20000"/>
                </a:spcBef>
                <a:buFont typeface="Arial" charset="0"/>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a:lstStyle>
            <a:p>
              <a:pPr algn="ctr" fontAlgn="auto"/>
              <a:r>
                <a:rPr lang="zh-CN" altLang="en-US" sz="1600" b="1" noProof="1">
                  <a:solidFill>
                    <a:prstClr val="white"/>
                  </a:solidFill>
                  <a:latin typeface="微软雅黑" pitchFamily="34" charset="-122"/>
                  <a:ea typeface="微软雅黑" pitchFamily="34" charset="-122"/>
                </a:rPr>
                <a:t>验收</a:t>
              </a:r>
              <a:endParaRPr lang="en-US" altLang="zh-CN" sz="1600" b="1" noProof="1">
                <a:solidFill>
                  <a:prstClr val="white"/>
                </a:solidFill>
                <a:latin typeface="微软雅黑" pitchFamily="34" charset="-122"/>
                <a:ea typeface="微软雅黑" pitchFamily="34" charset="-122"/>
              </a:endParaRPr>
            </a:p>
          </p:txBody>
        </p:sp>
      </p:grpSp>
      <p:sp>
        <p:nvSpPr>
          <p:cNvPr id="128024" name="矩形 41"/>
          <p:cNvSpPr>
            <a:spLocks noChangeArrowheads="1"/>
          </p:cNvSpPr>
          <p:nvPr/>
        </p:nvSpPr>
        <p:spPr bwMode="auto">
          <a:xfrm>
            <a:off x="755650" y="842963"/>
            <a:ext cx="604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微软雅黑" pitchFamily="34" charset="-122"/>
                <a:ea typeface="微软雅黑" pitchFamily="34" charset="-122"/>
              </a:rPr>
              <a:t>设备的调试应由设备厂家安装人员和企业人员共同完成</a:t>
            </a:r>
            <a:endParaRPr lang="zh-CN" altLang="en-US" sz="1400"/>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30052"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2" name="矩形 1"/>
          <p:cNvSpPr/>
          <p:nvPr/>
        </p:nvSpPr>
        <p:spPr>
          <a:xfrm>
            <a:off x="827088" y="915988"/>
            <a:ext cx="7705725" cy="3646487"/>
          </a:xfrm>
          <a:prstGeom prst="rect">
            <a:avLst/>
          </a:prstGeom>
          <a:ln>
            <a:solidFill>
              <a:schemeClr val="tx1"/>
            </a:solidFill>
            <a:prstDash val="dash"/>
          </a:ln>
        </p:spPr>
        <p:txBody>
          <a:bodyPr>
            <a:spAutoFit/>
          </a:bodyPr>
          <a:lstStyle/>
          <a:p>
            <a:pPr fontAlgn="auto">
              <a:lnSpc>
                <a:spcPct val="150000"/>
              </a:lnSpc>
            </a:pPr>
            <a:r>
              <a:rPr lang="zh-CN" altLang="en-US" sz="1400" b="1" noProof="1">
                <a:latin typeface="微软雅黑" pitchFamily="34" charset="-122"/>
                <a:ea typeface="微软雅黑" pitchFamily="34" charset="-122"/>
              </a:rPr>
              <a:t>设备设施安全培训</a:t>
            </a:r>
            <a:endParaRPr lang="en-US" altLang="zh-CN" sz="1400" b="1"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400" noProof="1">
                <a:latin typeface="微软雅黑" pitchFamily="34" charset="-122"/>
                <a:ea typeface="微软雅黑" pitchFamily="34" charset="-122"/>
              </a:rPr>
              <a:t>企业应当在新入职员工</a:t>
            </a:r>
            <a:r>
              <a:rPr lang="zh-CN" altLang="en-US" sz="1400" noProof="1">
                <a:solidFill>
                  <a:srgbClr val="F47C0D"/>
                </a:solidFill>
                <a:latin typeface="微软雅黑" pitchFamily="34" charset="-122"/>
                <a:ea typeface="微软雅黑" pitchFamily="34" charset="-122"/>
              </a:rPr>
              <a:t>三级安全培训教育</a:t>
            </a:r>
            <a:r>
              <a:rPr lang="zh-CN" altLang="en-US" sz="1400" noProof="1">
                <a:latin typeface="微软雅黑" pitchFamily="34" charset="-122"/>
                <a:ea typeface="微软雅黑" pitchFamily="34" charset="-122"/>
              </a:rPr>
              <a:t>、内部</a:t>
            </a:r>
            <a:r>
              <a:rPr lang="zh-CN" altLang="en-US" sz="1400" noProof="1">
                <a:solidFill>
                  <a:srgbClr val="F47C0D"/>
                </a:solidFill>
                <a:latin typeface="微软雅黑" pitchFamily="34" charset="-122"/>
                <a:ea typeface="微软雅黑" pitchFamily="34" charset="-122"/>
              </a:rPr>
              <a:t>转岗复岗人员安全培训</a:t>
            </a:r>
            <a:r>
              <a:rPr lang="zh-CN" altLang="en-US" sz="1400" noProof="1">
                <a:latin typeface="微软雅黑" pitchFamily="34" charset="-122"/>
                <a:ea typeface="微软雅黑" pitchFamily="34" charset="-122"/>
              </a:rPr>
              <a:t>教育和采用新工艺、新设备、使用新材料、生产新产品时的</a:t>
            </a:r>
            <a:r>
              <a:rPr lang="zh-CN" altLang="en-US" sz="1400" noProof="1">
                <a:solidFill>
                  <a:srgbClr val="F47C0D"/>
                </a:solidFill>
                <a:latin typeface="微软雅黑" pitchFamily="34" charset="-122"/>
                <a:ea typeface="微软雅黑" pitchFamily="34" charset="-122"/>
              </a:rPr>
              <a:t>四新安全教育</a:t>
            </a:r>
            <a:r>
              <a:rPr lang="zh-CN" altLang="en-US" sz="1400" noProof="1">
                <a:latin typeface="微软雅黑" pitchFamily="34" charset="-122"/>
                <a:ea typeface="微软雅黑" pitchFamily="34" charset="-122"/>
              </a:rPr>
              <a:t>以及</a:t>
            </a:r>
            <a:r>
              <a:rPr lang="zh-CN" altLang="en-US" sz="1400" noProof="1">
                <a:solidFill>
                  <a:srgbClr val="F47C0D"/>
                </a:solidFill>
                <a:latin typeface="微软雅黑" pitchFamily="34" charset="-122"/>
                <a:ea typeface="微软雅黑" pitchFamily="34" charset="-122"/>
              </a:rPr>
              <a:t>日常安全培训教育</a:t>
            </a:r>
            <a:r>
              <a:rPr lang="zh-CN" altLang="en-US" sz="1400" noProof="1">
                <a:latin typeface="微软雅黑" pitchFamily="34" charset="-122"/>
                <a:ea typeface="微软雅黑" pitchFamily="34" charset="-122"/>
              </a:rPr>
              <a:t>过程对员工进行设备设施的安全培训教育。</a:t>
            </a:r>
            <a:endParaRPr lang="en-US" altLang="zh-CN" sz="14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400" noProof="1">
                <a:latin typeface="微软雅黑" pitchFamily="34" charset="-122"/>
                <a:ea typeface="微软雅黑" pitchFamily="34" charset="-122"/>
              </a:rPr>
              <a:t>企业应当编制设备</a:t>
            </a:r>
            <a:r>
              <a:rPr lang="zh-CN" altLang="en-US" sz="1400" noProof="1">
                <a:solidFill>
                  <a:srgbClr val="F47C0D"/>
                </a:solidFill>
                <a:latin typeface="微软雅黑" pitchFamily="34" charset="-122"/>
                <a:ea typeface="微软雅黑" pitchFamily="34" charset="-122"/>
              </a:rPr>
              <a:t>安全操作规程或设备操作指导书</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明确设备开机前检査、启动、操作、停机、故障处置、检查、维修、保养等的安全注意事项</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并组织员工进行安全培训学习。</a:t>
            </a:r>
            <a:endParaRPr lang="en-US" altLang="zh-CN" sz="14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400" noProof="1">
                <a:latin typeface="微软雅黑" pitchFamily="34" charset="-122"/>
                <a:ea typeface="微软雅黑" pitchFamily="34" charset="-122"/>
              </a:rPr>
              <a:t>设备设施的</a:t>
            </a:r>
            <a:r>
              <a:rPr lang="zh-CN" altLang="en-US" sz="1400" noProof="1">
                <a:solidFill>
                  <a:srgbClr val="F47C0D"/>
                </a:solidFill>
                <a:latin typeface="微软雅黑" pitchFamily="34" charset="-122"/>
                <a:ea typeface="微软雅黑" pitchFamily="34" charset="-122"/>
              </a:rPr>
              <a:t>安全培训教育</a:t>
            </a:r>
            <a:r>
              <a:rPr lang="zh-CN" altLang="en-US" sz="1400" noProof="1">
                <a:latin typeface="微软雅黑" pitchFamily="34" charset="-122"/>
                <a:ea typeface="微软雅黑" pitchFamily="34" charset="-122"/>
              </a:rPr>
              <a:t>内容应包含但不限于</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设备设施的危险部位</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设备安全操作规程</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劳动防护用品正确穿戴和使用要求常见故障与异常</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以及相关的安全处理注意事项等事故应急处置和上报</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其他安全要求。</a:t>
            </a:r>
            <a:endParaRPr lang="en-US" altLang="zh-CN" sz="14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400" noProof="1">
                <a:latin typeface="微软雅黑" pitchFamily="34" charset="-122"/>
                <a:ea typeface="微软雅黑" pitchFamily="34" charset="-122"/>
              </a:rPr>
              <a:t>企业应定期组织对员工设备设施安全操作和使用情况进行</a:t>
            </a:r>
            <a:r>
              <a:rPr lang="zh-CN" altLang="en-US" sz="1400" noProof="1">
                <a:solidFill>
                  <a:srgbClr val="F47C0D"/>
                </a:solidFill>
                <a:latin typeface="微软雅黑" pitchFamily="34" charset="-122"/>
                <a:ea typeface="微软雅黑" pitchFamily="34" charset="-122"/>
              </a:rPr>
              <a:t>现场或考核验证</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并制定改善措施</a:t>
            </a:r>
            <a:r>
              <a:rPr lang="en-US" altLang="zh-CN" sz="1400" noProof="1">
                <a:latin typeface="微软雅黑" pitchFamily="34" charset="-122"/>
                <a:ea typeface="微软雅黑" pitchFamily="34" charset="-122"/>
              </a:rPr>
              <a:t>,</a:t>
            </a:r>
            <a:r>
              <a:rPr lang="zh-CN" altLang="en-US" sz="1400" noProof="1">
                <a:latin typeface="微软雅黑" pitchFamily="34" charset="-122"/>
                <a:ea typeface="微软雅黑" pitchFamily="34" charset="-122"/>
              </a:rPr>
              <a:t>不断提升员工安全操作水平。</a:t>
            </a:r>
          </a:p>
        </p:txBody>
      </p:sp>
    </p:spTree>
  </p:cSld>
  <p:clrMapOvr>
    <a:masterClrMapping/>
  </p:clrMapOvr>
  <p:transition spd="slow" advClick="0" advTm="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32100"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1" name="图示 10"/>
          <p:cNvGraphicFramePr/>
          <p:nvPr/>
        </p:nvGraphicFramePr>
        <p:xfrm>
          <a:off x="827584" y="1491630"/>
          <a:ext cx="7344816"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a:xfrm>
            <a:off x="2876174" y="2953662"/>
            <a:ext cx="3832317" cy="72000"/>
          </a:xfrm>
          <a:prstGeom prst="roundRect">
            <a:avLst>
              <a:gd name="adj" fmla="val 7843"/>
            </a:avLst>
          </a:prstGeom>
          <a:solidFill>
            <a:schemeClr val="accent1"/>
          </a:solidFill>
          <a:ln w="12700">
            <a:gradFill flip="none" rotWithShape="1">
              <a:gsLst>
                <a:gs pos="0">
                  <a:schemeClr val="bg1"/>
                </a:gs>
                <a:gs pos="100000">
                  <a:schemeClr val="bg1">
                    <a:lumMod val="85000"/>
                  </a:schemeClr>
                </a:gs>
              </a:gsLst>
              <a:lin ang="2700000" scaled="1"/>
              <a:tileRect/>
            </a:gradFill>
          </a:ln>
          <a:effectLst>
            <a:outerShdw blurRad="139700" dist="50800" dir="2700000" sx="97000" sy="97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fontAlgn="auto"/>
            <a:endParaRPr lang="zh-CN" altLang="en-US" noProof="1">
              <a:solidFill>
                <a:srgbClr val="E87071">
                  <a:alpha val="99000"/>
                </a:srgbClr>
              </a:solidFill>
            </a:endParaRPr>
          </a:p>
        </p:txBody>
      </p:sp>
      <p:sp>
        <p:nvSpPr>
          <p:cNvPr id="29" name="椭圆 28"/>
          <p:cNvSpPr/>
          <p:nvPr/>
        </p:nvSpPr>
        <p:spPr>
          <a:xfrm>
            <a:off x="3802636" y="508093"/>
            <a:ext cx="1699825" cy="1699826"/>
          </a:xfrm>
          <a:prstGeom prst="ellipse">
            <a:avLst/>
          </a:prstGeom>
          <a:gradFill>
            <a:gsLst>
              <a:gs pos="100000">
                <a:schemeClr val="bg1">
                  <a:lumMod val="95000"/>
                </a:schemeClr>
              </a:gs>
              <a:gs pos="0">
                <a:schemeClr val="bg1">
                  <a:lumMod val="75000"/>
                </a:schemeClr>
              </a:gs>
            </a:gsLst>
            <a:lin ang="2700000" scaled="1"/>
          </a:gradFill>
          <a:ln w="44450">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32" name="TextBox 31"/>
          <p:cNvSpPr txBox="1">
            <a:spLocks noChangeArrowheads="1"/>
          </p:cNvSpPr>
          <p:nvPr/>
        </p:nvSpPr>
        <p:spPr bwMode="auto">
          <a:xfrm>
            <a:off x="4019550" y="620713"/>
            <a:ext cx="13573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en-US" altLang="zh-CN" sz="8800">
                <a:solidFill>
                  <a:srgbClr val="0070C0"/>
                </a:solidFill>
                <a:latin typeface="Impact" pitchFamily="34" charset="0"/>
              </a:rPr>
              <a:t>02</a:t>
            </a:r>
            <a:endParaRPr lang="zh-CN" altLang="en-US" sz="8800">
              <a:solidFill>
                <a:srgbClr val="0070C0"/>
              </a:solidFill>
              <a:latin typeface="Impact" pitchFamily="34" charset="0"/>
            </a:endParaRPr>
          </a:p>
        </p:txBody>
      </p:sp>
      <p:sp>
        <p:nvSpPr>
          <p:cNvPr id="33" name="TextBox 32"/>
          <p:cNvSpPr txBox="1"/>
          <p:nvPr/>
        </p:nvSpPr>
        <p:spPr>
          <a:xfrm>
            <a:off x="3577301" y="2408571"/>
            <a:ext cx="3057243" cy="523218"/>
          </a:xfrm>
          <a:prstGeom prst="rect">
            <a:avLst/>
          </a:prstGeom>
          <a:noFill/>
        </p:spPr>
        <p:txBody>
          <a:bodyPr wrap="none" lIns="91438" tIns="45719" rIns="91438" bIns="45719">
            <a:spAutoFit/>
          </a:bodyPr>
          <a:lstStyle/>
          <a:p>
            <a:pPr fontAlgn="auto"/>
            <a:r>
              <a:rPr lang="zh-CN" altLang="en-US" sz="2800" b="1" noProof="1">
                <a:solidFill>
                  <a:prstClr val="black">
                    <a:alpha val="91000"/>
                  </a:prstClr>
                </a:solidFill>
                <a:latin typeface="微软雅黑" pitchFamily="34" charset="-122"/>
                <a:ea typeface="微软雅黑" pitchFamily="34" charset="-122"/>
                <a:cs typeface="方正豪体简体" pitchFamily="1" charset="-122"/>
              </a:rPr>
              <a:t>设备设施运行管理</a:t>
            </a:r>
          </a:p>
        </p:txBody>
      </p:sp>
      <p:grpSp>
        <p:nvGrpSpPr>
          <p:cNvPr id="36" name="组合 35"/>
          <p:cNvGrpSpPr/>
          <p:nvPr/>
        </p:nvGrpSpPr>
        <p:grpSpPr bwMode="auto">
          <a:xfrm>
            <a:off x="3641725" y="3127375"/>
            <a:ext cx="1333500" cy="307975"/>
            <a:chOff x="1694389" y="3210530"/>
            <a:chExt cx="1333892" cy="307777"/>
          </a:xfrm>
        </p:grpSpPr>
        <p:sp>
          <p:nvSpPr>
            <p:cNvPr id="41" name="矩形 40"/>
            <p:cNvSpPr/>
            <p:nvPr/>
          </p:nvSpPr>
          <p:spPr>
            <a:xfrm flipH="1">
              <a:off x="1694389" y="3364419"/>
              <a:ext cx="71459"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6" name="TextBox 45"/>
            <p:cNvSpPr txBox="1"/>
            <p:nvPr/>
          </p:nvSpPr>
          <p:spPr>
            <a:xfrm>
              <a:off x="1766397" y="3210530"/>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设备设施操作</a:t>
              </a:r>
            </a:p>
          </p:txBody>
        </p:sp>
      </p:grpSp>
      <p:grpSp>
        <p:nvGrpSpPr>
          <p:cNvPr id="47" name="组合 46"/>
          <p:cNvGrpSpPr/>
          <p:nvPr/>
        </p:nvGrpSpPr>
        <p:grpSpPr bwMode="auto">
          <a:xfrm>
            <a:off x="5043488" y="3127375"/>
            <a:ext cx="1333500" cy="307975"/>
            <a:chOff x="1694389" y="3537387"/>
            <a:chExt cx="1333892" cy="307777"/>
          </a:xfrm>
        </p:grpSpPr>
        <p:sp>
          <p:nvSpPr>
            <p:cNvPr id="61" name="矩形 60"/>
            <p:cNvSpPr/>
            <p:nvPr/>
          </p:nvSpPr>
          <p:spPr>
            <a:xfrm flipH="1">
              <a:off x="1694389" y="3691276"/>
              <a:ext cx="71458"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62" name="TextBox 61"/>
            <p:cNvSpPr txBox="1"/>
            <p:nvPr/>
          </p:nvSpPr>
          <p:spPr>
            <a:xfrm>
              <a:off x="1766397" y="3537387"/>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设备设施检查</a:t>
              </a:r>
            </a:p>
          </p:txBody>
        </p:sp>
      </p:grpSp>
      <p:grpSp>
        <p:nvGrpSpPr>
          <p:cNvPr id="63" name="组合 62"/>
          <p:cNvGrpSpPr/>
          <p:nvPr/>
        </p:nvGrpSpPr>
        <p:grpSpPr bwMode="auto">
          <a:xfrm>
            <a:off x="3641725" y="3487738"/>
            <a:ext cx="1333500" cy="307975"/>
            <a:chOff x="1694389" y="3875941"/>
            <a:chExt cx="1333892" cy="307777"/>
          </a:xfrm>
        </p:grpSpPr>
        <p:sp>
          <p:nvSpPr>
            <p:cNvPr id="66" name="矩形 65"/>
            <p:cNvSpPr/>
            <p:nvPr/>
          </p:nvSpPr>
          <p:spPr>
            <a:xfrm flipH="1">
              <a:off x="1694389" y="4029829"/>
              <a:ext cx="71459"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68" name="TextBox 67"/>
            <p:cNvSpPr txBox="1"/>
            <p:nvPr/>
          </p:nvSpPr>
          <p:spPr>
            <a:xfrm>
              <a:off x="1766397" y="3875941"/>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设施设施维修</a:t>
              </a:r>
            </a:p>
          </p:txBody>
        </p:sp>
      </p:grpSp>
      <p:grpSp>
        <p:nvGrpSpPr>
          <p:cNvPr id="69" name="组合 68"/>
          <p:cNvGrpSpPr/>
          <p:nvPr/>
        </p:nvGrpSpPr>
        <p:grpSpPr bwMode="auto">
          <a:xfrm>
            <a:off x="5043488" y="3487738"/>
            <a:ext cx="1333500" cy="307975"/>
            <a:chOff x="1694389" y="4211992"/>
            <a:chExt cx="1333892" cy="307777"/>
          </a:xfrm>
        </p:grpSpPr>
        <p:sp>
          <p:nvSpPr>
            <p:cNvPr id="71" name="矩形 70"/>
            <p:cNvSpPr/>
            <p:nvPr/>
          </p:nvSpPr>
          <p:spPr>
            <a:xfrm flipH="1">
              <a:off x="1694389" y="4365880"/>
              <a:ext cx="71458"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72" name="TextBox 71"/>
            <p:cNvSpPr txBox="1"/>
            <p:nvPr/>
          </p:nvSpPr>
          <p:spPr>
            <a:xfrm>
              <a:off x="1766397" y="4211992"/>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设备设施保养</a:t>
              </a:r>
            </a:p>
          </p:txBody>
        </p:sp>
      </p:grpSp>
      <p:sp>
        <p:nvSpPr>
          <p:cNvPr id="74" name="椭圆 73"/>
          <p:cNvSpPr>
            <a:spLocks noChangeAspect="1"/>
          </p:cNvSpPr>
          <p:nvPr/>
        </p:nvSpPr>
        <p:spPr>
          <a:xfrm>
            <a:off x="604838" y="4849813"/>
            <a:ext cx="542925"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6" name="椭圆 75"/>
          <p:cNvSpPr>
            <a:spLocks noChangeAspect="1"/>
          </p:cNvSpPr>
          <p:nvPr/>
        </p:nvSpPr>
        <p:spPr>
          <a:xfrm>
            <a:off x="3108325" y="4386263"/>
            <a:ext cx="541338"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7" name="椭圆 76"/>
          <p:cNvSpPr>
            <a:spLocks noChangeAspect="1"/>
          </p:cNvSpPr>
          <p:nvPr/>
        </p:nvSpPr>
        <p:spPr>
          <a:xfrm>
            <a:off x="4850805" y="4702596"/>
            <a:ext cx="632419" cy="632419"/>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8" name="椭圆 77"/>
          <p:cNvSpPr>
            <a:spLocks noChangeAspect="1"/>
          </p:cNvSpPr>
          <p:nvPr/>
        </p:nvSpPr>
        <p:spPr>
          <a:xfrm>
            <a:off x="3335534" y="4702597"/>
            <a:ext cx="1083993" cy="1083993"/>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9" name="椭圆 78"/>
          <p:cNvSpPr>
            <a:spLocks noChangeAspect="1"/>
          </p:cNvSpPr>
          <p:nvPr/>
        </p:nvSpPr>
        <p:spPr>
          <a:xfrm>
            <a:off x="1358745" y="4349310"/>
            <a:ext cx="1098532" cy="1098532"/>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0" name="椭圆 79"/>
          <p:cNvSpPr>
            <a:spLocks noChangeAspect="1"/>
          </p:cNvSpPr>
          <p:nvPr/>
        </p:nvSpPr>
        <p:spPr>
          <a:xfrm>
            <a:off x="7394575" y="4011613"/>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1" name="椭圆 80"/>
          <p:cNvSpPr>
            <a:spLocks noChangeAspect="1"/>
          </p:cNvSpPr>
          <p:nvPr/>
        </p:nvSpPr>
        <p:spPr>
          <a:xfrm>
            <a:off x="6609417" y="4218750"/>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2" name="椭圆 81"/>
          <p:cNvSpPr>
            <a:spLocks noChangeAspect="1"/>
          </p:cNvSpPr>
          <p:nvPr/>
        </p:nvSpPr>
        <p:spPr>
          <a:xfrm>
            <a:off x="5969000" y="4860925"/>
            <a:ext cx="417513" cy="417513"/>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4" name="椭圆 83"/>
          <p:cNvSpPr>
            <a:spLocks noChangeAspect="1"/>
          </p:cNvSpPr>
          <p:nvPr/>
        </p:nvSpPr>
        <p:spPr>
          <a:xfrm>
            <a:off x="7740352" y="4022563"/>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5" name="椭圆 84"/>
          <p:cNvSpPr>
            <a:spLocks noChangeAspect="1"/>
          </p:cNvSpPr>
          <p:nvPr/>
        </p:nvSpPr>
        <p:spPr>
          <a:xfrm>
            <a:off x="2627313" y="4213225"/>
            <a:ext cx="274637"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6" name="椭圆 85"/>
          <p:cNvSpPr>
            <a:spLocks noChangeAspect="1"/>
          </p:cNvSpPr>
          <p:nvPr/>
        </p:nvSpPr>
        <p:spPr>
          <a:xfrm>
            <a:off x="5614988" y="4521200"/>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p:tgtEl>
                                          <p:spTgt spid="33"/>
                                        </p:tgtEl>
                                        <p:attrNameLst>
                                          <p:attrName>ppt_y</p:attrName>
                                        </p:attrNameLst>
                                      </p:cBhvr>
                                      <p:tavLst>
                                        <p:tav tm="0">
                                          <p:val>
                                            <p:strVal val="#ppt_y-#ppt_h*1.125000"/>
                                          </p:val>
                                        </p:tav>
                                        <p:tav tm="100000">
                                          <p:val>
                                            <p:strVal val="#ppt_y"/>
                                          </p:val>
                                        </p:tav>
                                      </p:tavLst>
                                    </p:anim>
                                    <p:animEffect transition="in" filter="wipe(down)">
                                      <p:cBhvr>
                                        <p:cTn id="22" dur="500"/>
                                        <p:tgtEl>
                                          <p:spTgt spid="33"/>
                                        </p:tgtEl>
                                      </p:cBhvr>
                                    </p:animEffect>
                                  </p:childTnLst>
                                </p:cTn>
                              </p:par>
                              <p:par>
                                <p:cTn id="23" presetID="42" presetClass="entr" presetSubtype="0" fill="hold" nodeType="withEffect">
                                  <p:stCondLst>
                                    <p:cond delay="2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strVal val="#ppt_x"/>
                                          </p:val>
                                        </p:tav>
                                        <p:tav tm="100000">
                                          <p:val>
                                            <p:strVal val="#ppt_x"/>
                                          </p:val>
                                        </p:tav>
                                      </p:tavLst>
                                    </p:anim>
                                    <p:anim calcmode="lin" valueType="num">
                                      <p:cBhvr>
                                        <p:cTn id="32" dur="5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60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anim calcmode="lin" valueType="num">
                                      <p:cBhvr>
                                        <p:cTn id="36" dur="500" fill="hold"/>
                                        <p:tgtEl>
                                          <p:spTgt spid="63"/>
                                        </p:tgtEl>
                                        <p:attrNameLst>
                                          <p:attrName>ppt_x</p:attrName>
                                        </p:attrNameLst>
                                      </p:cBhvr>
                                      <p:tavLst>
                                        <p:tav tm="0">
                                          <p:val>
                                            <p:strVal val="#ppt_x"/>
                                          </p:val>
                                        </p:tav>
                                        <p:tav tm="100000">
                                          <p:val>
                                            <p:strVal val="#ppt_x"/>
                                          </p:val>
                                        </p:tav>
                                      </p:tavLst>
                                    </p:anim>
                                    <p:anim calcmode="lin" valueType="num">
                                      <p:cBhvr>
                                        <p:cTn id="37" dur="500" fill="hold"/>
                                        <p:tgtEl>
                                          <p:spTgt spid="6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8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p:cTn id="45" dur="1000" fill="hold"/>
                                        <p:tgtEl>
                                          <p:spTgt spid="74"/>
                                        </p:tgtEl>
                                        <p:attrNameLst>
                                          <p:attrName>ppt_w</p:attrName>
                                        </p:attrNameLst>
                                      </p:cBhvr>
                                      <p:tavLst>
                                        <p:tav tm="0">
                                          <p:val>
                                            <p:fltVal val="0"/>
                                          </p:val>
                                        </p:tav>
                                        <p:tav tm="100000">
                                          <p:val>
                                            <p:strVal val="#ppt_w"/>
                                          </p:val>
                                        </p:tav>
                                      </p:tavLst>
                                    </p:anim>
                                    <p:anim calcmode="lin" valueType="num">
                                      <p:cBhvr>
                                        <p:cTn id="46" dur="1000" fill="hold"/>
                                        <p:tgtEl>
                                          <p:spTgt spid="74"/>
                                        </p:tgtEl>
                                        <p:attrNameLst>
                                          <p:attrName>ppt_h</p:attrName>
                                        </p:attrNameLst>
                                      </p:cBhvr>
                                      <p:tavLst>
                                        <p:tav tm="0">
                                          <p:val>
                                            <p:fltVal val="0"/>
                                          </p:val>
                                        </p:tav>
                                        <p:tav tm="100000">
                                          <p:val>
                                            <p:strVal val="#ppt_h"/>
                                          </p:val>
                                        </p:tav>
                                      </p:tavLst>
                                    </p:anim>
                                    <p:anim calcmode="lin" valueType="num">
                                      <p:cBhvr>
                                        <p:cTn id="47"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500"/>
                                  </p:stCondLst>
                                  <p:childTnLst>
                                    <p:set>
                                      <p:cBhvr>
                                        <p:cTn id="50" dur="1" fill="hold">
                                          <p:stCondLst>
                                            <p:cond delay="0"/>
                                          </p:stCondLst>
                                        </p:cTn>
                                        <p:tgtEl>
                                          <p:spTgt spid="76"/>
                                        </p:tgtEl>
                                        <p:attrNameLst>
                                          <p:attrName>style.visibility</p:attrName>
                                        </p:attrNameLst>
                                      </p:cBhvr>
                                      <p:to>
                                        <p:strVal val="visible"/>
                                      </p:to>
                                    </p:set>
                                    <p:anim calcmode="lin" valueType="num">
                                      <p:cBhvr>
                                        <p:cTn id="51" dur="1000" fill="hold"/>
                                        <p:tgtEl>
                                          <p:spTgt spid="76"/>
                                        </p:tgtEl>
                                        <p:attrNameLst>
                                          <p:attrName>ppt_w</p:attrName>
                                        </p:attrNameLst>
                                      </p:cBhvr>
                                      <p:tavLst>
                                        <p:tav tm="0">
                                          <p:val>
                                            <p:fltVal val="0"/>
                                          </p:val>
                                        </p:tav>
                                        <p:tav tm="100000">
                                          <p:val>
                                            <p:strVal val="#ppt_w"/>
                                          </p:val>
                                        </p:tav>
                                      </p:tavLst>
                                    </p:anim>
                                    <p:anim calcmode="lin" valueType="num">
                                      <p:cBhvr>
                                        <p:cTn id="52" dur="1000" fill="hold"/>
                                        <p:tgtEl>
                                          <p:spTgt spid="76"/>
                                        </p:tgtEl>
                                        <p:attrNameLst>
                                          <p:attrName>ppt_h</p:attrName>
                                        </p:attrNameLst>
                                      </p:cBhvr>
                                      <p:tavLst>
                                        <p:tav tm="0">
                                          <p:val>
                                            <p:fltVal val="0"/>
                                          </p:val>
                                        </p:tav>
                                        <p:tav tm="100000">
                                          <p:val>
                                            <p:strVal val="#ppt_h"/>
                                          </p:val>
                                        </p:tav>
                                      </p:tavLst>
                                    </p:anim>
                                    <p:anim calcmode="lin" valueType="num">
                                      <p:cBhvr>
                                        <p:cTn id="53"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6"/>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750"/>
                                  </p:stCondLst>
                                  <p:childTnLst>
                                    <p:set>
                                      <p:cBhvr>
                                        <p:cTn id="56" dur="1" fill="hold">
                                          <p:stCondLst>
                                            <p:cond delay="0"/>
                                          </p:stCondLst>
                                        </p:cTn>
                                        <p:tgtEl>
                                          <p:spTgt spid="77"/>
                                        </p:tgtEl>
                                        <p:attrNameLst>
                                          <p:attrName>style.visibility</p:attrName>
                                        </p:attrNameLst>
                                      </p:cBhvr>
                                      <p:to>
                                        <p:strVal val="visible"/>
                                      </p:to>
                                    </p:set>
                                    <p:anim calcmode="lin" valueType="num">
                                      <p:cBhvr>
                                        <p:cTn id="57" dur="1000" fill="hold"/>
                                        <p:tgtEl>
                                          <p:spTgt spid="77"/>
                                        </p:tgtEl>
                                        <p:attrNameLst>
                                          <p:attrName>ppt_w</p:attrName>
                                        </p:attrNameLst>
                                      </p:cBhvr>
                                      <p:tavLst>
                                        <p:tav tm="0">
                                          <p:val>
                                            <p:fltVal val="0"/>
                                          </p:val>
                                        </p:tav>
                                        <p:tav tm="100000">
                                          <p:val>
                                            <p:strVal val="#ppt_w"/>
                                          </p:val>
                                        </p:tav>
                                      </p:tavLst>
                                    </p:anim>
                                    <p:anim calcmode="lin" valueType="num">
                                      <p:cBhvr>
                                        <p:cTn id="58" dur="1000" fill="hold"/>
                                        <p:tgtEl>
                                          <p:spTgt spid="77"/>
                                        </p:tgtEl>
                                        <p:attrNameLst>
                                          <p:attrName>ppt_h</p:attrName>
                                        </p:attrNameLst>
                                      </p:cBhvr>
                                      <p:tavLst>
                                        <p:tav tm="0">
                                          <p:val>
                                            <p:fltVal val="0"/>
                                          </p:val>
                                        </p:tav>
                                        <p:tav tm="100000">
                                          <p:val>
                                            <p:strVal val="#ppt_h"/>
                                          </p:val>
                                        </p:tav>
                                      </p:tavLst>
                                    </p:anim>
                                    <p:anim calcmode="lin" valueType="num">
                                      <p:cBhvr>
                                        <p:cTn id="5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77"/>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100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9"/>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1250"/>
                                  </p:stCondLst>
                                  <p:childTnLst>
                                    <p:set>
                                      <p:cBhvr>
                                        <p:cTn id="68" dur="1" fill="hold">
                                          <p:stCondLst>
                                            <p:cond delay="0"/>
                                          </p:stCondLst>
                                        </p:cTn>
                                        <p:tgtEl>
                                          <p:spTgt spid="78"/>
                                        </p:tgtEl>
                                        <p:attrNameLst>
                                          <p:attrName>style.visibility</p:attrName>
                                        </p:attrNameLst>
                                      </p:cBhvr>
                                      <p:to>
                                        <p:strVal val="visible"/>
                                      </p:to>
                                    </p:set>
                                    <p:anim calcmode="lin" valueType="num">
                                      <p:cBhvr>
                                        <p:cTn id="69" dur="1000" fill="hold"/>
                                        <p:tgtEl>
                                          <p:spTgt spid="78"/>
                                        </p:tgtEl>
                                        <p:attrNameLst>
                                          <p:attrName>ppt_w</p:attrName>
                                        </p:attrNameLst>
                                      </p:cBhvr>
                                      <p:tavLst>
                                        <p:tav tm="0">
                                          <p:val>
                                            <p:fltVal val="0"/>
                                          </p:val>
                                        </p:tav>
                                        <p:tav tm="100000">
                                          <p:val>
                                            <p:strVal val="#ppt_w"/>
                                          </p:val>
                                        </p:tav>
                                      </p:tavLst>
                                    </p:anim>
                                    <p:anim calcmode="lin" valueType="num">
                                      <p:cBhvr>
                                        <p:cTn id="70" dur="1000" fill="hold"/>
                                        <p:tgtEl>
                                          <p:spTgt spid="78"/>
                                        </p:tgtEl>
                                        <p:attrNameLst>
                                          <p:attrName>ppt_h</p:attrName>
                                        </p:attrNameLst>
                                      </p:cBhvr>
                                      <p:tavLst>
                                        <p:tav tm="0">
                                          <p:val>
                                            <p:fltVal val="0"/>
                                          </p:val>
                                        </p:tav>
                                        <p:tav tm="100000">
                                          <p:val>
                                            <p:strVal val="#ppt_h"/>
                                          </p:val>
                                        </p:tav>
                                      </p:tavLst>
                                    </p:anim>
                                    <p:anim calcmode="lin" valueType="num">
                                      <p:cBhvr>
                                        <p:cTn id="71"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8"/>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1000" fill="hold"/>
                                        <p:tgtEl>
                                          <p:spTgt spid="80"/>
                                        </p:tgtEl>
                                        <p:attrNameLst>
                                          <p:attrName>ppt_w</p:attrName>
                                        </p:attrNameLst>
                                      </p:cBhvr>
                                      <p:tavLst>
                                        <p:tav tm="0">
                                          <p:val>
                                            <p:fltVal val="0"/>
                                          </p:val>
                                        </p:tav>
                                        <p:tav tm="100000">
                                          <p:val>
                                            <p:strVal val="#ppt_w"/>
                                          </p:val>
                                        </p:tav>
                                      </p:tavLst>
                                    </p:anim>
                                    <p:anim calcmode="lin" valueType="num">
                                      <p:cBhvr>
                                        <p:cTn id="76" dur="1000" fill="hold"/>
                                        <p:tgtEl>
                                          <p:spTgt spid="80"/>
                                        </p:tgtEl>
                                        <p:attrNameLst>
                                          <p:attrName>ppt_h</p:attrName>
                                        </p:attrNameLst>
                                      </p:cBhvr>
                                      <p:tavLst>
                                        <p:tav tm="0">
                                          <p:val>
                                            <p:fltVal val="0"/>
                                          </p:val>
                                        </p:tav>
                                        <p:tav tm="100000">
                                          <p:val>
                                            <p:strVal val="#ppt_h"/>
                                          </p:val>
                                        </p:tav>
                                      </p:tavLst>
                                    </p:anim>
                                    <p:anim calcmode="lin" valueType="num">
                                      <p:cBhvr>
                                        <p:cTn id="77"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80"/>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0" nodeType="withEffect">
                                  <p:stCondLst>
                                    <p:cond delay="250"/>
                                  </p:stCondLst>
                                  <p:childTnLst>
                                    <p:set>
                                      <p:cBhvr>
                                        <p:cTn id="80" dur="1" fill="hold">
                                          <p:stCondLst>
                                            <p:cond delay="0"/>
                                          </p:stCondLst>
                                        </p:cTn>
                                        <p:tgtEl>
                                          <p:spTgt spid="81"/>
                                        </p:tgtEl>
                                        <p:attrNameLst>
                                          <p:attrName>style.visibility</p:attrName>
                                        </p:attrNameLst>
                                      </p:cBhvr>
                                      <p:to>
                                        <p:strVal val="visible"/>
                                      </p:to>
                                    </p:set>
                                    <p:anim calcmode="lin" valueType="num">
                                      <p:cBhvr>
                                        <p:cTn id="81" dur="1000" fill="hold"/>
                                        <p:tgtEl>
                                          <p:spTgt spid="81"/>
                                        </p:tgtEl>
                                        <p:attrNameLst>
                                          <p:attrName>ppt_w</p:attrName>
                                        </p:attrNameLst>
                                      </p:cBhvr>
                                      <p:tavLst>
                                        <p:tav tm="0">
                                          <p:val>
                                            <p:fltVal val="0"/>
                                          </p:val>
                                        </p:tav>
                                        <p:tav tm="100000">
                                          <p:val>
                                            <p:strVal val="#ppt_w"/>
                                          </p:val>
                                        </p:tav>
                                      </p:tavLst>
                                    </p:anim>
                                    <p:anim calcmode="lin" valueType="num">
                                      <p:cBhvr>
                                        <p:cTn id="82" dur="1000" fill="hold"/>
                                        <p:tgtEl>
                                          <p:spTgt spid="81"/>
                                        </p:tgtEl>
                                        <p:attrNameLst>
                                          <p:attrName>ppt_h</p:attrName>
                                        </p:attrNameLst>
                                      </p:cBhvr>
                                      <p:tavLst>
                                        <p:tav tm="0">
                                          <p:val>
                                            <p:fltVal val="0"/>
                                          </p:val>
                                        </p:tav>
                                        <p:tav tm="100000">
                                          <p:val>
                                            <p:strVal val="#ppt_h"/>
                                          </p:val>
                                        </p:tav>
                                      </p:tavLst>
                                    </p:anim>
                                    <p:anim calcmode="lin" valueType="num">
                                      <p:cBhvr>
                                        <p:cTn id="83"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81"/>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500"/>
                                  </p:stCondLst>
                                  <p:childTnLst>
                                    <p:set>
                                      <p:cBhvr>
                                        <p:cTn id="86" dur="1" fill="hold">
                                          <p:stCondLst>
                                            <p:cond delay="0"/>
                                          </p:stCondLst>
                                        </p:cTn>
                                        <p:tgtEl>
                                          <p:spTgt spid="82"/>
                                        </p:tgtEl>
                                        <p:attrNameLst>
                                          <p:attrName>style.visibility</p:attrName>
                                        </p:attrNameLst>
                                      </p:cBhvr>
                                      <p:to>
                                        <p:strVal val="visible"/>
                                      </p:to>
                                    </p:set>
                                    <p:anim calcmode="lin" valueType="num">
                                      <p:cBhvr>
                                        <p:cTn id="87" dur="1000" fill="hold"/>
                                        <p:tgtEl>
                                          <p:spTgt spid="82"/>
                                        </p:tgtEl>
                                        <p:attrNameLst>
                                          <p:attrName>ppt_w</p:attrName>
                                        </p:attrNameLst>
                                      </p:cBhvr>
                                      <p:tavLst>
                                        <p:tav tm="0">
                                          <p:val>
                                            <p:fltVal val="0"/>
                                          </p:val>
                                        </p:tav>
                                        <p:tav tm="100000">
                                          <p:val>
                                            <p:strVal val="#ppt_w"/>
                                          </p:val>
                                        </p:tav>
                                      </p:tavLst>
                                    </p:anim>
                                    <p:anim calcmode="lin" valueType="num">
                                      <p:cBhvr>
                                        <p:cTn id="88" dur="1000" fill="hold"/>
                                        <p:tgtEl>
                                          <p:spTgt spid="82"/>
                                        </p:tgtEl>
                                        <p:attrNameLst>
                                          <p:attrName>ppt_h</p:attrName>
                                        </p:attrNameLst>
                                      </p:cBhvr>
                                      <p:tavLst>
                                        <p:tav tm="0">
                                          <p:val>
                                            <p:fltVal val="0"/>
                                          </p:val>
                                        </p:tav>
                                        <p:tav tm="100000">
                                          <p:val>
                                            <p:strVal val="#ppt_h"/>
                                          </p:val>
                                        </p:tav>
                                      </p:tavLst>
                                    </p:anim>
                                    <p:anim calcmode="lin" valueType="num">
                                      <p:cBhvr>
                                        <p:cTn id="89"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82"/>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grpId="0" nodeType="withEffect">
                                  <p:stCondLst>
                                    <p:cond delay="1000"/>
                                  </p:stCondLst>
                                  <p:childTnLst>
                                    <p:set>
                                      <p:cBhvr>
                                        <p:cTn id="92" dur="1" fill="hold">
                                          <p:stCondLst>
                                            <p:cond delay="0"/>
                                          </p:stCondLst>
                                        </p:cTn>
                                        <p:tgtEl>
                                          <p:spTgt spid="84"/>
                                        </p:tgtEl>
                                        <p:attrNameLst>
                                          <p:attrName>style.visibility</p:attrName>
                                        </p:attrNameLst>
                                      </p:cBhvr>
                                      <p:to>
                                        <p:strVal val="visible"/>
                                      </p:to>
                                    </p:set>
                                    <p:anim calcmode="lin" valueType="num">
                                      <p:cBhvr>
                                        <p:cTn id="93" dur="1000" fill="hold"/>
                                        <p:tgtEl>
                                          <p:spTgt spid="84"/>
                                        </p:tgtEl>
                                        <p:attrNameLst>
                                          <p:attrName>ppt_w</p:attrName>
                                        </p:attrNameLst>
                                      </p:cBhvr>
                                      <p:tavLst>
                                        <p:tav tm="0">
                                          <p:val>
                                            <p:fltVal val="0"/>
                                          </p:val>
                                        </p:tav>
                                        <p:tav tm="100000">
                                          <p:val>
                                            <p:strVal val="#ppt_w"/>
                                          </p:val>
                                        </p:tav>
                                      </p:tavLst>
                                    </p:anim>
                                    <p:anim calcmode="lin" valueType="num">
                                      <p:cBhvr>
                                        <p:cTn id="94" dur="1000" fill="hold"/>
                                        <p:tgtEl>
                                          <p:spTgt spid="84"/>
                                        </p:tgtEl>
                                        <p:attrNameLst>
                                          <p:attrName>ppt_h</p:attrName>
                                        </p:attrNameLst>
                                      </p:cBhvr>
                                      <p:tavLst>
                                        <p:tav tm="0">
                                          <p:val>
                                            <p:fltVal val="0"/>
                                          </p:val>
                                        </p:tav>
                                        <p:tav tm="100000">
                                          <p:val>
                                            <p:strVal val="#ppt_h"/>
                                          </p:val>
                                        </p:tav>
                                      </p:tavLst>
                                    </p:anim>
                                    <p:anim calcmode="lin" valueType="num">
                                      <p:cBhvr>
                                        <p:cTn id="95"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84"/>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1000" fill="hold"/>
                                        <p:tgtEl>
                                          <p:spTgt spid="85"/>
                                        </p:tgtEl>
                                        <p:attrNameLst>
                                          <p:attrName>ppt_w</p:attrName>
                                        </p:attrNameLst>
                                      </p:cBhvr>
                                      <p:tavLst>
                                        <p:tav tm="0">
                                          <p:val>
                                            <p:fltVal val="0"/>
                                          </p:val>
                                        </p:tav>
                                        <p:tav tm="100000">
                                          <p:val>
                                            <p:strVal val="#ppt_w"/>
                                          </p:val>
                                        </p:tav>
                                      </p:tavLst>
                                    </p:anim>
                                    <p:anim calcmode="lin" valueType="num">
                                      <p:cBhvr>
                                        <p:cTn id="100" dur="1000" fill="hold"/>
                                        <p:tgtEl>
                                          <p:spTgt spid="85"/>
                                        </p:tgtEl>
                                        <p:attrNameLst>
                                          <p:attrName>ppt_h</p:attrName>
                                        </p:attrNameLst>
                                      </p:cBhvr>
                                      <p:tavLst>
                                        <p:tav tm="0">
                                          <p:val>
                                            <p:fltVal val="0"/>
                                          </p:val>
                                        </p:tav>
                                        <p:tav tm="100000">
                                          <p:val>
                                            <p:strVal val="#ppt_h"/>
                                          </p:val>
                                        </p:tav>
                                      </p:tavLst>
                                    </p:anim>
                                    <p:anim calcmode="lin" valueType="num">
                                      <p:cBhvr>
                                        <p:cTn id="101"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85"/>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 calcmode="lin" valueType="num">
                                      <p:cBhvr>
                                        <p:cTn id="105" dur="1000" fill="hold"/>
                                        <p:tgtEl>
                                          <p:spTgt spid="86"/>
                                        </p:tgtEl>
                                        <p:attrNameLst>
                                          <p:attrName>ppt_w</p:attrName>
                                        </p:attrNameLst>
                                      </p:cBhvr>
                                      <p:tavLst>
                                        <p:tav tm="0">
                                          <p:val>
                                            <p:fltVal val="0"/>
                                          </p:val>
                                        </p:tav>
                                        <p:tav tm="100000">
                                          <p:val>
                                            <p:strVal val="#ppt_w"/>
                                          </p:val>
                                        </p:tav>
                                      </p:tavLst>
                                    </p:anim>
                                    <p:anim calcmode="lin" valueType="num">
                                      <p:cBhvr>
                                        <p:cTn id="106" dur="1000" fill="hold"/>
                                        <p:tgtEl>
                                          <p:spTgt spid="86"/>
                                        </p:tgtEl>
                                        <p:attrNameLst>
                                          <p:attrName>ppt_h</p:attrName>
                                        </p:attrNameLst>
                                      </p:cBhvr>
                                      <p:tavLst>
                                        <p:tav tm="0">
                                          <p:val>
                                            <p:fltVal val="0"/>
                                          </p:val>
                                        </p:tav>
                                        <p:tav tm="100000">
                                          <p:val>
                                            <p:strVal val="#ppt_h"/>
                                          </p:val>
                                        </p:tav>
                                      </p:tavLst>
                                    </p:anim>
                                    <p:anim calcmode="lin" valueType="num">
                                      <p:cBhvr>
                                        <p:cTn id="107"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86"/>
                                        </p:tgtEl>
                                        <p:attrNameLst>
                                          <p:attrName>ppt_y</p:attrName>
                                        </p:attrNameLst>
                                      </p:cBhvr>
                                      <p:tavLst>
                                        <p:tav tm="0" fmla="#ppt_y+(sin(-2*pi*(1-$))*-#ppt_x+cos(-2*pi*(1-$))*(1-#ppt_y))*(1-$)">
                                          <p:val>
                                            <p:fltVal val="0"/>
                                          </p:val>
                                        </p:tav>
                                        <p:tav tm="100000">
                                          <p:val>
                                            <p:fltVal val="1"/>
                                          </p:val>
                                        </p:tav>
                                      </p:tavLst>
                                    </p:anim>
                                  </p:childTnLst>
                                </p:cTn>
                              </p:par>
                              <p:par>
                                <p:cTn id="109" presetID="27" presetClass="emph" presetSubtype="0" fill="remove" grpId="1" nodeType="withEffect">
                                  <p:stCondLst>
                                    <p:cond delay="2750"/>
                                  </p:stCondLst>
                                  <p:childTnLst>
                                    <p:animClr clrSpc="rgb" dir="cw">
                                      <p:cBhvr override="childStyle">
                                        <p:cTn id="110" dur="375" autoRev="1" fill="remove"/>
                                        <p:tgtEl>
                                          <p:spTgt spid="77"/>
                                        </p:tgtEl>
                                        <p:attrNameLst>
                                          <p:attrName>style.color</p:attrName>
                                        </p:attrNameLst>
                                      </p:cBhvr>
                                      <p:to>
                                        <a:schemeClr val="bg1"/>
                                      </p:to>
                                    </p:animClr>
                                    <p:animClr clrSpc="rgb" dir="cw">
                                      <p:cBhvr>
                                        <p:cTn id="111" dur="375" autoRev="1" fill="remove"/>
                                        <p:tgtEl>
                                          <p:spTgt spid="77"/>
                                        </p:tgtEl>
                                        <p:attrNameLst>
                                          <p:attrName>fillcolor</p:attrName>
                                        </p:attrNameLst>
                                      </p:cBhvr>
                                      <p:to>
                                        <a:schemeClr val="bg1"/>
                                      </p:to>
                                    </p:animClr>
                                    <p:set>
                                      <p:cBhvr>
                                        <p:cTn id="112" dur="375" autoRev="1" fill="remove"/>
                                        <p:tgtEl>
                                          <p:spTgt spid="77"/>
                                        </p:tgtEl>
                                        <p:attrNameLst>
                                          <p:attrName>fill.type</p:attrName>
                                        </p:attrNameLst>
                                      </p:cBhvr>
                                      <p:to>
                                        <p:strVal val="solid"/>
                                      </p:to>
                                    </p:set>
                                    <p:set>
                                      <p:cBhvr>
                                        <p:cTn id="113" dur="375" autoRev="1" fill="remove"/>
                                        <p:tgtEl>
                                          <p:spTgt spid="77"/>
                                        </p:tgtEl>
                                        <p:attrNameLst>
                                          <p:attrName>fill.on</p:attrName>
                                        </p:attrNameLst>
                                      </p:cBhvr>
                                      <p:to>
                                        <p:strVal val="true"/>
                                      </p:to>
                                    </p:set>
                                  </p:childTnLst>
                                </p:cTn>
                              </p:par>
                              <p:par>
                                <p:cTn id="114" presetID="27" presetClass="emph" presetSubtype="0" fill="remove" grpId="1" nodeType="withEffect">
                                  <p:stCondLst>
                                    <p:cond delay="2500"/>
                                  </p:stCondLst>
                                  <p:childTnLst>
                                    <p:animClr clrSpc="rgb" dir="cw">
                                      <p:cBhvr override="childStyle">
                                        <p:cTn id="115" dur="375" autoRev="1" fill="remove"/>
                                        <p:tgtEl>
                                          <p:spTgt spid="79"/>
                                        </p:tgtEl>
                                        <p:attrNameLst>
                                          <p:attrName>style.color</p:attrName>
                                        </p:attrNameLst>
                                      </p:cBhvr>
                                      <p:to>
                                        <a:schemeClr val="bg1"/>
                                      </p:to>
                                    </p:animClr>
                                    <p:animClr clrSpc="rgb" dir="cw">
                                      <p:cBhvr>
                                        <p:cTn id="116" dur="375" autoRev="1" fill="remove"/>
                                        <p:tgtEl>
                                          <p:spTgt spid="79"/>
                                        </p:tgtEl>
                                        <p:attrNameLst>
                                          <p:attrName>fillcolor</p:attrName>
                                        </p:attrNameLst>
                                      </p:cBhvr>
                                      <p:to>
                                        <a:schemeClr val="bg1"/>
                                      </p:to>
                                    </p:animClr>
                                    <p:set>
                                      <p:cBhvr>
                                        <p:cTn id="117" dur="375" autoRev="1" fill="remove"/>
                                        <p:tgtEl>
                                          <p:spTgt spid="79"/>
                                        </p:tgtEl>
                                        <p:attrNameLst>
                                          <p:attrName>fill.type</p:attrName>
                                        </p:attrNameLst>
                                      </p:cBhvr>
                                      <p:to>
                                        <p:strVal val="solid"/>
                                      </p:to>
                                    </p:set>
                                    <p:set>
                                      <p:cBhvr>
                                        <p:cTn id="118" dur="375" autoRev="1" fill="remove"/>
                                        <p:tgtEl>
                                          <p:spTgt spid="79"/>
                                        </p:tgtEl>
                                        <p:attrNameLst>
                                          <p:attrName>fill.on</p:attrName>
                                        </p:attrNameLst>
                                      </p:cBhvr>
                                      <p:to>
                                        <p:strVal val="true"/>
                                      </p:to>
                                    </p:set>
                                  </p:childTnLst>
                                </p:cTn>
                              </p:par>
                              <p:par>
                                <p:cTn id="119" presetID="27" presetClass="emph" presetSubtype="0" fill="remove" grpId="1" nodeType="withEffect">
                                  <p:stCondLst>
                                    <p:cond delay="2250"/>
                                  </p:stCondLst>
                                  <p:childTnLst>
                                    <p:animClr clrSpc="rgb" dir="cw">
                                      <p:cBhvr override="childStyle">
                                        <p:cTn id="120" dur="375" autoRev="1" fill="remove"/>
                                        <p:tgtEl>
                                          <p:spTgt spid="78"/>
                                        </p:tgtEl>
                                        <p:attrNameLst>
                                          <p:attrName>style.color</p:attrName>
                                        </p:attrNameLst>
                                      </p:cBhvr>
                                      <p:to>
                                        <a:schemeClr val="bg1"/>
                                      </p:to>
                                    </p:animClr>
                                    <p:animClr clrSpc="rgb" dir="cw">
                                      <p:cBhvr>
                                        <p:cTn id="121" dur="375" autoRev="1" fill="remove"/>
                                        <p:tgtEl>
                                          <p:spTgt spid="78"/>
                                        </p:tgtEl>
                                        <p:attrNameLst>
                                          <p:attrName>fillcolor</p:attrName>
                                        </p:attrNameLst>
                                      </p:cBhvr>
                                      <p:to>
                                        <a:schemeClr val="bg1"/>
                                      </p:to>
                                    </p:animClr>
                                    <p:set>
                                      <p:cBhvr>
                                        <p:cTn id="122" dur="375" autoRev="1" fill="remove"/>
                                        <p:tgtEl>
                                          <p:spTgt spid="78"/>
                                        </p:tgtEl>
                                        <p:attrNameLst>
                                          <p:attrName>fill.type</p:attrName>
                                        </p:attrNameLst>
                                      </p:cBhvr>
                                      <p:to>
                                        <p:strVal val="solid"/>
                                      </p:to>
                                    </p:set>
                                    <p:set>
                                      <p:cBhvr>
                                        <p:cTn id="123" dur="375" autoRev="1" fill="remove"/>
                                        <p:tgtEl>
                                          <p:spTgt spid="78"/>
                                        </p:tgtEl>
                                        <p:attrNameLst>
                                          <p:attrName>fill.on</p:attrName>
                                        </p:attrNameLst>
                                      </p:cBhvr>
                                      <p:to>
                                        <p:strVal val="true"/>
                                      </p:to>
                                    </p:set>
                                  </p:childTnLst>
                                </p:cTn>
                              </p:par>
                              <p:par>
                                <p:cTn id="124" presetID="27" presetClass="emph" presetSubtype="0" fill="remove" grpId="1" nodeType="withEffect">
                                  <p:stCondLst>
                                    <p:cond delay="2750"/>
                                  </p:stCondLst>
                                  <p:childTnLst>
                                    <p:animClr clrSpc="rgb" dir="cw">
                                      <p:cBhvr override="childStyle">
                                        <p:cTn id="125" dur="375" autoRev="1" fill="remove"/>
                                        <p:tgtEl>
                                          <p:spTgt spid="81"/>
                                        </p:tgtEl>
                                        <p:attrNameLst>
                                          <p:attrName>style.color</p:attrName>
                                        </p:attrNameLst>
                                      </p:cBhvr>
                                      <p:to>
                                        <a:schemeClr val="bg1"/>
                                      </p:to>
                                    </p:animClr>
                                    <p:animClr clrSpc="rgb" dir="cw">
                                      <p:cBhvr>
                                        <p:cTn id="126" dur="375" autoRev="1" fill="remove"/>
                                        <p:tgtEl>
                                          <p:spTgt spid="81"/>
                                        </p:tgtEl>
                                        <p:attrNameLst>
                                          <p:attrName>fillcolor</p:attrName>
                                        </p:attrNameLst>
                                      </p:cBhvr>
                                      <p:to>
                                        <a:schemeClr val="bg1"/>
                                      </p:to>
                                    </p:animClr>
                                    <p:set>
                                      <p:cBhvr>
                                        <p:cTn id="127" dur="375" autoRev="1" fill="remove"/>
                                        <p:tgtEl>
                                          <p:spTgt spid="81"/>
                                        </p:tgtEl>
                                        <p:attrNameLst>
                                          <p:attrName>fill.type</p:attrName>
                                        </p:attrNameLst>
                                      </p:cBhvr>
                                      <p:to>
                                        <p:strVal val="solid"/>
                                      </p:to>
                                    </p:set>
                                    <p:set>
                                      <p:cBhvr>
                                        <p:cTn id="128" dur="375" autoRev="1" fill="remove"/>
                                        <p:tgtEl>
                                          <p:spTgt spid="81"/>
                                        </p:tgtEl>
                                        <p:attrNameLst>
                                          <p:attrName>fill.on</p:attrName>
                                        </p:attrNameLst>
                                      </p:cBhvr>
                                      <p:to>
                                        <p:strVal val="true"/>
                                      </p:to>
                                    </p:set>
                                  </p:childTnLst>
                                </p:cTn>
                              </p:par>
                              <p:par>
                                <p:cTn id="129" presetID="27" presetClass="emph" presetSubtype="0" fill="remove" grpId="1" nodeType="withEffect">
                                  <p:stCondLst>
                                    <p:cond delay="2500"/>
                                  </p:stCondLst>
                                  <p:childTnLst>
                                    <p:animClr clrSpc="rgb" dir="cw">
                                      <p:cBhvr override="childStyle">
                                        <p:cTn id="130" dur="375" autoRev="1" fill="remove"/>
                                        <p:tgtEl>
                                          <p:spTgt spid="84"/>
                                        </p:tgtEl>
                                        <p:attrNameLst>
                                          <p:attrName>style.color</p:attrName>
                                        </p:attrNameLst>
                                      </p:cBhvr>
                                      <p:to>
                                        <a:schemeClr val="bg1"/>
                                      </p:to>
                                    </p:animClr>
                                    <p:animClr clrSpc="rgb" dir="cw">
                                      <p:cBhvr>
                                        <p:cTn id="131" dur="375" autoRev="1" fill="remove"/>
                                        <p:tgtEl>
                                          <p:spTgt spid="84"/>
                                        </p:tgtEl>
                                        <p:attrNameLst>
                                          <p:attrName>fillcolor</p:attrName>
                                        </p:attrNameLst>
                                      </p:cBhvr>
                                      <p:to>
                                        <a:schemeClr val="bg1"/>
                                      </p:to>
                                    </p:animClr>
                                    <p:set>
                                      <p:cBhvr>
                                        <p:cTn id="132" dur="375" autoRev="1" fill="remove"/>
                                        <p:tgtEl>
                                          <p:spTgt spid="84"/>
                                        </p:tgtEl>
                                        <p:attrNameLst>
                                          <p:attrName>fill.type</p:attrName>
                                        </p:attrNameLst>
                                      </p:cBhvr>
                                      <p:to>
                                        <p:strVal val="solid"/>
                                      </p:to>
                                    </p:set>
                                    <p:set>
                                      <p:cBhvr>
                                        <p:cTn id="133" dur="375" autoRev="1" fill="remove"/>
                                        <p:tgtEl>
                                          <p:spTgt spid="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9" grpId="0" animBg="1"/>
      <p:bldP spid="32" grpId="0"/>
      <p:bldP spid="33" grpId="0"/>
      <p:bldP spid="74" grpId="0" animBg="1"/>
      <p:bldP spid="76" grpId="0" animBg="1"/>
      <p:bldP spid="77" grpId="0" animBg="1"/>
      <p:bldP spid="77" grpId="1" animBg="1"/>
      <p:bldP spid="78" grpId="0" animBg="1"/>
      <p:bldP spid="78" grpId="1" animBg="1"/>
      <p:bldP spid="79" grpId="0" animBg="1"/>
      <p:bldP spid="79" grpId="1" animBg="1"/>
      <p:bldP spid="80" grpId="0" animBg="1"/>
      <p:bldP spid="81" grpId="0" animBg="1"/>
      <p:bldP spid="81" grpId="1" animBg="1"/>
      <p:bldP spid="82" grpId="0" animBg="1"/>
      <p:bldP spid="84" grpId="0" animBg="1"/>
      <p:bldP spid="84" grpId="1" animBg="1"/>
      <p:bldP spid="85" grpId="0" animBg="1"/>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36196"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36200" name="矩形 1"/>
          <p:cNvSpPr>
            <a:spLocks noChangeArrowheads="1"/>
          </p:cNvSpPr>
          <p:nvPr/>
        </p:nvSpPr>
        <p:spPr bwMode="auto">
          <a:xfrm>
            <a:off x="900113" y="4529138"/>
            <a:ext cx="7775575" cy="346075"/>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100">
                <a:solidFill>
                  <a:srgbClr val="000000"/>
                </a:solidFill>
                <a:latin typeface="微软雅黑" pitchFamily="34" charset="-122"/>
                <a:ea typeface="微软雅黑" pitchFamily="34" charset="-122"/>
              </a:rPr>
              <a:t>设备设施在运行过程</a:t>
            </a:r>
            <a:r>
              <a:rPr lang="en-US" altLang="zh-CN" sz="1100">
                <a:solidFill>
                  <a:srgbClr val="000000"/>
                </a:solidFill>
                <a:latin typeface="微软雅黑" pitchFamily="34" charset="-122"/>
                <a:ea typeface="微软雅黑" pitchFamily="34" charset="-122"/>
              </a:rPr>
              <a:t>,</a:t>
            </a:r>
            <a:r>
              <a:rPr lang="zh-CN" altLang="en-US" sz="1100">
                <a:solidFill>
                  <a:srgbClr val="000000"/>
                </a:solidFill>
                <a:latin typeface="微软雅黑" pitchFamily="34" charset="-122"/>
                <a:ea typeface="微软雅黑" pitchFamily="34" charset="-122"/>
              </a:rPr>
              <a:t>应确保其温度、压力、电流、振动、液位或油位等处于标准状态</a:t>
            </a:r>
            <a:r>
              <a:rPr lang="en-US" altLang="zh-CN" sz="1100">
                <a:solidFill>
                  <a:srgbClr val="000000"/>
                </a:solidFill>
                <a:latin typeface="微软雅黑" pitchFamily="34" charset="-122"/>
                <a:ea typeface="微软雅黑" pitchFamily="34" charset="-122"/>
              </a:rPr>
              <a:t>,</a:t>
            </a:r>
            <a:r>
              <a:rPr lang="zh-CN" altLang="en-US" sz="1100">
                <a:solidFill>
                  <a:srgbClr val="000000"/>
                </a:solidFill>
                <a:latin typeface="微软雅黑" pitchFamily="34" charset="-122"/>
                <a:ea typeface="微软雅黑" pitchFamily="34" charset="-122"/>
              </a:rPr>
              <a:t>生产或加工产品符合质量安全要求。</a:t>
            </a:r>
            <a:endParaRPr lang="en-US" altLang="zh-CN" sz="1100">
              <a:solidFill>
                <a:srgbClr val="000000"/>
              </a:solidFill>
              <a:latin typeface="微软雅黑" pitchFamily="34" charset="-122"/>
              <a:ea typeface="微软雅黑" pitchFamily="34" charset="-122"/>
            </a:endParaRPr>
          </a:p>
        </p:txBody>
      </p:sp>
      <p:sp>
        <p:nvSpPr>
          <p:cNvPr id="10" name="等腰三角形 21"/>
          <p:cNvSpPr>
            <a:spLocks noChangeArrowheads="1"/>
          </p:cNvSpPr>
          <p:nvPr/>
        </p:nvSpPr>
        <p:spPr bwMode="auto">
          <a:xfrm rot="16200000" flipH="1">
            <a:off x="4581526" y="1504950"/>
            <a:ext cx="2127250" cy="2168525"/>
          </a:xfrm>
          <a:custGeom>
            <a:avLst/>
            <a:gdLst>
              <a:gd name="T0" fmla="*/ 663159 w 2893222"/>
              <a:gd name="T1" fmla="*/ 2702644 h 2959458"/>
              <a:gd name="T2" fmla="*/ 0 w 2893222"/>
              <a:gd name="T3" fmla="*/ 2032204 h 2959458"/>
              <a:gd name="T4" fmla="*/ 1396998 w 2893222"/>
              <a:gd name="T5" fmla="*/ 0 h 2959458"/>
              <a:gd name="T6" fmla="*/ 2893222 w 2893222"/>
              <a:gd name="T7" fmla="*/ 2404291 h 2959458"/>
              <a:gd name="T8" fmla="*/ 1559412 w 2893222"/>
              <a:gd name="T9" fmla="*/ 2959458 h 2959458"/>
              <a:gd name="T10" fmla="*/ 663159 w 2893222"/>
              <a:gd name="T11" fmla="*/ 2702644 h 2959458"/>
            </a:gdLst>
            <a:ahLst/>
            <a:cxnLst>
              <a:cxn ang="0">
                <a:pos x="T0" y="T1"/>
              </a:cxn>
              <a:cxn ang="0">
                <a:pos x="T2" y="T3"/>
              </a:cxn>
              <a:cxn ang="0">
                <a:pos x="T4" y="T5"/>
              </a:cxn>
              <a:cxn ang="0">
                <a:pos x="T6" y="T7"/>
              </a:cxn>
              <a:cxn ang="0">
                <a:pos x="T8" y="T9"/>
              </a:cxn>
              <a:cxn ang="0">
                <a:pos x="T10" y="T11"/>
              </a:cxn>
            </a:cxnLst>
            <a:rect l="0" t="0"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D9D9D9"/>
          </a:solidFill>
          <a:ln w="9525" cap="rnd">
            <a:solidFill>
              <a:srgbClr val="E6E6E6"/>
            </a:solidFill>
            <a:round/>
          </a:ln>
        </p:spPr>
        <p:txBody>
          <a:bodyPr vert="eaVert" lIns="67071" tIns="33536" rIns="67071" bIns="33536" anchor="ctr"/>
          <a:lstStyle/>
          <a:p>
            <a:endParaRPr lang="zh-CN" altLang="en-US" sz="1100">
              <a:solidFill>
                <a:srgbClr val="FFFFFF"/>
              </a:solidFill>
              <a:latin typeface="微软雅黑" pitchFamily="34" charset="-122"/>
              <a:ea typeface="微软雅黑" pitchFamily="34" charset="-122"/>
            </a:endParaRPr>
          </a:p>
        </p:txBody>
      </p:sp>
      <p:sp>
        <p:nvSpPr>
          <p:cNvPr id="11" name="等腰三角形 21"/>
          <p:cNvSpPr>
            <a:spLocks noChangeArrowheads="1"/>
          </p:cNvSpPr>
          <p:nvPr/>
        </p:nvSpPr>
        <p:spPr bwMode="auto">
          <a:xfrm rot="5400000">
            <a:off x="2482851" y="1504950"/>
            <a:ext cx="2127250" cy="2168525"/>
          </a:xfrm>
          <a:custGeom>
            <a:avLst/>
            <a:gdLst>
              <a:gd name="T0" fmla="*/ 663159 w 2893222"/>
              <a:gd name="T1" fmla="*/ 2702644 h 2959458"/>
              <a:gd name="T2" fmla="*/ 0 w 2893222"/>
              <a:gd name="T3" fmla="*/ 2032204 h 2959458"/>
              <a:gd name="T4" fmla="*/ 1396998 w 2893222"/>
              <a:gd name="T5" fmla="*/ 0 h 2959458"/>
              <a:gd name="T6" fmla="*/ 2893222 w 2893222"/>
              <a:gd name="T7" fmla="*/ 2404291 h 2959458"/>
              <a:gd name="T8" fmla="*/ 1559412 w 2893222"/>
              <a:gd name="T9" fmla="*/ 2959458 h 2959458"/>
              <a:gd name="T10" fmla="*/ 663159 w 2893222"/>
              <a:gd name="T11" fmla="*/ 2702644 h 2959458"/>
            </a:gdLst>
            <a:ahLst/>
            <a:cxnLst>
              <a:cxn ang="0">
                <a:pos x="T0" y="T1"/>
              </a:cxn>
              <a:cxn ang="0">
                <a:pos x="T2" y="T3"/>
              </a:cxn>
              <a:cxn ang="0">
                <a:pos x="T4" y="T5"/>
              </a:cxn>
              <a:cxn ang="0">
                <a:pos x="T6" y="T7"/>
              </a:cxn>
              <a:cxn ang="0">
                <a:pos x="T8" y="T9"/>
              </a:cxn>
              <a:cxn ang="0">
                <a:pos x="T10" y="T11"/>
              </a:cxn>
            </a:cxnLst>
            <a:rect l="0" t="0"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D9D9D9"/>
          </a:solidFill>
          <a:ln w="9525" cap="rnd">
            <a:solidFill>
              <a:srgbClr val="E6E6E6"/>
            </a:solidFill>
            <a:round/>
          </a:ln>
        </p:spPr>
        <p:txBody>
          <a:bodyPr vert="eaVert" lIns="67071" tIns="33536" rIns="67071" bIns="33536" anchor="ctr"/>
          <a:lstStyle/>
          <a:p>
            <a:endParaRPr lang="zh-CN" altLang="en-US" sz="1100">
              <a:solidFill>
                <a:srgbClr val="FFFFFF"/>
              </a:solidFill>
              <a:latin typeface="微软雅黑" pitchFamily="34" charset="-122"/>
              <a:ea typeface="微软雅黑" pitchFamily="34" charset="-122"/>
            </a:endParaRPr>
          </a:p>
        </p:txBody>
      </p:sp>
      <p:sp>
        <p:nvSpPr>
          <p:cNvPr id="12" name="椭圆 11"/>
          <p:cNvSpPr>
            <a:spLocks noChangeArrowheads="1"/>
          </p:cNvSpPr>
          <p:nvPr/>
        </p:nvSpPr>
        <p:spPr bwMode="auto">
          <a:xfrm>
            <a:off x="2463800" y="1347788"/>
            <a:ext cx="2671763" cy="2682875"/>
          </a:xfrm>
          <a:prstGeom prst="ellipse">
            <a:avLst/>
          </a:prstGeom>
          <a:noFill/>
          <a:ln w="25400">
            <a:solidFill>
              <a:srgbClr val="7F7F7F"/>
            </a:solidFill>
            <a:round/>
          </a:ln>
          <a:extLst>
            <a:ext uri="{909E8E84-426E-40DD-AFC4-6F175D3DCCD1}">
              <a14:hiddenFill xmlns:a14="http://schemas.microsoft.com/office/drawing/2010/main">
                <a:solidFill>
                  <a:srgbClr val="FFFFFF"/>
                </a:solidFill>
              </a14:hiddenFill>
            </a:ext>
          </a:extLst>
        </p:spPr>
        <p:txBody>
          <a:bodyPr lIns="67071" tIns="33536" rIns="67071" bIns="33536" anchor="ctr"/>
          <a:lstStyle/>
          <a:p>
            <a:pPr algn="ctr"/>
            <a:endParaRPr lang="zh-CN" altLang="en-US" sz="1400">
              <a:solidFill>
                <a:srgbClr val="FFFFFF"/>
              </a:solidFill>
              <a:ea typeface="微软雅黑" pitchFamily="34" charset="-122"/>
            </a:endParaRPr>
          </a:p>
        </p:txBody>
      </p:sp>
      <p:sp>
        <p:nvSpPr>
          <p:cNvPr id="13" name="椭圆 12"/>
          <p:cNvSpPr>
            <a:spLocks noChangeArrowheads="1"/>
          </p:cNvSpPr>
          <p:nvPr/>
        </p:nvSpPr>
        <p:spPr bwMode="auto">
          <a:xfrm>
            <a:off x="4062413" y="1347788"/>
            <a:ext cx="2673350" cy="2682875"/>
          </a:xfrm>
          <a:prstGeom prst="ellipse">
            <a:avLst/>
          </a:prstGeom>
          <a:noFill/>
          <a:ln w="25400">
            <a:solidFill>
              <a:srgbClr val="7F7F7F"/>
            </a:solidFill>
            <a:round/>
          </a:ln>
          <a:extLst>
            <a:ext uri="{909E8E84-426E-40DD-AFC4-6F175D3DCCD1}">
              <a14:hiddenFill xmlns:a14="http://schemas.microsoft.com/office/drawing/2010/main">
                <a:solidFill>
                  <a:srgbClr val="FFFFFF"/>
                </a:solidFill>
              </a14:hiddenFill>
            </a:ext>
          </a:extLst>
        </p:spPr>
        <p:txBody>
          <a:bodyPr lIns="67071" tIns="33536" rIns="67071" bIns="33536" anchor="ctr"/>
          <a:lstStyle/>
          <a:p>
            <a:pPr algn="ctr"/>
            <a:endParaRPr lang="zh-CN" altLang="en-US" sz="1400">
              <a:solidFill>
                <a:srgbClr val="FFFFFF"/>
              </a:solidFill>
              <a:ea typeface="微软雅黑" pitchFamily="34" charset="-122"/>
            </a:endParaRPr>
          </a:p>
        </p:txBody>
      </p:sp>
      <p:cxnSp>
        <p:nvCxnSpPr>
          <p:cNvPr id="14" name="直接连接符 13"/>
          <p:cNvCxnSpPr>
            <a:cxnSpLocks noChangeShapeType="1"/>
          </p:cNvCxnSpPr>
          <p:nvPr/>
        </p:nvCxnSpPr>
        <p:spPr bwMode="auto">
          <a:xfrm>
            <a:off x="3197225" y="2003425"/>
            <a:ext cx="419100" cy="196850"/>
          </a:xfrm>
          <a:prstGeom prst="line">
            <a:avLst/>
          </a:prstGeom>
          <a:noFill/>
          <a:ln w="28575">
            <a:solidFill>
              <a:srgbClr val="7F7F7F"/>
            </a:solidFill>
            <a:round/>
            <a:tailEnd type="arrow" w="med" len="me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2973388" y="2608263"/>
            <a:ext cx="433387" cy="0"/>
          </a:xfrm>
          <a:prstGeom prst="line">
            <a:avLst/>
          </a:prstGeom>
          <a:noFill/>
          <a:ln w="28575">
            <a:solidFill>
              <a:srgbClr val="7F7F7F"/>
            </a:solidFill>
            <a:round/>
            <a:tailEnd type="arrow" w="med" len="me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flipV="1">
            <a:off x="3197225" y="3000375"/>
            <a:ext cx="433388" cy="230188"/>
          </a:xfrm>
          <a:prstGeom prst="line">
            <a:avLst/>
          </a:prstGeom>
          <a:noFill/>
          <a:ln w="28575">
            <a:solidFill>
              <a:srgbClr val="7F7F7F"/>
            </a:solidFill>
            <a:round/>
            <a:tailEnd type="arrow" w="med" len="me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flipH="1" flipV="1">
            <a:off x="5638800" y="2992438"/>
            <a:ext cx="431800" cy="228600"/>
          </a:xfrm>
          <a:prstGeom prst="line">
            <a:avLst/>
          </a:prstGeom>
          <a:noFill/>
          <a:ln w="28575">
            <a:solidFill>
              <a:srgbClr val="7F7F7F"/>
            </a:solidFill>
            <a:round/>
            <a:tailEnd type="arrow" w="med" len="me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flipH="1">
            <a:off x="5854700" y="2606675"/>
            <a:ext cx="433388" cy="0"/>
          </a:xfrm>
          <a:prstGeom prst="line">
            <a:avLst/>
          </a:prstGeom>
          <a:noFill/>
          <a:ln w="28575">
            <a:solidFill>
              <a:srgbClr val="7F7F7F"/>
            </a:solidFill>
            <a:round/>
            <a:tailEnd type="arrow" w="med" len="me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flipH="1">
            <a:off x="5653088" y="2003425"/>
            <a:ext cx="417512" cy="196850"/>
          </a:xfrm>
          <a:prstGeom prst="line">
            <a:avLst/>
          </a:prstGeom>
          <a:noFill/>
          <a:ln w="28575">
            <a:solidFill>
              <a:srgbClr val="7F7F7F"/>
            </a:solidFill>
            <a:round/>
            <a:tailEnd type="arrow" w="med" len="med"/>
          </a:ln>
          <a:extLst>
            <a:ext uri="{909E8E84-426E-40DD-AFC4-6F175D3DCCD1}">
              <a14:hiddenFill xmlns:a14="http://schemas.microsoft.com/office/drawing/2010/main">
                <a:noFill/>
              </a14:hiddenFill>
            </a:ext>
          </a:extLst>
        </p:spPr>
      </p:cxnSp>
      <p:grpSp>
        <p:nvGrpSpPr>
          <p:cNvPr id="20" name="组合 19"/>
          <p:cNvGrpSpPr/>
          <p:nvPr/>
        </p:nvGrpSpPr>
        <p:grpSpPr bwMode="auto">
          <a:xfrm>
            <a:off x="3830638" y="1839913"/>
            <a:ext cx="1541462" cy="1547812"/>
            <a:chOff x="5014912" y="2584450"/>
            <a:chExt cx="2105025" cy="2105025"/>
          </a:xfrm>
        </p:grpSpPr>
        <p:sp>
          <p:nvSpPr>
            <p:cNvPr id="136212" name="Oval 19"/>
            <p:cNvSpPr>
              <a:spLocks noChangeArrowheads="1"/>
            </p:cNvSpPr>
            <p:nvPr/>
          </p:nvSpPr>
          <p:spPr bwMode="auto">
            <a:xfrm>
              <a:off x="5014912" y="2584450"/>
              <a:ext cx="2105025" cy="2105025"/>
            </a:xfrm>
            <a:prstGeom prst="ellipse">
              <a:avLst/>
            </a:prstGeom>
            <a:solidFill>
              <a:schemeClr val="accent1"/>
            </a:solidFill>
            <a:ln>
              <a:noFill/>
            </a:ln>
            <a:extLst>
              <a:ext uri="{91240B29-F687-4F45-9708-019B960494DF}">
                <a14:hiddenLine xmlns:a14="http://schemas.microsoft.com/office/drawing/2010/main" w="3175">
                  <a:solidFill>
                    <a:srgbClr val="000000"/>
                  </a:solidFill>
                  <a:round/>
                </a14:hiddenLine>
              </a:ext>
            </a:extLst>
          </p:spPr>
          <p:txBody>
            <a:bodyPr anchor="ctr"/>
            <a:lstStyle/>
            <a:p>
              <a:pPr algn="ctr">
                <a:lnSpc>
                  <a:spcPct val="120000"/>
                </a:lnSpc>
              </a:pPr>
              <a:endParaRPr lang="zh-CN" altLang="en-US" sz="700">
                <a:solidFill>
                  <a:srgbClr val="4D4D4D"/>
                </a:solidFill>
                <a:latin typeface="微软雅黑" pitchFamily="34" charset="-122"/>
                <a:ea typeface="微软雅黑" pitchFamily="34" charset="-122"/>
              </a:endParaRPr>
            </a:p>
          </p:txBody>
        </p:sp>
        <p:sp>
          <p:nvSpPr>
            <p:cNvPr id="136213" name="Oval 19"/>
            <p:cNvSpPr>
              <a:spLocks noChangeArrowheads="1"/>
            </p:cNvSpPr>
            <p:nvPr/>
          </p:nvSpPr>
          <p:spPr bwMode="auto">
            <a:xfrm>
              <a:off x="5497512" y="3066331"/>
              <a:ext cx="1139825" cy="1139825"/>
            </a:xfrm>
            <a:prstGeom prst="ellipse">
              <a:avLst/>
            </a:prstGeom>
            <a:solidFill>
              <a:srgbClr val="F2F2F2"/>
            </a:solidFill>
            <a:ln w="3175">
              <a:solidFill>
                <a:srgbClr val="D7D7D7"/>
              </a:solidFill>
              <a:round/>
            </a:ln>
          </p:spPr>
          <p:txBody>
            <a:bodyPr anchor="ctr"/>
            <a:lstStyle/>
            <a:p>
              <a:pPr algn="ctr"/>
              <a:r>
                <a:rPr lang="zh-CN" altLang="en-US" sz="1600" b="1">
                  <a:solidFill>
                    <a:srgbClr val="4D4D4D"/>
                  </a:solidFill>
                  <a:latin typeface="Impact" pitchFamily="34" charset="0"/>
                  <a:ea typeface="微软雅黑" pitchFamily="34" charset="-122"/>
                </a:rPr>
                <a:t>运行</a:t>
              </a:r>
            </a:p>
          </p:txBody>
        </p:sp>
      </p:grpSp>
      <p:sp>
        <p:nvSpPr>
          <p:cNvPr id="23" name="Oval 19"/>
          <p:cNvSpPr>
            <a:spLocks noChangeArrowheads="1"/>
          </p:cNvSpPr>
          <p:nvPr/>
        </p:nvSpPr>
        <p:spPr bwMode="auto">
          <a:xfrm>
            <a:off x="2476500" y="1411288"/>
            <a:ext cx="727075" cy="72866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7071" tIns="33536" rIns="67071" bIns="33536" anchor="ctr"/>
          <a:lstStyle/>
          <a:p>
            <a:pPr algn="ctr">
              <a:lnSpc>
                <a:spcPct val="120000"/>
              </a:lnSpc>
            </a:pPr>
            <a:r>
              <a:rPr lang="zh-CN" altLang="en-US" sz="1400">
                <a:solidFill>
                  <a:srgbClr val="FFFFFF"/>
                </a:solidFill>
                <a:latin typeface="Arial" charset="0"/>
                <a:ea typeface="微软雅黑" pitchFamily="34" charset="-122"/>
              </a:rPr>
              <a:t>温度</a:t>
            </a:r>
          </a:p>
        </p:txBody>
      </p:sp>
      <p:sp>
        <p:nvSpPr>
          <p:cNvPr id="24" name="Oval 19"/>
          <p:cNvSpPr>
            <a:spLocks noChangeArrowheads="1"/>
          </p:cNvSpPr>
          <p:nvPr/>
        </p:nvSpPr>
        <p:spPr bwMode="auto">
          <a:xfrm>
            <a:off x="6034088" y="1422400"/>
            <a:ext cx="727075" cy="7302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7071" tIns="33536" rIns="67071" bIns="33536" anchor="ctr"/>
          <a:lstStyle/>
          <a:p>
            <a:pPr algn="ctr">
              <a:lnSpc>
                <a:spcPct val="120000"/>
              </a:lnSpc>
            </a:pPr>
            <a:r>
              <a:rPr lang="zh-CN" altLang="en-US" sz="1400">
                <a:solidFill>
                  <a:schemeClr val="bg1"/>
                </a:solidFill>
                <a:latin typeface="Arial" charset="0"/>
                <a:ea typeface="微软雅黑" pitchFamily="34" charset="-122"/>
              </a:rPr>
              <a:t>振动</a:t>
            </a:r>
          </a:p>
        </p:txBody>
      </p:sp>
      <p:sp>
        <p:nvSpPr>
          <p:cNvPr id="25" name="Oval 19"/>
          <p:cNvSpPr>
            <a:spLocks noChangeArrowheads="1"/>
          </p:cNvSpPr>
          <p:nvPr/>
        </p:nvSpPr>
        <p:spPr bwMode="auto">
          <a:xfrm>
            <a:off x="6364288" y="2270125"/>
            <a:ext cx="728662" cy="7302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7071" tIns="33536" rIns="67071" bIns="33536" anchor="ctr"/>
          <a:lstStyle/>
          <a:p>
            <a:pPr algn="ctr">
              <a:lnSpc>
                <a:spcPct val="120000"/>
              </a:lnSpc>
            </a:pPr>
            <a:r>
              <a:rPr lang="zh-CN" altLang="en-US" sz="1400">
                <a:solidFill>
                  <a:schemeClr val="bg1"/>
                </a:solidFill>
                <a:latin typeface="Arial" charset="0"/>
                <a:ea typeface="微软雅黑" pitchFamily="34" charset="-122"/>
              </a:rPr>
              <a:t>液位</a:t>
            </a:r>
          </a:p>
        </p:txBody>
      </p:sp>
      <p:sp>
        <p:nvSpPr>
          <p:cNvPr id="26" name="Oval 19"/>
          <p:cNvSpPr>
            <a:spLocks noChangeArrowheads="1"/>
          </p:cNvSpPr>
          <p:nvPr/>
        </p:nvSpPr>
        <p:spPr bwMode="auto">
          <a:xfrm>
            <a:off x="6070600" y="3108325"/>
            <a:ext cx="727075" cy="7318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7071" tIns="33536" rIns="67071" bIns="33536" anchor="ctr"/>
          <a:lstStyle/>
          <a:p>
            <a:pPr algn="ctr">
              <a:lnSpc>
                <a:spcPct val="120000"/>
              </a:lnSpc>
            </a:pPr>
            <a:r>
              <a:rPr lang="zh-CN" altLang="en-US" sz="1400">
                <a:solidFill>
                  <a:schemeClr val="bg1"/>
                </a:solidFill>
                <a:latin typeface="Arial" charset="0"/>
                <a:ea typeface="微软雅黑" pitchFamily="34" charset="-122"/>
              </a:rPr>
              <a:t>油位</a:t>
            </a:r>
          </a:p>
        </p:txBody>
      </p:sp>
      <p:sp>
        <p:nvSpPr>
          <p:cNvPr id="27" name="Oval 19"/>
          <p:cNvSpPr>
            <a:spLocks noChangeArrowheads="1"/>
          </p:cNvSpPr>
          <p:nvPr/>
        </p:nvSpPr>
        <p:spPr bwMode="auto">
          <a:xfrm>
            <a:off x="2151063" y="2241550"/>
            <a:ext cx="727075" cy="7318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7071" tIns="33536" rIns="67071" bIns="33536" anchor="ctr"/>
          <a:lstStyle/>
          <a:p>
            <a:pPr algn="ctr">
              <a:lnSpc>
                <a:spcPct val="120000"/>
              </a:lnSpc>
            </a:pPr>
            <a:r>
              <a:rPr lang="zh-CN" altLang="en-US" sz="1400">
                <a:solidFill>
                  <a:srgbClr val="FFFFFF"/>
                </a:solidFill>
                <a:latin typeface="Arial" charset="0"/>
                <a:ea typeface="微软雅黑" pitchFamily="34" charset="-122"/>
              </a:rPr>
              <a:t>压力</a:t>
            </a:r>
          </a:p>
        </p:txBody>
      </p:sp>
      <p:sp>
        <p:nvSpPr>
          <p:cNvPr id="28" name="Oval 19"/>
          <p:cNvSpPr>
            <a:spLocks noChangeArrowheads="1"/>
          </p:cNvSpPr>
          <p:nvPr/>
        </p:nvSpPr>
        <p:spPr bwMode="auto">
          <a:xfrm>
            <a:off x="2447925" y="3103563"/>
            <a:ext cx="728663" cy="73183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7071" tIns="33536" rIns="67071" bIns="33536" anchor="ctr"/>
          <a:lstStyle/>
          <a:p>
            <a:pPr algn="ctr">
              <a:lnSpc>
                <a:spcPct val="120000"/>
              </a:lnSpc>
            </a:pPr>
            <a:r>
              <a:rPr lang="zh-CN" altLang="en-US" sz="1400">
                <a:solidFill>
                  <a:srgbClr val="FFFFFF"/>
                </a:solidFill>
                <a:latin typeface="Arial" charset="0"/>
                <a:ea typeface="微软雅黑" pitchFamily="34" charset="-122"/>
              </a:rPr>
              <a:t>电流</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Scale>
                                      <p:cBhvr>
                                        <p:cTn id="2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3"/>
                                        </p:tgtEl>
                                        <p:attrNameLst>
                                          <p:attrName>ppt_x</p:attrName>
                                          <p:attrName>ppt_y</p:attrName>
                                        </p:attrNameLst>
                                      </p:cBhvr>
                                      <p:rCtr x="0" y="0"/>
                                    </p:animMotion>
                                    <p:animEffect transition="in" filter="fade">
                                      <p:cBhvr>
                                        <p:cTn id="29" dur="1000"/>
                                        <p:tgtEl>
                                          <p:spTgt spid="23"/>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Scale>
                                      <p:cBhvr>
                                        <p:cTn id="3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24"/>
                                        </p:tgtEl>
                                        <p:attrNameLst>
                                          <p:attrName>ppt_x</p:attrName>
                                          <p:attrName>ppt_y</p:attrName>
                                        </p:attrNameLst>
                                      </p:cBhvr>
                                      <p:rCtr x="0" y="0"/>
                                    </p:animMotion>
                                    <p:animEffect transition="in" filter="fade">
                                      <p:cBhvr>
                                        <p:cTn id="34" dur="1000"/>
                                        <p:tgtEl>
                                          <p:spTgt spid="24"/>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animScale>
                                      <p:cBhvr>
                                        <p:cTn id="3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27"/>
                                        </p:tgtEl>
                                        <p:attrNameLst>
                                          <p:attrName>ppt_x</p:attrName>
                                          <p:attrName>ppt_y</p:attrName>
                                        </p:attrNameLst>
                                      </p:cBhvr>
                                      <p:rCtr x="0" y="0"/>
                                    </p:animMotion>
                                    <p:animEffect transition="in" filter="fade">
                                      <p:cBhvr>
                                        <p:cTn id="39" dur="1000"/>
                                        <p:tgtEl>
                                          <p:spTgt spid="27"/>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25"/>
                                        </p:tgtEl>
                                        <p:attrNameLst>
                                          <p:attrName>style.visibility</p:attrName>
                                        </p:attrNameLst>
                                      </p:cBhvr>
                                      <p:to>
                                        <p:strVal val="visible"/>
                                      </p:to>
                                    </p:set>
                                    <p:animScale>
                                      <p:cBhvr>
                                        <p:cTn id="4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5"/>
                                        </p:tgtEl>
                                        <p:attrNameLst>
                                          <p:attrName>ppt_x</p:attrName>
                                          <p:attrName>ppt_y</p:attrName>
                                        </p:attrNameLst>
                                      </p:cBhvr>
                                      <p:rCtr x="0" y="0"/>
                                    </p:animMotion>
                                    <p:animEffect transition="in" filter="fade">
                                      <p:cBhvr>
                                        <p:cTn id="44" dur="1000"/>
                                        <p:tgtEl>
                                          <p:spTgt spid="25"/>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8"/>
                                        </p:tgtEl>
                                        <p:attrNameLst>
                                          <p:attrName>style.visibility</p:attrName>
                                        </p:attrNameLst>
                                      </p:cBhvr>
                                      <p:to>
                                        <p:strVal val="visible"/>
                                      </p:to>
                                    </p:set>
                                    <p:animScale>
                                      <p:cBhvr>
                                        <p:cTn id="4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28"/>
                                        </p:tgtEl>
                                        <p:attrNameLst>
                                          <p:attrName>ppt_x</p:attrName>
                                          <p:attrName>ppt_y</p:attrName>
                                        </p:attrNameLst>
                                      </p:cBhvr>
                                      <p:rCtr x="0" y="0"/>
                                    </p:animMotion>
                                    <p:animEffect transition="in" filter="fade">
                                      <p:cBhvr>
                                        <p:cTn id="49" dur="1000"/>
                                        <p:tgtEl>
                                          <p:spTgt spid="28"/>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6"/>
                                        </p:tgtEl>
                                        <p:attrNameLst>
                                          <p:attrName>style.visibility</p:attrName>
                                        </p:attrNameLst>
                                      </p:cBhvr>
                                      <p:to>
                                        <p:strVal val="visible"/>
                                      </p:to>
                                    </p:set>
                                    <p:animScale>
                                      <p:cBhvr>
                                        <p:cTn id="5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26"/>
                                        </p:tgtEl>
                                        <p:attrNameLst>
                                          <p:attrName>ppt_x</p:attrName>
                                          <p:attrName>ppt_y</p:attrName>
                                        </p:attrNameLst>
                                      </p:cBhvr>
                                      <p:rCtr x="0" y="0"/>
                                    </p:animMotion>
                                    <p:animEffect transition="in" filter="fade">
                                      <p:cBhvr>
                                        <p:cTn id="54" dur="1000"/>
                                        <p:tgtEl>
                                          <p:spTgt spid="26"/>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p:tgtEl>
                                          <p:spTgt spid="14"/>
                                        </p:tgtEl>
                                        <p:attrNameLst>
                                          <p:attrName>ppt_x</p:attrName>
                                        </p:attrNameLst>
                                      </p:cBhvr>
                                      <p:tavLst>
                                        <p:tav tm="0">
                                          <p:val>
                                            <p:strVal val="#ppt_x-#ppt_w*1.125000"/>
                                          </p:val>
                                        </p:tav>
                                        <p:tav tm="100000">
                                          <p:val>
                                            <p:strVal val="#ppt_x"/>
                                          </p:val>
                                        </p:tav>
                                      </p:tavLst>
                                    </p:anim>
                                    <p:animEffect transition="in" filter="wipe(right)">
                                      <p:cBhvr>
                                        <p:cTn id="59" dur="500"/>
                                        <p:tgtEl>
                                          <p:spTgt spid="14"/>
                                        </p:tgtEl>
                                      </p:cBhvr>
                                    </p:animEffect>
                                  </p:childTnLst>
                                </p:cTn>
                              </p:par>
                              <p:par>
                                <p:cTn id="60" presetID="12" presetClass="entr" presetSubtype="8"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p:tgtEl>
                                          <p:spTgt spid="15"/>
                                        </p:tgtEl>
                                        <p:attrNameLst>
                                          <p:attrName>ppt_x</p:attrName>
                                        </p:attrNameLst>
                                      </p:cBhvr>
                                      <p:tavLst>
                                        <p:tav tm="0">
                                          <p:val>
                                            <p:strVal val="#ppt_x-#ppt_w*1.125000"/>
                                          </p:val>
                                        </p:tav>
                                        <p:tav tm="100000">
                                          <p:val>
                                            <p:strVal val="#ppt_x"/>
                                          </p:val>
                                        </p:tav>
                                      </p:tavLst>
                                    </p:anim>
                                    <p:animEffect transition="in" filter="wipe(right)">
                                      <p:cBhvr>
                                        <p:cTn id="63" dur="500"/>
                                        <p:tgtEl>
                                          <p:spTgt spid="15"/>
                                        </p:tgtEl>
                                      </p:cBhvr>
                                    </p:animEffect>
                                  </p:childTnLst>
                                </p:cTn>
                              </p:par>
                              <p:par>
                                <p:cTn id="64" presetID="12" presetClass="entr" presetSubtype="8"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p:tgtEl>
                                          <p:spTgt spid="16"/>
                                        </p:tgtEl>
                                        <p:attrNameLst>
                                          <p:attrName>ppt_x</p:attrName>
                                        </p:attrNameLst>
                                      </p:cBhvr>
                                      <p:tavLst>
                                        <p:tav tm="0">
                                          <p:val>
                                            <p:strVal val="#ppt_x-#ppt_w*1.125000"/>
                                          </p:val>
                                        </p:tav>
                                        <p:tav tm="100000">
                                          <p:val>
                                            <p:strVal val="#ppt_x"/>
                                          </p:val>
                                        </p:tav>
                                      </p:tavLst>
                                    </p:anim>
                                    <p:animEffect transition="in" filter="wipe(right)">
                                      <p:cBhvr>
                                        <p:cTn id="67" dur="500"/>
                                        <p:tgtEl>
                                          <p:spTgt spid="16"/>
                                        </p:tgtEl>
                                      </p:cBhvr>
                                    </p:animEffect>
                                  </p:childTnLst>
                                </p:cTn>
                              </p:par>
                              <p:par>
                                <p:cTn id="68" presetID="12" presetClass="entr" presetSubtype="2"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p:tgtEl>
                                          <p:spTgt spid="19"/>
                                        </p:tgtEl>
                                        <p:attrNameLst>
                                          <p:attrName>ppt_x</p:attrName>
                                        </p:attrNameLst>
                                      </p:cBhvr>
                                      <p:tavLst>
                                        <p:tav tm="0">
                                          <p:val>
                                            <p:strVal val="#ppt_x+#ppt_w*1.125000"/>
                                          </p:val>
                                        </p:tav>
                                        <p:tav tm="100000">
                                          <p:val>
                                            <p:strVal val="#ppt_x"/>
                                          </p:val>
                                        </p:tav>
                                      </p:tavLst>
                                    </p:anim>
                                    <p:animEffect transition="in" filter="wipe(left)">
                                      <p:cBhvr>
                                        <p:cTn id="71" dur="500"/>
                                        <p:tgtEl>
                                          <p:spTgt spid="19"/>
                                        </p:tgtEl>
                                      </p:cBhvr>
                                    </p:animEffect>
                                  </p:childTnLst>
                                </p:cTn>
                              </p:par>
                              <p:par>
                                <p:cTn id="72" presetID="12" presetClass="entr" presetSubtype="2"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p:tgtEl>
                                          <p:spTgt spid="18"/>
                                        </p:tgtEl>
                                        <p:attrNameLst>
                                          <p:attrName>ppt_x</p:attrName>
                                        </p:attrNameLst>
                                      </p:cBhvr>
                                      <p:tavLst>
                                        <p:tav tm="0">
                                          <p:val>
                                            <p:strVal val="#ppt_x+#ppt_w*1.125000"/>
                                          </p:val>
                                        </p:tav>
                                        <p:tav tm="100000">
                                          <p:val>
                                            <p:strVal val="#ppt_x"/>
                                          </p:val>
                                        </p:tav>
                                      </p:tavLst>
                                    </p:anim>
                                    <p:animEffect transition="in" filter="wipe(left)">
                                      <p:cBhvr>
                                        <p:cTn id="75" dur="500"/>
                                        <p:tgtEl>
                                          <p:spTgt spid="18"/>
                                        </p:tgtEl>
                                      </p:cBhvr>
                                    </p:animEffect>
                                  </p:childTnLst>
                                </p:cTn>
                              </p:par>
                              <p:par>
                                <p:cTn id="76" presetID="12" presetClass="entr" presetSubtype="2"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p:tgtEl>
                                          <p:spTgt spid="17"/>
                                        </p:tgtEl>
                                        <p:attrNameLst>
                                          <p:attrName>ppt_x</p:attrName>
                                        </p:attrNameLst>
                                      </p:cBhvr>
                                      <p:tavLst>
                                        <p:tav tm="0">
                                          <p:val>
                                            <p:strVal val="#ppt_x+#ppt_w*1.125000"/>
                                          </p:val>
                                        </p:tav>
                                        <p:tav tm="100000">
                                          <p:val>
                                            <p:strVal val="#ppt_x"/>
                                          </p:val>
                                        </p:tav>
                                      </p:tavLst>
                                    </p:anim>
                                    <p:animEffect transition="in" filter="wipe(left)">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38244"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1" name="图示 10"/>
          <p:cNvGraphicFramePr/>
          <p:nvPr/>
        </p:nvGraphicFramePr>
        <p:xfrm>
          <a:off x="899592" y="2499742"/>
          <a:ext cx="7344816"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8249" name="矩形 9"/>
          <p:cNvSpPr>
            <a:spLocks noChangeArrowheads="1"/>
          </p:cNvSpPr>
          <p:nvPr/>
        </p:nvSpPr>
        <p:spPr bwMode="auto">
          <a:xfrm>
            <a:off x="900113" y="1111250"/>
            <a:ext cx="7343775" cy="1316038"/>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400" b="1">
                <a:latin typeface="微软雅黑" pitchFamily="34" charset="-122"/>
                <a:ea typeface="微软雅黑" pitchFamily="34" charset="-122"/>
              </a:rPr>
              <a:t>设备设施操作</a:t>
            </a:r>
            <a:endParaRPr lang="en-US" altLang="zh-CN" sz="1400" b="1">
              <a:latin typeface="微软雅黑" pitchFamily="34" charset="-122"/>
              <a:ea typeface="微软雅黑" pitchFamily="34" charset="-122"/>
            </a:endParaRPr>
          </a:p>
          <a:p>
            <a:pPr>
              <a:lnSpc>
                <a:spcPct val="150000"/>
              </a:lnSpc>
            </a:pPr>
            <a:r>
              <a:rPr lang="zh-CN" altLang="en-US" sz="1300">
                <a:latin typeface="微软雅黑" pitchFamily="34" charset="-122"/>
                <a:ea typeface="微软雅黑" pitchFamily="34" charset="-122"/>
              </a:rPr>
              <a:t>设备设施在运行过程</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应严格按照设备安全操作规程进行操作</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开机前检査设备有无异常或损坏</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正确穿戴劳动防护用品</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开机过程严禁操作人员随意打开安全门或防护罩</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设备关机后应对设备的水、电、汽、气、防护装置等进行检査</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避免能源浪费和发现故障及时处理。</a:t>
            </a:r>
            <a:endParaRPr lang="en-US" altLang="zh-CN" sz="1300">
              <a:latin typeface="微软雅黑" pitchFamily="34" charset="-122"/>
              <a:ea typeface="微软雅黑" pitchFamily="34" charset="-122"/>
            </a:endParaRPr>
          </a:p>
        </p:txBody>
      </p:sp>
    </p:spTree>
  </p:cSld>
  <p:clrMapOvr>
    <a:masterClrMapping/>
  </p:clrMapOvr>
  <p:transition spd="slow" advClick="0" advTm="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40292"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2" name="矩形 1"/>
          <p:cNvSpPr/>
          <p:nvPr/>
        </p:nvSpPr>
        <p:spPr>
          <a:xfrm>
            <a:off x="900113" y="915988"/>
            <a:ext cx="7488237" cy="2516187"/>
          </a:xfrm>
          <a:prstGeom prst="rect">
            <a:avLst/>
          </a:prstGeom>
          <a:ln>
            <a:solidFill>
              <a:schemeClr val="tx1"/>
            </a:solidFill>
            <a:prstDash val="dash"/>
          </a:ln>
        </p:spPr>
        <p:txBody>
          <a:bodyPr>
            <a:spAutoFit/>
          </a:bodyPr>
          <a:lstStyle/>
          <a:p>
            <a:pPr fontAlgn="auto">
              <a:lnSpc>
                <a:spcPct val="150000"/>
              </a:lnSpc>
            </a:pPr>
            <a:r>
              <a:rPr lang="zh-CN" altLang="en-US" sz="1400" b="1" noProof="1">
                <a:latin typeface="微软雅黑" pitchFamily="34" charset="-122"/>
                <a:ea typeface="微软雅黑" pitchFamily="34" charset="-122"/>
              </a:rPr>
              <a:t>设备设施检查</a:t>
            </a:r>
            <a:endParaRPr lang="en-US" altLang="zh-CN" sz="1400" b="1"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设备设施的安全检査内容应当包含但不限于：</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主体外观完好</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压力、温度、液位、电流等关键参数运行正常</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无异响</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安全警示标识和防护装置无缺失或损坏管路、阀门完好、连接牢固</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无跑、冒、滴、漏</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设备操作或维修人员无违规作业</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设备周边通道无拦堵</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不影响正常操作</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设备定期维护保养</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其他需检査事项。</a:t>
            </a:r>
            <a:endParaRPr lang="zh-CN" altLang="en-US" noProof="1"/>
          </a:p>
        </p:txBody>
      </p:sp>
      <p:graphicFrame>
        <p:nvGraphicFramePr>
          <p:cNvPr id="11" name="图示 10"/>
          <p:cNvGraphicFramePr/>
          <p:nvPr/>
        </p:nvGraphicFramePr>
        <p:xfrm>
          <a:off x="899592" y="3507854"/>
          <a:ext cx="5760640"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029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3508375"/>
            <a:ext cx="16557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a:spLocks noChangeArrowheads="1"/>
          </p:cNvSpPr>
          <p:nvPr/>
        </p:nvSpPr>
        <p:spPr bwMode="auto">
          <a:xfrm>
            <a:off x="827088" y="835025"/>
            <a:ext cx="7510462" cy="3751263"/>
          </a:xfrm>
          <a:prstGeom prst="roundRect">
            <a:avLst>
              <a:gd name="adj" fmla="val 3926"/>
            </a:avLst>
          </a:prstGeom>
          <a:noFill/>
          <a:ln w="25400">
            <a:solidFill>
              <a:schemeClr val="accent1"/>
            </a:solidFill>
            <a:round/>
          </a:ln>
          <a:extLst>
            <a:ext uri="{909E8E84-426E-40DD-AFC4-6F175D3DCCD1}">
              <a14:hiddenFill xmlns:a14="http://schemas.microsoft.com/office/drawing/2010/main">
                <a:solidFill>
                  <a:srgbClr val="FFFFFF"/>
                </a:solidFill>
              </a14:hiddenFill>
            </a:ext>
          </a:extLst>
        </p:spPr>
        <p:txBody>
          <a:bodyPr lIns="68541" tIns="34271" rIns="68541" bIns="34271"/>
          <a:lstStyle>
            <a:lvl1pPr defTabSz="610870">
              <a:defRPr>
                <a:solidFill>
                  <a:schemeClr val="tx1"/>
                </a:solidFill>
                <a:latin typeface="Calibri" pitchFamily="34" charset="0"/>
                <a:ea typeface="宋体" charset="-122"/>
              </a:defRPr>
            </a:lvl1pPr>
            <a:lvl2pPr defTabSz="610870">
              <a:defRPr>
                <a:solidFill>
                  <a:schemeClr val="tx1"/>
                </a:solidFill>
                <a:latin typeface="Calibri" pitchFamily="34" charset="0"/>
                <a:ea typeface="宋体" charset="-122"/>
              </a:defRPr>
            </a:lvl2pPr>
            <a:lvl3pPr defTabSz="610870">
              <a:defRPr>
                <a:solidFill>
                  <a:schemeClr val="tx1"/>
                </a:solidFill>
                <a:latin typeface="Calibri" pitchFamily="34" charset="0"/>
                <a:ea typeface="宋体" charset="-122"/>
              </a:defRPr>
            </a:lvl3pPr>
            <a:lvl4pPr defTabSz="610870">
              <a:defRPr>
                <a:solidFill>
                  <a:schemeClr val="tx1"/>
                </a:solidFill>
                <a:latin typeface="Calibri" pitchFamily="34" charset="0"/>
                <a:ea typeface="宋体" charset="-122"/>
              </a:defRPr>
            </a:lvl4pPr>
            <a:lvl5pPr defTabSz="610870">
              <a:defRPr>
                <a:solidFill>
                  <a:schemeClr val="tx1"/>
                </a:solidFill>
                <a:latin typeface="Calibri" pitchFamily="34" charset="0"/>
                <a:ea typeface="宋体" charset="-122"/>
              </a:defRPr>
            </a:lvl5pPr>
            <a:lvl6pPr defTabSz="610870" fontAlgn="base">
              <a:spcBef>
                <a:spcPct val="0"/>
              </a:spcBef>
              <a:spcAft>
                <a:spcPct val="0"/>
              </a:spcAft>
              <a:defRPr>
                <a:solidFill>
                  <a:schemeClr val="tx1"/>
                </a:solidFill>
                <a:latin typeface="Calibri" pitchFamily="34" charset="0"/>
                <a:ea typeface="宋体" charset="-122"/>
              </a:defRPr>
            </a:lvl6pPr>
            <a:lvl7pPr defTabSz="610870" fontAlgn="base">
              <a:spcBef>
                <a:spcPct val="0"/>
              </a:spcBef>
              <a:spcAft>
                <a:spcPct val="0"/>
              </a:spcAft>
              <a:defRPr>
                <a:solidFill>
                  <a:schemeClr val="tx1"/>
                </a:solidFill>
                <a:latin typeface="Calibri" pitchFamily="34" charset="0"/>
                <a:ea typeface="宋体" charset="-122"/>
              </a:defRPr>
            </a:lvl7pPr>
            <a:lvl8pPr defTabSz="610870" fontAlgn="base">
              <a:spcBef>
                <a:spcPct val="0"/>
              </a:spcBef>
              <a:spcAft>
                <a:spcPct val="0"/>
              </a:spcAft>
              <a:defRPr>
                <a:solidFill>
                  <a:schemeClr val="tx1"/>
                </a:solidFill>
                <a:latin typeface="Calibri" pitchFamily="34" charset="0"/>
                <a:ea typeface="宋体" charset="-122"/>
              </a:defRPr>
            </a:lvl8pPr>
            <a:lvl9pPr defTabSz="610870" fontAlgn="base">
              <a:spcBef>
                <a:spcPct val="0"/>
              </a:spcBef>
              <a:spcAft>
                <a:spcPct val="0"/>
              </a:spcAft>
              <a:defRPr>
                <a:solidFill>
                  <a:schemeClr val="tx1"/>
                </a:solidFill>
                <a:latin typeface="Calibri" pitchFamily="34" charset="0"/>
                <a:ea typeface="宋体" charset="-122"/>
              </a:defRPr>
            </a:lvl9pPr>
          </a:lstStyle>
          <a:p>
            <a:endParaRPr lang="zh-CN" altLang="en-US" sz="1400"/>
          </a:p>
        </p:txBody>
      </p:sp>
      <p:sp>
        <p:nvSpPr>
          <p:cNvPr id="7" name="Rectangle 11"/>
          <p:cNvSpPr>
            <a:spLocks noChangeArrowheads="1"/>
          </p:cNvSpPr>
          <p:nvPr/>
        </p:nvSpPr>
        <p:spPr bwMode="auto">
          <a:xfrm>
            <a:off x="1171575" y="1471613"/>
            <a:ext cx="4464050" cy="2684462"/>
          </a:xfrm>
          <a:prstGeom prst="rect">
            <a:avLst/>
          </a:prstGeom>
          <a:noFill/>
          <a:ln w="9525" cap="flat" cmpd="sng">
            <a:solidFill>
              <a:schemeClr val="tx1"/>
            </a:solidFill>
            <a:prstDash val="dash"/>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400" tIns="27200" rIns="54400" bIns="27200">
            <a:spAutoFit/>
          </a:bodyPr>
          <a:lstStyle>
            <a:defPPr>
              <a:defRPr lang="zh-CN"/>
            </a:defPPr>
            <a:lvl1pPr algn="l" rtl="0" fontAlgn="base">
              <a:spcBef>
                <a:spcPct val="0"/>
              </a:spcBef>
              <a:spcAft>
                <a:spcPct val="0"/>
              </a:spcAft>
              <a:buFont typeface="Arial" charset="0"/>
              <a:defRPr sz="1500" kern="1200">
                <a:solidFill>
                  <a:schemeClr val="tx1"/>
                </a:solidFill>
                <a:latin typeface="Arial" charset="0"/>
                <a:ea typeface="宋体" charset="-122"/>
                <a:cs typeface="+mn-cs"/>
              </a:defRPr>
            </a:lvl1pPr>
            <a:lvl2pPr marL="457200" algn="l" rtl="0" fontAlgn="base">
              <a:spcBef>
                <a:spcPct val="0"/>
              </a:spcBef>
              <a:spcAft>
                <a:spcPct val="0"/>
              </a:spcAft>
              <a:buFont typeface="Arial" charset="0"/>
              <a:defRPr sz="1500" kern="1200">
                <a:solidFill>
                  <a:schemeClr val="tx1"/>
                </a:solidFill>
                <a:latin typeface="Arial" charset="0"/>
                <a:ea typeface="宋体" charset="-122"/>
                <a:cs typeface="+mn-cs"/>
              </a:defRPr>
            </a:lvl2pPr>
            <a:lvl3pPr marL="914400" algn="l" rtl="0" fontAlgn="base">
              <a:spcBef>
                <a:spcPct val="0"/>
              </a:spcBef>
              <a:spcAft>
                <a:spcPct val="0"/>
              </a:spcAft>
              <a:buFont typeface="Arial" charset="0"/>
              <a:defRPr sz="1500" kern="1200">
                <a:solidFill>
                  <a:schemeClr val="tx1"/>
                </a:solidFill>
                <a:latin typeface="Arial" charset="0"/>
                <a:ea typeface="宋体" charset="-122"/>
                <a:cs typeface="+mn-cs"/>
              </a:defRPr>
            </a:lvl3pPr>
            <a:lvl4pPr marL="1371600" algn="l" rtl="0" fontAlgn="base">
              <a:spcBef>
                <a:spcPct val="0"/>
              </a:spcBef>
              <a:spcAft>
                <a:spcPct val="0"/>
              </a:spcAft>
              <a:buFont typeface="Arial" charset="0"/>
              <a:defRPr sz="1500" kern="1200">
                <a:solidFill>
                  <a:schemeClr val="tx1"/>
                </a:solidFill>
                <a:latin typeface="Arial" charset="0"/>
                <a:ea typeface="宋体" charset="-122"/>
                <a:cs typeface="+mn-cs"/>
              </a:defRPr>
            </a:lvl4pPr>
            <a:lvl5pPr marL="1828800" algn="l" rtl="0" fontAlgn="base">
              <a:spcBef>
                <a:spcPct val="0"/>
              </a:spcBef>
              <a:spcAft>
                <a:spcPct val="0"/>
              </a:spcAft>
              <a:buFont typeface="Arial" charset="0"/>
              <a:defRPr sz="1500" kern="1200">
                <a:solidFill>
                  <a:schemeClr val="tx1"/>
                </a:solidFill>
                <a:latin typeface="Arial" charset="0"/>
                <a:ea typeface="宋体" charset="-122"/>
                <a:cs typeface="+mn-cs"/>
              </a:defRPr>
            </a:lvl5pPr>
            <a:lvl6pPr marL="2286000" algn="l" defTabSz="914400" rtl="0" eaLnBrk="1" latinLnBrk="0" hangingPunct="1">
              <a:defRPr sz="1500" kern="1200">
                <a:solidFill>
                  <a:schemeClr val="tx1"/>
                </a:solidFill>
                <a:latin typeface="Arial" charset="0"/>
                <a:ea typeface="宋体" charset="-122"/>
                <a:cs typeface="+mn-cs"/>
              </a:defRPr>
            </a:lvl6pPr>
            <a:lvl7pPr marL="2743200" algn="l" defTabSz="914400" rtl="0" eaLnBrk="1" latinLnBrk="0" hangingPunct="1">
              <a:defRPr sz="1500" kern="1200">
                <a:solidFill>
                  <a:schemeClr val="tx1"/>
                </a:solidFill>
                <a:latin typeface="Arial" charset="0"/>
                <a:ea typeface="宋体" charset="-122"/>
                <a:cs typeface="+mn-cs"/>
              </a:defRPr>
            </a:lvl7pPr>
            <a:lvl8pPr marL="3200400" algn="l" defTabSz="914400" rtl="0" eaLnBrk="1" latinLnBrk="0" hangingPunct="1">
              <a:defRPr sz="1500" kern="1200">
                <a:solidFill>
                  <a:schemeClr val="tx1"/>
                </a:solidFill>
                <a:latin typeface="Arial" charset="0"/>
                <a:ea typeface="宋体" charset="-122"/>
                <a:cs typeface="+mn-cs"/>
              </a:defRPr>
            </a:lvl8pPr>
            <a:lvl9pPr marL="3657600" algn="l" defTabSz="914400" rtl="0" eaLnBrk="1" latinLnBrk="0" hangingPunct="1">
              <a:defRPr sz="1500" kern="1200">
                <a:solidFill>
                  <a:schemeClr val="tx1"/>
                </a:solidFill>
                <a:latin typeface="Arial" charset="0"/>
                <a:ea typeface="宋体" charset="-122"/>
                <a:cs typeface="+mn-cs"/>
              </a:defRPr>
            </a:lvl9pPr>
          </a:lstStyle>
          <a:p>
            <a:pPr algn="just" eaLnBrk="0" hangingPunct="0">
              <a:lnSpc>
                <a:spcPct val="150000"/>
              </a:lnSpc>
            </a:pPr>
            <a:r>
              <a:rPr lang="zh-CN" altLang="en-US" sz="1400" noProof="1">
                <a:solidFill>
                  <a:schemeClr val="tx1">
                    <a:lumMod val="95000"/>
                    <a:lumOff val="5000"/>
                  </a:schemeClr>
                </a:solidFill>
                <a:latin typeface="微软雅黑" pitchFamily="34" charset="-122"/>
                <a:ea typeface="微软雅黑" pitchFamily="34" charset="-122"/>
                <a:sym typeface="微软雅黑" pitchFamily="34" charset="-122"/>
              </a:rPr>
              <a:t>设备设施安全管理的相关要求：</a:t>
            </a:r>
            <a:endParaRPr lang="en-US" altLang="zh-CN" sz="1400" noProof="1">
              <a:solidFill>
                <a:schemeClr val="tx1">
                  <a:lumMod val="95000"/>
                  <a:lumOff val="5000"/>
                </a:schemeClr>
              </a:solidFill>
              <a:latin typeface="微软雅黑" pitchFamily="34" charset="-122"/>
              <a:ea typeface="微软雅黑" pitchFamily="34" charset="-122"/>
              <a:sym typeface="微软雅黑" pitchFamily="34" charset="-122"/>
            </a:endParaRPr>
          </a:p>
          <a:p>
            <a:pPr marL="342900" indent="-342900" algn="just" eaLnBrk="0" hangingPunct="0">
              <a:lnSpc>
                <a:spcPct val="150000"/>
              </a:lnSpc>
              <a:buFont typeface="+mj-ea"/>
              <a:buAutoNum type="circleNumDbPlain"/>
            </a:pPr>
            <a:r>
              <a:rPr lang="zh-CN" altLang="en-US" sz="1400" noProof="1">
                <a:solidFill>
                  <a:schemeClr val="tx1">
                    <a:lumMod val="95000"/>
                    <a:lumOff val="5000"/>
                  </a:schemeClr>
                </a:solidFill>
                <a:latin typeface="微软雅黑" pitchFamily="34" charset="-122"/>
                <a:ea typeface="微软雅黑" pitchFamily="34" charset="-122"/>
                <a:sym typeface="微软雅黑" pitchFamily="34" charset="-122"/>
              </a:rPr>
              <a:t>保护设备设施维修、操作员工的安全；</a:t>
            </a:r>
            <a:endParaRPr lang="en-US" altLang="zh-CN" sz="1400" noProof="1">
              <a:solidFill>
                <a:schemeClr val="tx1">
                  <a:lumMod val="95000"/>
                  <a:lumOff val="5000"/>
                </a:schemeClr>
              </a:solidFill>
              <a:latin typeface="微软雅黑" pitchFamily="34" charset="-122"/>
              <a:ea typeface="微软雅黑" pitchFamily="34" charset="-122"/>
              <a:sym typeface="微软雅黑" pitchFamily="34" charset="-122"/>
            </a:endParaRPr>
          </a:p>
          <a:p>
            <a:pPr marL="342900" indent="-342900" algn="just" eaLnBrk="0" hangingPunct="0">
              <a:lnSpc>
                <a:spcPct val="150000"/>
              </a:lnSpc>
              <a:buFont typeface="+mj-ea"/>
              <a:buAutoNum type="circleNumDbPlain"/>
            </a:pPr>
            <a:r>
              <a:rPr lang="zh-CN" altLang="en-US" sz="1400" noProof="1">
                <a:solidFill>
                  <a:schemeClr val="tx1">
                    <a:lumMod val="95000"/>
                    <a:lumOff val="5000"/>
                  </a:schemeClr>
                </a:solidFill>
                <a:latin typeface="微软雅黑" pitchFamily="34" charset="-122"/>
                <a:ea typeface="微软雅黑" pitchFamily="34" charset="-122"/>
                <a:sym typeface="微软雅黑" pitchFamily="34" charset="-122"/>
              </a:rPr>
              <a:t>建立设备设施建设、采购、安装、验收、培训、运行、检査、维护、更新、改造、报废和拆除等方面的安全管理要求；</a:t>
            </a:r>
            <a:endParaRPr lang="en-US" altLang="zh-CN" sz="1400" noProof="1">
              <a:solidFill>
                <a:schemeClr val="tx1">
                  <a:lumMod val="95000"/>
                  <a:lumOff val="5000"/>
                </a:schemeClr>
              </a:solidFill>
              <a:latin typeface="微软雅黑" pitchFamily="34" charset="-122"/>
              <a:ea typeface="微软雅黑" pitchFamily="34" charset="-122"/>
              <a:sym typeface="微软雅黑" pitchFamily="34" charset="-122"/>
            </a:endParaRPr>
          </a:p>
          <a:p>
            <a:pPr marL="342900" indent="-342900" algn="just" eaLnBrk="0" hangingPunct="0">
              <a:lnSpc>
                <a:spcPct val="150000"/>
              </a:lnSpc>
              <a:buFont typeface="+mj-ea"/>
              <a:buAutoNum type="circleNumDbPlain"/>
            </a:pPr>
            <a:r>
              <a:rPr lang="zh-CN" altLang="en-US" sz="1400" noProof="1">
                <a:solidFill>
                  <a:schemeClr val="tx1">
                    <a:lumMod val="95000"/>
                    <a:lumOff val="5000"/>
                  </a:schemeClr>
                </a:solidFill>
                <a:latin typeface="微软雅黑" pitchFamily="34" charset="-122"/>
                <a:ea typeface="微软雅黑" pitchFamily="34" charset="-122"/>
                <a:sym typeface="微软雅黑" pitchFamily="34" charset="-122"/>
              </a:rPr>
              <a:t>建立设备设施安全管理程序和现场安全管理计划、实施追踪机制</a:t>
            </a:r>
            <a:r>
              <a:rPr lang="en-US" altLang="zh-CN" sz="1400" noProof="1">
                <a:solidFill>
                  <a:schemeClr val="tx1">
                    <a:lumMod val="95000"/>
                    <a:lumOff val="5000"/>
                  </a:schemeClr>
                </a:solidFill>
                <a:latin typeface="微软雅黑" pitchFamily="34" charset="-122"/>
                <a:ea typeface="微软雅黑" pitchFamily="34" charset="-122"/>
                <a:sym typeface="微软雅黑" pitchFamily="34" charset="-122"/>
              </a:rPr>
              <a:t>;</a:t>
            </a:r>
          </a:p>
          <a:p>
            <a:pPr marL="342900" indent="-342900" algn="just" eaLnBrk="0" hangingPunct="0">
              <a:lnSpc>
                <a:spcPct val="150000"/>
              </a:lnSpc>
              <a:buFont typeface="+mj-ea"/>
              <a:buAutoNum type="circleNumDbPlain"/>
            </a:pPr>
            <a:r>
              <a:rPr lang="zh-CN" altLang="en-US" sz="1400" noProof="1">
                <a:solidFill>
                  <a:schemeClr val="tx1">
                    <a:lumMod val="95000"/>
                    <a:lumOff val="5000"/>
                  </a:schemeClr>
                </a:solidFill>
                <a:latin typeface="微软雅黑" pitchFamily="34" charset="-122"/>
                <a:ea typeface="微软雅黑" pitchFamily="34" charset="-122"/>
                <a:sym typeface="微软雅黑" pitchFamily="34" charset="-122"/>
              </a:rPr>
              <a:t>建立设备设施现场安全管理规范要求。</a:t>
            </a:r>
          </a:p>
        </p:txBody>
      </p:sp>
      <p:grpSp>
        <p:nvGrpSpPr>
          <p:cNvPr id="8" name="组合 7"/>
          <p:cNvGrpSpPr/>
          <p:nvPr/>
        </p:nvGrpSpPr>
        <p:grpSpPr>
          <a:xfrm>
            <a:off x="1504747" y="545810"/>
            <a:ext cx="1625057" cy="579613"/>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lIns="81570" tIns="40785" rIns="81570" bIns="40785"/>
            <a:lstStyle/>
            <a:p>
              <a:pPr algn="ctr" defTabSz="815340" fontAlgn="auto"/>
              <a:endParaRPr lang="zh-CN" altLang="en-US" sz="2800" noProof="1">
                <a:solidFill>
                  <a:schemeClr val="bg1"/>
                </a:solidFill>
                <a:latin typeface="+mj-lt"/>
                <a:ea typeface="微软雅黑"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b="1" noProof="1">
                  <a:latin typeface="微软雅黑" pitchFamily="34" charset="-122"/>
                  <a:ea typeface="微软雅黑" pitchFamily="34" charset="-122"/>
                </a:rPr>
                <a:t>相关要求</a:t>
              </a:r>
            </a:p>
          </p:txBody>
        </p:sp>
      </p:grpSp>
      <p:pic>
        <p:nvPicPr>
          <p:cNvPr id="1026" name="Picture 2"/>
          <p:cNvPicPr>
            <a:picLocks noChangeAspect="1" noChangeArrowheads="1"/>
          </p:cNvPicPr>
          <p:nvPr/>
        </p:nvPicPr>
        <p:blipFill>
          <a:blip r:embed="rId3"/>
          <a:srcRect/>
          <a:stretch>
            <a:fillRect/>
          </a:stretch>
        </p:blipFill>
        <p:spPr bwMode="auto">
          <a:xfrm>
            <a:off x="5867400" y="1430338"/>
            <a:ext cx="2017713" cy="128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rcRect/>
          <a:stretch>
            <a:fillRect/>
          </a:stretch>
        </p:blipFill>
        <p:spPr bwMode="auto">
          <a:xfrm>
            <a:off x="5867400" y="3003550"/>
            <a:ext cx="2017713" cy="1223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1000"/>
                                        <p:tgtEl>
                                          <p:spTgt spid="7">
                                            <p:txEl>
                                              <p:pRg st="0" end="0"/>
                                            </p:txEl>
                                          </p:spTgt>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1000"/>
                                        <p:tgtEl>
                                          <p:spTgt spid="7">
                                            <p:txEl>
                                              <p:pRg st="1" end="1"/>
                                            </p:txEl>
                                          </p:spTgt>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3" dur="1000"/>
                                        <p:tgtEl>
                                          <p:spTgt spid="7">
                                            <p:txEl>
                                              <p:pRg st="2" end="2"/>
                                            </p:txEl>
                                          </p:spTgt>
                                        </p:tgtEl>
                                      </p:cBhvr>
                                    </p:animEffect>
                                  </p:childTnLst>
                                </p:cTn>
                              </p:par>
                            </p:childTnLst>
                          </p:cTn>
                        </p:par>
                        <p:par>
                          <p:cTn id="24" fill="hold">
                            <p:stCondLst>
                              <p:cond delay="4500"/>
                            </p:stCondLst>
                            <p:childTnLst>
                              <p:par>
                                <p:cTn id="25" presetID="14" presetClass="entr" presetSubtype="10" fill="hold"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1000"/>
                                        <p:tgtEl>
                                          <p:spTgt spid="7">
                                            <p:txEl>
                                              <p:pRg st="3" end="3"/>
                                            </p:txEl>
                                          </p:spTgt>
                                        </p:tgtEl>
                                      </p:cBhvr>
                                    </p:animEffect>
                                  </p:childTnLst>
                                </p:cTn>
                              </p:par>
                            </p:childTnLst>
                          </p:cTn>
                        </p:par>
                        <p:par>
                          <p:cTn id="28" fill="hold">
                            <p:stCondLst>
                              <p:cond delay="5500"/>
                            </p:stCondLst>
                            <p:childTnLst>
                              <p:par>
                                <p:cTn id="29" presetID="14" presetClass="entr" presetSubtype="10"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42340"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42344" name="矩形 1"/>
          <p:cNvSpPr>
            <a:spLocks noChangeArrowheads="1"/>
          </p:cNvSpPr>
          <p:nvPr/>
        </p:nvSpPr>
        <p:spPr bwMode="auto">
          <a:xfrm>
            <a:off x="755650" y="915988"/>
            <a:ext cx="7632700" cy="1892300"/>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a:lnSpc>
                <a:spcPct val="150000"/>
              </a:lnSpc>
              <a:buFont typeface="Wingdings" charset="2"/>
              <a:buChar char="Ø"/>
            </a:pPr>
            <a:r>
              <a:rPr lang="zh-CN" altLang="en-US" sz="1300">
                <a:latin typeface="微软雅黑" pitchFamily="34" charset="-122"/>
                <a:ea typeface="微软雅黑" pitchFamily="34" charset="-122"/>
              </a:rPr>
              <a:t>企业应当对检查发现的设备设施安全问题组织进行整改</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确保问题隐患及时消除。</a:t>
            </a:r>
            <a:endParaRPr lang="en-US" altLang="zh-CN" sz="1300">
              <a:latin typeface="微软雅黑" pitchFamily="34" charset="-122"/>
              <a:ea typeface="微软雅黑" pitchFamily="34" charset="-122"/>
            </a:endParaRPr>
          </a:p>
          <a:p>
            <a:pPr>
              <a:lnSpc>
                <a:spcPct val="150000"/>
              </a:lnSpc>
              <a:buFont typeface="Wingdings" charset="2"/>
              <a:buChar char="Ø"/>
            </a:pPr>
            <a:r>
              <a:rPr lang="zh-CN" altLang="en-US" sz="1300">
                <a:latin typeface="微软雅黑" pitchFamily="34" charset="-122"/>
                <a:ea typeface="微软雅黑" pitchFamily="34" charset="-122"/>
              </a:rPr>
              <a:t>对存在重大安全隐患的设备设施</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必须组织进行专项评估</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制定整改方案</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立即整改</a:t>
            </a:r>
            <a:r>
              <a:rPr lang="en-US" altLang="zh-CN" sz="1300">
                <a:latin typeface="微软雅黑" pitchFamily="34" charset="-122"/>
                <a:ea typeface="微软雅黑" pitchFamily="34" charset="-122"/>
              </a:rPr>
              <a:t>;</a:t>
            </a:r>
          </a:p>
          <a:p>
            <a:pPr>
              <a:lnSpc>
                <a:spcPct val="150000"/>
              </a:lnSpc>
              <a:buFont typeface="Wingdings" charset="2"/>
              <a:buChar char="Ø"/>
            </a:pPr>
            <a:r>
              <a:rPr lang="zh-CN" altLang="en-US" sz="1300">
                <a:latin typeface="微软雅黑" pitchFamily="34" charset="-122"/>
                <a:ea typeface="微软雅黑" pitchFamily="34" charset="-122"/>
              </a:rPr>
              <a:t>对由于季节、气候等因素影响无法立即整改的重大安全隐患</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必须编制临时安全控制措施和专项事故应急预案</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严格检査和落实</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防止事故发生。</a:t>
            </a:r>
            <a:endParaRPr lang="en-US" altLang="zh-CN" sz="1300">
              <a:latin typeface="微软雅黑" pitchFamily="34" charset="-122"/>
              <a:ea typeface="微软雅黑" pitchFamily="34" charset="-122"/>
            </a:endParaRPr>
          </a:p>
          <a:p>
            <a:pPr>
              <a:lnSpc>
                <a:spcPct val="150000"/>
              </a:lnSpc>
              <a:buFont typeface="Wingdings" charset="2"/>
              <a:buChar char="Ø"/>
            </a:pPr>
            <a:r>
              <a:rPr lang="zh-CN" altLang="en-US" sz="1300">
                <a:latin typeface="微软雅黑" pitchFamily="34" charset="-122"/>
                <a:ea typeface="微软雅黑" pitchFamily="34" charset="-122"/>
              </a:rPr>
              <a:t>企业应定期检查环保设备设施运行管理状态</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及时合理地对环保设备设施进行维护、更新、改造和重置</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确保环保设备设施长期、可靠和安全地运行</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环保设备设施完好率应不低于</a:t>
            </a:r>
            <a:r>
              <a:rPr lang="en-US" altLang="zh-CN" sz="1300">
                <a:latin typeface="微软雅黑" pitchFamily="34" charset="-122"/>
                <a:ea typeface="微软雅黑" pitchFamily="34" charset="-122"/>
              </a:rPr>
              <a:t>95%</a:t>
            </a:r>
            <a:r>
              <a:rPr lang="zh-CN" altLang="en-US" sz="1300">
                <a:latin typeface="微软雅黑" pitchFamily="34" charset="-122"/>
                <a:ea typeface="微软雅黑" pitchFamily="34" charset="-122"/>
              </a:rPr>
              <a:t>。</a:t>
            </a:r>
          </a:p>
        </p:txBody>
      </p:sp>
      <p:pic>
        <p:nvPicPr>
          <p:cNvPr id="1423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003550"/>
            <a:ext cx="19431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003550"/>
            <a:ext cx="18716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srcRect/>
          <a:stretch>
            <a:fillRect/>
          </a:stretch>
        </p:blipFill>
        <p:spPr bwMode="auto">
          <a:xfrm>
            <a:off x="6732588" y="3003550"/>
            <a:ext cx="1655762" cy="1512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srcRect/>
          <a:stretch>
            <a:fillRect/>
          </a:stretch>
        </p:blipFill>
        <p:spPr bwMode="auto">
          <a:xfrm>
            <a:off x="4787900" y="3003550"/>
            <a:ext cx="1800225" cy="1512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44388"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9" name="Text Placeholder 8"/>
          <p:cNvSpPr txBox="1"/>
          <p:nvPr/>
        </p:nvSpPr>
        <p:spPr>
          <a:xfrm>
            <a:off x="468313" y="1203325"/>
            <a:ext cx="2447925" cy="3240088"/>
          </a:xfrm>
          <a:prstGeom prst="rect">
            <a:avLst/>
          </a:prstGeom>
          <a:ln>
            <a:solidFill>
              <a:schemeClr val="tx1"/>
            </a:solidFill>
            <a:prstDash val="dash"/>
          </a:ln>
        </p:spPr>
        <p:txBody>
          <a:bodyPr lIns="91438" tIns="45719" rIns="91438" bIns="45719"/>
          <a:lstStyle>
            <a:lvl1pPr marL="0" indent="0" algn="l" defTabSz="457200" rtl="0" eaLnBrk="1" latinLnBrk="0" hangingPunct="1">
              <a:lnSpc>
                <a:spcPct val="120000"/>
              </a:lnSpc>
              <a:spcBef>
                <a:spcPct val="20000"/>
              </a:spcBef>
              <a:buFont typeface="Arial" charset="0"/>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a:lstStyle>
          <a:p>
            <a:pPr fontAlgn="auto">
              <a:lnSpc>
                <a:spcPct val="100000"/>
              </a:lnSpc>
            </a:pPr>
            <a:r>
              <a:rPr lang="zh-CN" altLang="en-US" sz="1400" b="1" noProof="1">
                <a:solidFill>
                  <a:schemeClr val="tx1"/>
                </a:solidFill>
                <a:latin typeface="微软雅黑" pitchFamily="34" charset="-122"/>
                <a:ea typeface="微软雅黑" pitchFamily="34" charset="-122"/>
              </a:rPr>
              <a:t>设备设施维修</a:t>
            </a:r>
            <a:endParaRPr lang="en-US" altLang="zh-CN" sz="1400" b="1" noProof="1">
              <a:solidFill>
                <a:schemeClr val="tx1"/>
              </a:solidFill>
              <a:latin typeface="微软雅黑" pitchFamily="34" charset="-122"/>
              <a:ea typeface="微软雅黑" pitchFamily="34" charset="-122"/>
            </a:endParaRPr>
          </a:p>
          <a:p>
            <a:pPr marL="171450" indent="-171450" fontAlgn="auto">
              <a:lnSpc>
                <a:spcPct val="150000"/>
              </a:lnSpc>
              <a:buFont typeface="Arial" charset="0"/>
              <a:buChar char="•"/>
            </a:pPr>
            <a:r>
              <a:rPr lang="zh-CN" altLang="en-US" sz="1200" noProof="1">
                <a:solidFill>
                  <a:schemeClr val="tx1"/>
                </a:solidFill>
                <a:latin typeface="微软雅黑" pitchFamily="34" charset="-122"/>
                <a:ea typeface="微软雅黑" pitchFamily="34" charset="-122"/>
              </a:rPr>
              <a:t>企业应根据设备维修项目的要求编制设备维修方案。</a:t>
            </a:r>
            <a:endParaRPr lang="en-US" altLang="zh-CN" sz="1200" noProof="1">
              <a:solidFill>
                <a:schemeClr val="tx1"/>
              </a:solidFill>
              <a:latin typeface="微软雅黑" pitchFamily="34" charset="-122"/>
              <a:ea typeface="微软雅黑" pitchFamily="34" charset="-122"/>
            </a:endParaRPr>
          </a:p>
          <a:p>
            <a:pPr marL="171450" indent="-171450" fontAlgn="auto">
              <a:lnSpc>
                <a:spcPct val="150000"/>
              </a:lnSpc>
              <a:buFont typeface="Arial" charset="0"/>
              <a:buChar char="•"/>
            </a:pPr>
            <a:r>
              <a:rPr lang="zh-CN" altLang="en-US" sz="1200" noProof="1">
                <a:solidFill>
                  <a:schemeClr val="tx1"/>
                </a:solidFill>
                <a:latin typeface="微软雅黑" pitchFamily="34" charset="-122"/>
                <a:ea typeface="微软雅黑" pitchFamily="34" charset="-122"/>
              </a:rPr>
              <a:t>维修方案应经设备管理和安全管理部门审核。</a:t>
            </a:r>
            <a:endParaRPr lang="en-US" altLang="zh-CN" sz="1200" noProof="1">
              <a:solidFill>
                <a:schemeClr val="tx1"/>
              </a:solidFill>
              <a:latin typeface="微软雅黑" pitchFamily="34" charset="-122"/>
              <a:ea typeface="微软雅黑" pitchFamily="34" charset="-122"/>
            </a:endParaRPr>
          </a:p>
          <a:p>
            <a:pPr marL="171450" indent="-171450" fontAlgn="auto">
              <a:lnSpc>
                <a:spcPct val="150000"/>
              </a:lnSpc>
              <a:buFont typeface="Arial" charset="0"/>
              <a:buChar char="•"/>
            </a:pPr>
            <a:r>
              <a:rPr lang="zh-CN" altLang="en-US" sz="1200" noProof="1">
                <a:solidFill>
                  <a:schemeClr val="tx1"/>
                </a:solidFill>
                <a:latin typeface="微软雅黑" pitchFamily="34" charset="-122"/>
                <a:ea typeface="微软雅黑" pitchFamily="34" charset="-122"/>
              </a:rPr>
              <a:t>维修方案中应有安全技术措施</a:t>
            </a:r>
            <a:r>
              <a:rPr lang="en-US" altLang="zh-CN" sz="1200" noProof="1">
                <a:solidFill>
                  <a:schemeClr val="tx1"/>
                </a:solidFill>
                <a:latin typeface="微软雅黑" pitchFamily="34" charset="-122"/>
                <a:ea typeface="微软雅黑" pitchFamily="34" charset="-122"/>
              </a:rPr>
              <a:t>,</a:t>
            </a:r>
            <a:r>
              <a:rPr lang="zh-CN" altLang="en-US" sz="1200" noProof="1">
                <a:solidFill>
                  <a:schemeClr val="tx1"/>
                </a:solidFill>
                <a:latin typeface="微软雅黑" pitchFamily="34" charset="-122"/>
                <a:ea typeface="微软雅黑" pitchFamily="34" charset="-122"/>
              </a:rPr>
              <a:t>并明确维修项目安全负责人。</a:t>
            </a:r>
            <a:endParaRPr lang="en-US" altLang="zh-CN" sz="1200" noProof="1">
              <a:solidFill>
                <a:schemeClr val="tx1"/>
              </a:solidFill>
              <a:latin typeface="微软雅黑" pitchFamily="34" charset="-122"/>
              <a:ea typeface="微软雅黑" pitchFamily="34" charset="-122"/>
            </a:endParaRPr>
          </a:p>
          <a:p>
            <a:pPr marL="171450" indent="-171450" fontAlgn="auto">
              <a:lnSpc>
                <a:spcPct val="150000"/>
              </a:lnSpc>
              <a:buFont typeface="Arial" charset="0"/>
              <a:buChar char="•"/>
            </a:pPr>
            <a:r>
              <a:rPr lang="zh-CN" altLang="en-US" sz="1200" noProof="1">
                <a:solidFill>
                  <a:schemeClr val="tx1"/>
                </a:solidFill>
                <a:latin typeface="微软雅黑" pitchFamily="34" charset="-122"/>
                <a:ea typeface="微软雅黑" pitchFamily="34" charset="-122"/>
              </a:rPr>
              <a:t>企业应成立检修组织架构</a:t>
            </a:r>
            <a:r>
              <a:rPr lang="en-US" altLang="zh-CN" sz="1200" noProof="1">
                <a:solidFill>
                  <a:schemeClr val="tx1"/>
                </a:solidFill>
                <a:latin typeface="微软雅黑" pitchFamily="34" charset="-122"/>
                <a:ea typeface="微软雅黑" pitchFamily="34" charset="-122"/>
              </a:rPr>
              <a:t>,</a:t>
            </a:r>
            <a:r>
              <a:rPr lang="zh-CN" altLang="en-US" sz="1200" noProof="1">
                <a:solidFill>
                  <a:schemeClr val="tx1"/>
                </a:solidFill>
                <a:latin typeface="微软雅黑" pitchFamily="34" charset="-122"/>
                <a:ea typeface="微软雅黑" pitchFamily="34" charset="-122"/>
              </a:rPr>
              <a:t>明确各自职责</a:t>
            </a:r>
            <a:r>
              <a:rPr lang="en-US" altLang="zh-CN" sz="1200" noProof="1">
                <a:solidFill>
                  <a:schemeClr val="tx1"/>
                </a:solidFill>
                <a:latin typeface="微软雅黑" pitchFamily="34" charset="-122"/>
                <a:ea typeface="微软雅黑" pitchFamily="34" charset="-122"/>
              </a:rPr>
              <a:t>,</a:t>
            </a:r>
            <a:r>
              <a:rPr lang="zh-CN" altLang="en-US" sz="1200" noProof="1">
                <a:solidFill>
                  <a:schemeClr val="tx1"/>
                </a:solidFill>
                <a:latin typeface="微软雅黑" pitchFamily="34" charset="-122"/>
                <a:ea typeface="微软雅黑" pitchFamily="34" charset="-122"/>
              </a:rPr>
              <a:t>统一指挥</a:t>
            </a:r>
            <a:r>
              <a:rPr lang="en-US" altLang="zh-CN" sz="1200" noProof="1">
                <a:solidFill>
                  <a:schemeClr val="tx1"/>
                </a:solidFill>
                <a:latin typeface="微软雅黑" pitchFamily="34" charset="-122"/>
                <a:ea typeface="微软雅黑" pitchFamily="34" charset="-122"/>
              </a:rPr>
              <a:t>,</a:t>
            </a:r>
            <a:r>
              <a:rPr lang="zh-CN" altLang="en-US" sz="1200" noProof="1">
                <a:solidFill>
                  <a:schemeClr val="tx1"/>
                </a:solidFill>
                <a:latin typeface="微软雅黑" pitchFamily="34" charset="-122"/>
                <a:ea typeface="微软雅黑" pitchFamily="34" charset="-122"/>
              </a:rPr>
              <a:t>指定专人负责整个维修作业过程的具体安全工作。</a:t>
            </a:r>
            <a:endParaRPr lang="en-US" altLang="zh-CN" sz="1200" noProof="1">
              <a:solidFill>
                <a:schemeClr val="tx1"/>
              </a:solidFill>
              <a:latin typeface="微软雅黑" pitchFamily="34" charset="-122"/>
              <a:ea typeface="微软雅黑" pitchFamily="34" charset="-122"/>
            </a:endParaRPr>
          </a:p>
        </p:txBody>
      </p:sp>
      <p:cxnSp>
        <p:nvCxnSpPr>
          <p:cNvPr id="20" name="Straight Connector 59"/>
          <p:cNvCxnSpPr/>
          <p:nvPr/>
        </p:nvCxnSpPr>
        <p:spPr>
          <a:xfrm flipV="1">
            <a:off x="3132138" y="1155700"/>
            <a:ext cx="0" cy="3360738"/>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03598"/>
            <a:ext cx="2471639" cy="1585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116426"/>
            <a:ext cx="2520280" cy="1399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347614"/>
            <a:ext cx="2448272" cy="30243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46436"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0" name="矩形 9"/>
          <p:cNvSpPr/>
          <p:nvPr/>
        </p:nvSpPr>
        <p:spPr>
          <a:xfrm>
            <a:off x="827088" y="987425"/>
            <a:ext cx="7489825" cy="3394075"/>
          </a:xfrm>
          <a:prstGeom prst="rect">
            <a:avLst/>
          </a:prstGeom>
          <a:ln>
            <a:solidFill>
              <a:schemeClr val="tx1"/>
            </a:solidFill>
            <a:prstDash val="dash"/>
          </a:ln>
        </p:spPr>
        <p:txBody>
          <a:bodyPr>
            <a:spAutoFit/>
          </a:bodyPr>
          <a:lstStyle/>
          <a:p>
            <a:pPr marL="285750" indent="-285750" fontAlgn="auto">
              <a:lnSpc>
                <a:spcPct val="150000"/>
              </a:lnSpc>
              <a:buFont typeface="Wingdings" charset="2"/>
              <a:buChar char="p"/>
            </a:pPr>
            <a:r>
              <a:rPr lang="zh-CN" altLang="en-US" sz="1300" noProof="1">
                <a:latin typeface="微软雅黑" pitchFamily="34" charset="-122"/>
                <a:ea typeface="微软雅黑" pitchFamily="34" charset="-122"/>
              </a:rPr>
              <a:t>企业应对参加维修作业的人员进行安全教育</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安全教育主要包括以下内容：</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有关维修作业的安全规章制度</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维修作业现场和维修过程中存在的危险因素和可能出现的问题及相应对策</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维修作业过程中所使用的个体防护器具的使用方法及使用注意事项</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相关事故案例和经验、教训</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现场应急处置方案。</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p"/>
            </a:pPr>
            <a:r>
              <a:rPr lang="zh-CN" altLang="en-US" sz="1300" noProof="1">
                <a:latin typeface="微软雅黑" pitchFamily="34" charset="-122"/>
                <a:ea typeface="微软雅黑" pitchFamily="34" charset="-122"/>
              </a:rPr>
              <a:t>设备设施在维修前</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企业应组织维修作业人员到现场进行维修方案交底</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对周围人员进行告知</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并做好维修方案的落实。</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p"/>
            </a:pPr>
            <a:r>
              <a:rPr lang="zh-CN" altLang="en-US" sz="1300" noProof="1">
                <a:latin typeface="微软雅黑" pitchFamily="34" charset="-122"/>
                <a:ea typeface="微软雅黑" pitchFamily="34" charset="-122"/>
              </a:rPr>
              <a:t>设备设施在维修过程中</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应做好临时用电、高处作业、动火作业、吊装作业、受限空间作业等危险作业的审批、现场监护和能源挂牌上锁工作。</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p"/>
            </a:pPr>
            <a:r>
              <a:rPr lang="zh-CN" altLang="en-US" sz="1300" noProof="1">
                <a:latin typeface="微软雅黑" pitchFamily="34" charset="-122"/>
                <a:ea typeface="微软雅黑" pitchFamily="34" charset="-122"/>
              </a:rPr>
              <a:t>当涉及到外来单位维修时</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应要求其具有国家规定的相应资质</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并在签订设备维修合同时</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同时签订安全管理协议</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在其等级许可范围内开展维修作业。</a:t>
            </a:r>
            <a:endParaRPr lang="zh-CN" altLang="en-US" sz="1400" noProof="1">
              <a:latin typeface="微软雅黑" pitchFamily="34" charset="-122"/>
              <a:ea typeface="微软雅黑" pitchFamily="34" charset="-122"/>
            </a:endParaRPr>
          </a:p>
        </p:txBody>
      </p:sp>
    </p:spTree>
  </p:cSld>
  <p:clrMapOvr>
    <a:masterClrMapping/>
  </p:clrMapOvr>
  <p:transition spd="slow" advClick="0" advTm="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48484"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2" name="矩形 1"/>
          <p:cNvSpPr/>
          <p:nvPr/>
        </p:nvSpPr>
        <p:spPr>
          <a:xfrm>
            <a:off x="755650" y="987425"/>
            <a:ext cx="7561263" cy="4040188"/>
          </a:xfrm>
          <a:prstGeom prst="rect">
            <a:avLst/>
          </a:prstGeom>
          <a:ln>
            <a:solidFill>
              <a:schemeClr val="tx1"/>
            </a:solidFill>
            <a:prstDash val="dash"/>
          </a:ln>
        </p:spPr>
        <p:txBody>
          <a:bodyPr>
            <a:spAutoFit/>
          </a:bodyPr>
          <a:lstStyle/>
          <a:p>
            <a:pPr fontAlgn="auto">
              <a:lnSpc>
                <a:spcPct val="150000"/>
              </a:lnSpc>
            </a:pPr>
            <a:r>
              <a:rPr lang="zh-CN" altLang="en-US" sz="1400" b="1" noProof="1">
                <a:latin typeface="微软雅黑" pitchFamily="34" charset="-122"/>
                <a:ea typeface="微软雅黑" pitchFamily="34" charset="-122"/>
              </a:rPr>
              <a:t>维修作业人员在维修作业过程应遵守如下安全要求</a:t>
            </a:r>
            <a:r>
              <a:rPr lang="en-US" altLang="zh-CN" sz="1400" b="1" noProof="1">
                <a:latin typeface="微软雅黑" pitchFamily="34" charset="-122"/>
                <a:ea typeface="微软雅黑" pitchFamily="34" charset="-122"/>
              </a:rPr>
              <a:t>:</a:t>
            </a:r>
            <a:endParaRPr lang="zh-CN" altLang="en-US" sz="1400" b="1" noProof="1">
              <a:latin typeface="微软雅黑" pitchFamily="34" charset="-122"/>
              <a:ea typeface="微软雅黑" pitchFamily="34" charset="-122"/>
            </a:endParaRP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按规定正确穿戴劳动防护用品</a:t>
            </a:r>
            <a:endParaRPr lang="en-US" altLang="zh-CN" sz="1300" noProof="1">
              <a:latin typeface="微软雅黑" pitchFamily="34" charset="-122"/>
              <a:ea typeface="微软雅黑" pitchFamily="34" charset="-122"/>
            </a:endParaRP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严格遵守本工种安全技术操作规程</a:t>
            </a:r>
            <a:endParaRPr lang="en-US" altLang="zh-CN" sz="1300" noProof="1">
              <a:latin typeface="微软雅黑" pitchFamily="34" charset="-122"/>
              <a:ea typeface="微软雅黑" pitchFamily="34" charset="-122"/>
            </a:endParaRP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持有相应的特种作业操作证</a:t>
            </a:r>
            <a:endParaRPr lang="en-US" altLang="zh-CN" sz="1300" noProof="1">
              <a:latin typeface="微软雅黑" pitchFamily="34" charset="-122"/>
              <a:ea typeface="微软雅黑" pitchFamily="34" charset="-122"/>
            </a:endParaRP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多工种、多层次交叉作业时</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统一协调</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采取相应的防护措施</a:t>
            </a:r>
            <a:endParaRPr lang="en-US" altLang="zh-CN" sz="1300" noProof="1">
              <a:latin typeface="微软雅黑" pitchFamily="34" charset="-122"/>
              <a:ea typeface="微软雅黑" pitchFamily="34" charset="-122"/>
            </a:endParaRP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当发生异常情况可能危及维修人员安全时</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应立即停止作业</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迅速撤离作业场所。经处理</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异常情况排除且确认安全后</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方可恢复作业。</a:t>
            </a:r>
            <a:endParaRPr lang="en-US" altLang="zh-CN" sz="1300" noProof="1">
              <a:latin typeface="微软雅黑" pitchFamily="34" charset="-122"/>
              <a:ea typeface="微软雅黑" pitchFamily="34" charset="-122"/>
            </a:endParaRPr>
          </a:p>
          <a:p>
            <a:pPr fontAlgn="auto">
              <a:lnSpc>
                <a:spcPct val="150000"/>
              </a:lnSpc>
            </a:pPr>
            <a:r>
              <a:rPr lang="zh-CN" altLang="en-US" sz="1400" b="1" noProof="1">
                <a:latin typeface="微软雅黑" pitchFamily="34" charset="-122"/>
                <a:ea typeface="微软雅黑" pitchFamily="34" charset="-122"/>
              </a:rPr>
              <a:t>设备设施在维修完毕后应落实如下安全要求</a:t>
            </a:r>
            <a:r>
              <a:rPr lang="en-US" altLang="zh-CN" sz="1400" b="1" noProof="1">
                <a:latin typeface="微软雅黑" pitchFamily="34" charset="-122"/>
                <a:ea typeface="微软雅黑" pitchFamily="34" charset="-122"/>
              </a:rPr>
              <a:t>:</a:t>
            </a: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因维修需要而拆移的安全设施应恢复其安全使用功能</a:t>
            </a:r>
            <a:r>
              <a:rPr lang="en-US" altLang="zh-CN" sz="1300" noProof="1">
                <a:latin typeface="微软雅黑" pitchFamily="34" charset="-122"/>
                <a:ea typeface="微软雅黑" pitchFamily="34" charset="-122"/>
              </a:rPr>
              <a:t>;</a:t>
            </a: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维修使用的工器具、脚手架、临时电源、临时照明设备等应及时撤离现场</a:t>
            </a:r>
            <a:r>
              <a:rPr lang="en-US" altLang="zh-CN" sz="1300" noProof="1">
                <a:latin typeface="微软雅黑" pitchFamily="34" charset="-122"/>
                <a:ea typeface="微软雅黑" pitchFamily="34" charset="-122"/>
              </a:rPr>
              <a:t>;</a:t>
            </a: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对现场留下的废料、杂物、垃圾、油污等清理干净</a:t>
            </a:r>
            <a:r>
              <a:rPr lang="en-US" altLang="zh-CN" sz="1300" noProof="1">
                <a:latin typeface="微软雅黑" pitchFamily="34" charset="-122"/>
                <a:ea typeface="微软雅黑" pitchFamily="34" charset="-122"/>
              </a:rPr>
              <a:t>;</a:t>
            </a: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对设备进行维修后调试</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确保能够正常运行</a:t>
            </a:r>
            <a:r>
              <a:rPr lang="en-US" altLang="zh-CN" sz="1300" noProof="1">
                <a:latin typeface="微软雅黑" pitchFamily="34" charset="-122"/>
                <a:ea typeface="微软雅黑" pitchFamily="34" charset="-122"/>
              </a:rPr>
              <a:t>;</a:t>
            </a:r>
          </a:p>
          <a:p>
            <a:pPr marL="285750" indent="-285750" fontAlgn="auto">
              <a:lnSpc>
                <a:spcPct val="150000"/>
              </a:lnSpc>
              <a:buFont typeface="Arial" charset="0"/>
              <a:buChar char="•"/>
            </a:pPr>
            <a:r>
              <a:rPr lang="zh-CN" altLang="en-US" sz="1300" noProof="1">
                <a:latin typeface="微软雅黑" pitchFamily="34" charset="-122"/>
                <a:ea typeface="微软雅黑" pitchFamily="34" charset="-122"/>
              </a:rPr>
              <a:t>对维修进行安全总结</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开展学习分享。</a:t>
            </a:r>
          </a:p>
        </p:txBody>
      </p:sp>
    </p:spTree>
  </p:cSld>
  <p:clrMapOvr>
    <a:masterClrMapping/>
  </p:clrMapOvr>
  <p:transition spd="slow" advClick="0" advTm="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50532"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0" name="图示 9"/>
          <p:cNvGraphicFramePr/>
          <p:nvPr/>
        </p:nvGraphicFramePr>
        <p:xfrm>
          <a:off x="539552" y="1059582"/>
          <a:ext cx="799288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52580"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2" name="矩形 1"/>
          <p:cNvSpPr/>
          <p:nvPr/>
        </p:nvSpPr>
        <p:spPr>
          <a:xfrm>
            <a:off x="827088" y="842963"/>
            <a:ext cx="7561262" cy="3124200"/>
          </a:xfrm>
          <a:prstGeom prst="rect">
            <a:avLst/>
          </a:prstGeom>
          <a:ln>
            <a:solidFill>
              <a:schemeClr val="tx1"/>
            </a:solidFill>
            <a:prstDash val="dash"/>
          </a:ln>
        </p:spPr>
        <p:txBody>
          <a:bodyPr>
            <a:spAutoFit/>
          </a:bodyPr>
          <a:lstStyle/>
          <a:p>
            <a:pPr fontAlgn="auto"/>
            <a:r>
              <a:rPr lang="zh-CN" altLang="en-US" sz="1400" b="1" noProof="1">
                <a:latin typeface="微软雅黑" pitchFamily="34" charset="-122"/>
                <a:ea typeface="微软雅黑" pitchFamily="34" charset="-122"/>
              </a:rPr>
              <a:t>设备设施保养</a:t>
            </a:r>
            <a:endParaRPr lang="en-US" altLang="zh-CN" sz="1400" b="1"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企业应建立设备年度、季度和月度维护保养计划</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并按照计划实施。</a:t>
            </a:r>
            <a:endParaRPr lang="en-US" altLang="zh-CN" sz="1300"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设备设施在零部件调整更换、润滑、防腐、清洁等保养过程中</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应遵守如下安全事项</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设备保养人员应经过专业技术培训</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并考核合格</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不得用手直接接触设备的运转、切割部位</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正确穿戴劳动安全防护用品</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润滑油、废机油、油墨、纱布等妥善处置</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其他安全注意事项。</a:t>
            </a:r>
            <a:endParaRPr lang="en-US" altLang="zh-CN" sz="1300"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设备保养完毕后</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应在设备</a:t>
            </a:r>
            <a:r>
              <a:rPr lang="zh-CN" altLang="en-US" sz="1300" noProof="1" smtClean="0">
                <a:latin typeface="微软雅黑" pitchFamily="34" charset="-122"/>
                <a:ea typeface="微软雅黑" pitchFamily="34" charset="-122"/>
              </a:rPr>
              <a:t>保</a:t>
            </a:r>
            <a:r>
              <a:rPr lang="en-US" altLang="zh-CN" sz="1300" noProof="1" smtClean="0">
                <a:latin typeface="微软雅黑" pitchFamily="34" charset="-122"/>
                <a:ea typeface="微软雅黑" pitchFamily="34" charset="-122"/>
              </a:rPr>
              <a:t>[</a:t>
            </a:r>
            <a:r>
              <a:rPr lang="zh-CN" altLang="en-US" sz="1300" noProof="1" smtClean="0">
                <a:latin typeface="微软雅黑" pitchFamily="34" charset="-122"/>
                <a:ea typeface="微软雅黑" pitchFamily="34" charset="-122"/>
              </a:rPr>
              <a:t>获取资料咨询微信：</a:t>
            </a:r>
            <a:r>
              <a:rPr lang="en-US" altLang="zh-CN" sz="1300" noProof="1" smtClean="0">
                <a:latin typeface="微软雅黑" pitchFamily="34" charset="-122"/>
                <a:ea typeface="微软雅黑" pitchFamily="34" charset="-122"/>
              </a:rPr>
              <a:t>ansyingsj1]</a:t>
            </a:r>
            <a:r>
              <a:rPr lang="zh-CN" altLang="en-US" sz="1300" noProof="1" smtClean="0">
                <a:latin typeface="微软雅黑" pitchFamily="34" charset="-122"/>
                <a:ea typeface="微软雅黑" pitchFamily="34" charset="-122"/>
              </a:rPr>
              <a:t>养</a:t>
            </a:r>
            <a:r>
              <a:rPr lang="zh-CN" altLang="en-US" sz="1300" noProof="1">
                <a:latin typeface="微软雅黑" pitchFamily="34" charset="-122"/>
                <a:ea typeface="微软雅黑" pitchFamily="34" charset="-122"/>
              </a:rPr>
              <a:t>记录表上签字确认</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并将现场清理干净</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防止地面打滑或有障碍物</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发生安全事故</a:t>
            </a:r>
            <a:r>
              <a:rPr lang="zh-CN" altLang="en-US" noProof="1">
                <a:latin typeface="+mn-lt"/>
                <a:ea typeface="+mn-ea"/>
              </a:rPr>
              <a:t>。</a:t>
            </a:r>
            <a:endParaRPr lang="zh-CN" altLang="en-US" noProof="1"/>
          </a:p>
        </p:txBody>
      </p:sp>
    </p:spTree>
  </p:cSld>
  <p:clrMapOvr>
    <a:masterClrMapping/>
  </p:clrMapOvr>
  <p:transition spd="slow" advClick="0" advTm="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54628"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1" name="图示 10"/>
          <p:cNvGraphicFramePr/>
          <p:nvPr/>
        </p:nvGraphicFramePr>
        <p:xfrm>
          <a:off x="827584" y="915566"/>
          <a:ext cx="756084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56676"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2" name="矩形 1"/>
          <p:cNvSpPr/>
          <p:nvPr/>
        </p:nvSpPr>
        <p:spPr>
          <a:xfrm>
            <a:off x="827088" y="842963"/>
            <a:ext cx="6769100" cy="3716337"/>
          </a:xfrm>
          <a:prstGeom prst="rect">
            <a:avLst/>
          </a:prstGeom>
          <a:ln>
            <a:solidFill>
              <a:schemeClr val="tx1"/>
            </a:solidFill>
            <a:prstDash val="dash"/>
          </a:ln>
        </p:spPr>
        <p:txBody>
          <a:bodyPr>
            <a:spAutoFit/>
          </a:bodyPr>
          <a:lstStyle/>
          <a:p>
            <a:pPr fontAlgn="auto">
              <a:lnSpc>
                <a:spcPct val="150000"/>
              </a:lnSpc>
            </a:pPr>
            <a:r>
              <a:rPr lang="zh-CN" altLang="en-US" sz="1400" b="1" noProof="1">
                <a:latin typeface="微软雅黑" pitchFamily="34" charset="-122"/>
                <a:ea typeface="微软雅黑" pitchFamily="34" charset="-122"/>
              </a:rPr>
              <a:t>设备设施安全标志</a:t>
            </a:r>
            <a:endParaRPr lang="en-US" altLang="zh-CN" sz="1400" b="1"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设备设施安全标志分禁止标志、警告标志、指令标志和提示标志四大类。</a:t>
            </a:r>
            <a:endParaRPr lang="en-US" altLang="zh-CN" sz="1300"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设备设施安全标志应符合</a:t>
            </a:r>
            <a:r>
              <a:rPr lang="en-US" altLang="zh-CN" sz="1300" noProof="1">
                <a:latin typeface="微软雅黑" pitchFamily="34" charset="-122"/>
                <a:ea typeface="微软雅黑" pitchFamily="34" charset="-122"/>
              </a:rPr>
              <a:t>GB2894</a:t>
            </a:r>
            <a:r>
              <a:rPr lang="zh-CN" altLang="en-US" sz="1300" noProof="1">
                <a:latin typeface="微软雅黑" pitchFamily="34" charset="-122"/>
                <a:ea typeface="微软雅黑" pitchFamily="34" charset="-122"/>
              </a:rPr>
              <a:t>的要求；</a:t>
            </a:r>
            <a:endParaRPr lang="en-US" altLang="zh-CN" sz="1300"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企业应当规范设备设施、工器具、安全防护设施以及检修现的安全标志</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具体包含但不限于：</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设备危险部位</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如转动、碾压、切割等可能造成机械伤害和存在高温、高压、有毒或腐蚀介质等可能造成灼烫伤部位的安全警示标志；</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急停开关、按钮、液位、压力表等的安全提示标志</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正常设备、停用设备、在维修设备的安全提示标志</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管道、阀门的安全标志其他安全标志。</a:t>
            </a:r>
            <a:endParaRPr lang="en-US" altLang="zh-CN" sz="1300" noProof="1">
              <a:latin typeface="微软雅黑" pitchFamily="34" charset="-122"/>
              <a:ea typeface="微软雅黑" pitchFamily="34" charset="-122"/>
            </a:endParaRPr>
          </a:p>
          <a:p>
            <a:pPr fontAlgn="auto">
              <a:lnSpc>
                <a:spcPct val="150000"/>
              </a:lnSpc>
            </a:pPr>
            <a:r>
              <a:rPr lang="zh-CN" altLang="en-US" sz="1300" noProof="1">
                <a:latin typeface="微软雅黑" pitchFamily="34" charset="-122"/>
                <a:ea typeface="微软雅黑" pitchFamily="34" charset="-122"/>
              </a:rPr>
              <a:t>企业应对其进口设备设施的安全标示进行中文翻译</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并现场张贴和告知企业应定期组织对设备设施安全标志的完好性和有效性进行检查</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规范员工按照安全标志的要求对设备设施进行操作。</a:t>
            </a:r>
          </a:p>
        </p:txBody>
      </p:sp>
      <p:pic>
        <p:nvPicPr>
          <p:cNvPr id="12290" name="Picture 2"/>
          <p:cNvPicPr>
            <a:picLocks noChangeAspect="1" noChangeArrowheads="1"/>
          </p:cNvPicPr>
          <p:nvPr/>
        </p:nvPicPr>
        <p:blipFill>
          <a:blip r:embed="rId3"/>
          <a:srcRect/>
          <a:stretch>
            <a:fillRect/>
          </a:stretch>
        </p:blipFill>
        <p:spPr bwMode="auto">
          <a:xfrm>
            <a:off x="7812088" y="842963"/>
            <a:ext cx="1008062" cy="1081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6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951038"/>
            <a:ext cx="100806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3" name="Picture 5" descr="https://ss3.bdstatic.com/70cFv8Sh_Q1YnxGkpoWK1HF6hhy/it/u=761521520,115869715&amp;fm=15&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2859088"/>
            <a:ext cx="10080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6"/>
          <a:srcRect/>
          <a:stretch>
            <a:fillRect/>
          </a:stretch>
        </p:blipFill>
        <p:spPr bwMode="auto">
          <a:xfrm>
            <a:off x="7812088" y="3651250"/>
            <a:ext cx="1008062" cy="93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58724"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0" name="矩形 9"/>
          <p:cNvSpPr/>
          <p:nvPr/>
        </p:nvSpPr>
        <p:spPr>
          <a:xfrm>
            <a:off x="755650" y="915988"/>
            <a:ext cx="7632700" cy="3508375"/>
          </a:xfrm>
          <a:prstGeom prst="rect">
            <a:avLst/>
          </a:prstGeom>
          <a:ln>
            <a:solidFill>
              <a:schemeClr val="tx1"/>
            </a:solidFill>
            <a:prstDash val="dash"/>
          </a:ln>
        </p:spPr>
        <p:txBody>
          <a:bodyPr>
            <a:spAutoFit/>
          </a:bodyPr>
          <a:lstStyle/>
          <a:p>
            <a:pPr fontAlgn="auto">
              <a:lnSpc>
                <a:spcPct val="150000"/>
              </a:lnSpc>
            </a:pPr>
            <a:r>
              <a:rPr lang="zh-CN" altLang="en-US" sz="1400" b="1" noProof="1">
                <a:latin typeface="微软雅黑" pitchFamily="34" charset="-122"/>
                <a:ea typeface="微软雅黑" pitchFamily="34" charset="-122"/>
              </a:rPr>
              <a:t>特种设备安全管理</a:t>
            </a:r>
            <a:endParaRPr lang="en-US" altLang="zh-CN" sz="1400" b="1"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特种设备操作人员及其相关管理人员</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统称特种设备作业人员</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应当按照国家有关规定经特种设备安全监督管理部门考核合格</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取得国家统一格式的特种作业人员证书</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方可从事相应的作业或者管理工作。</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企业应当建立特种设备安全技术档案。具体包含以下内容：</a:t>
            </a:r>
            <a:endParaRPr lang="en-US" altLang="zh-CN" sz="1300" noProof="1">
              <a:latin typeface="微软雅黑" pitchFamily="34" charset="-122"/>
              <a:ea typeface="微软雅黑" pitchFamily="34" charset="-122"/>
            </a:endParaRPr>
          </a:p>
          <a:p>
            <a:pPr marL="342900" indent="-342900" fontAlgn="auto">
              <a:lnSpc>
                <a:spcPct val="150000"/>
              </a:lnSpc>
              <a:buFont typeface="+mj-lt"/>
              <a:buAutoNum type="alphaLcParenR"/>
            </a:pPr>
            <a:r>
              <a:rPr lang="zh-CN" altLang="en-US" sz="1300" noProof="1">
                <a:latin typeface="微软雅黑" pitchFamily="34" charset="-122"/>
                <a:ea typeface="微软雅黑" pitchFamily="34" charset="-122"/>
              </a:rPr>
              <a:t>特种设备的设计文件、产品质量合格证明、安装及使用维护保养说明、监督检验证明等相关技术资料和文件</a:t>
            </a:r>
            <a:r>
              <a:rPr lang="en-US" altLang="zh-CN" sz="1300" noProof="1">
                <a:latin typeface="微软雅黑" pitchFamily="34" charset="-122"/>
                <a:ea typeface="微软雅黑" pitchFamily="34" charset="-122"/>
              </a:rPr>
              <a:t>;</a:t>
            </a:r>
          </a:p>
          <a:p>
            <a:pPr marL="342900" indent="-342900" fontAlgn="auto">
              <a:lnSpc>
                <a:spcPct val="150000"/>
              </a:lnSpc>
              <a:buFont typeface="+mj-lt"/>
              <a:buAutoNum type="alphaLcParenR"/>
            </a:pPr>
            <a:r>
              <a:rPr lang="en-US" altLang="zh-CN" sz="1300" noProof="1">
                <a:latin typeface="微软雅黑" pitchFamily="34" charset="-122"/>
                <a:ea typeface="微软雅黑" pitchFamily="34" charset="-122"/>
              </a:rPr>
              <a:t> </a:t>
            </a:r>
            <a:r>
              <a:rPr lang="zh-CN" altLang="en-US" sz="1300" noProof="1">
                <a:latin typeface="微软雅黑" pitchFamily="34" charset="-122"/>
                <a:ea typeface="微软雅黑" pitchFamily="34" charset="-122"/>
              </a:rPr>
              <a:t>特种设备的定期检验和定期自行检查记录特种设备的日常使用状况记录</a:t>
            </a:r>
            <a:r>
              <a:rPr lang="en-US" altLang="zh-CN" sz="1300" noProof="1">
                <a:latin typeface="微软雅黑" pitchFamily="34" charset="-122"/>
                <a:ea typeface="微软雅黑" pitchFamily="34" charset="-122"/>
              </a:rPr>
              <a:t>;</a:t>
            </a:r>
          </a:p>
          <a:p>
            <a:pPr marL="342900" indent="-342900" fontAlgn="auto">
              <a:lnSpc>
                <a:spcPct val="150000"/>
              </a:lnSpc>
              <a:buFont typeface="+mj-lt"/>
              <a:buAutoNum type="alphaLcParenR"/>
            </a:pPr>
            <a:r>
              <a:rPr lang="en-US" altLang="zh-CN" sz="1300" noProof="1">
                <a:latin typeface="微软雅黑" pitchFamily="34" charset="-122"/>
                <a:ea typeface="微软雅黑" pitchFamily="34" charset="-122"/>
              </a:rPr>
              <a:t> </a:t>
            </a:r>
            <a:r>
              <a:rPr lang="zh-CN" altLang="en-US" sz="1300" noProof="1">
                <a:latin typeface="微软雅黑" pitchFamily="34" charset="-122"/>
                <a:ea typeface="微软雅黑" pitchFamily="34" charset="-122"/>
              </a:rPr>
              <a:t>特种设备及其附属仪器仪表的维护保养记录</a:t>
            </a:r>
            <a:r>
              <a:rPr lang="en-US" altLang="zh-CN" sz="1300" noProof="1">
                <a:latin typeface="微软雅黑" pitchFamily="34" charset="-122"/>
                <a:ea typeface="微软雅黑" pitchFamily="34" charset="-122"/>
              </a:rPr>
              <a:t>;</a:t>
            </a:r>
          </a:p>
          <a:p>
            <a:pPr marL="342900" indent="-342900" fontAlgn="auto">
              <a:lnSpc>
                <a:spcPct val="150000"/>
              </a:lnSpc>
              <a:buFont typeface="+mj-lt"/>
              <a:buAutoNum type="alphaLcParenR"/>
            </a:pPr>
            <a:r>
              <a:rPr lang="en-US" altLang="zh-CN" sz="1300" noProof="1">
                <a:latin typeface="微软雅黑" pitchFamily="34" charset="-122"/>
                <a:ea typeface="微软雅黑" pitchFamily="34" charset="-122"/>
              </a:rPr>
              <a:t> </a:t>
            </a:r>
            <a:r>
              <a:rPr lang="zh-CN" altLang="en-US" sz="1300" noProof="1">
                <a:latin typeface="微软雅黑" pitchFamily="34" charset="-122"/>
                <a:ea typeface="微软雅黑" pitchFamily="34" charset="-122"/>
              </a:rPr>
              <a:t>特种设备的运行故障和事故记录</a:t>
            </a:r>
            <a:r>
              <a:rPr lang="en-US" altLang="zh-CN" sz="1300" noProof="1">
                <a:latin typeface="微软雅黑" pitchFamily="34" charset="-122"/>
                <a:ea typeface="微软雅黑" pitchFamily="34" charset="-122"/>
              </a:rPr>
              <a:t>;</a:t>
            </a:r>
          </a:p>
          <a:p>
            <a:pPr marL="342900" indent="-342900" fontAlgn="auto">
              <a:lnSpc>
                <a:spcPct val="150000"/>
              </a:lnSpc>
              <a:buFont typeface="+mj-lt"/>
              <a:buAutoNum type="alphaLcParenR"/>
            </a:pPr>
            <a:r>
              <a:rPr lang="en-US" altLang="zh-CN" sz="1300" noProof="1">
                <a:latin typeface="微软雅黑" pitchFamily="34" charset="-122"/>
                <a:ea typeface="微软雅黑" pitchFamily="34" charset="-122"/>
              </a:rPr>
              <a:t> </a:t>
            </a:r>
            <a:r>
              <a:rPr lang="zh-CN" altLang="en-US" sz="1300" noProof="1">
                <a:latin typeface="微软雅黑" pitchFamily="34" charset="-122"/>
                <a:ea typeface="微软雅黑" pitchFamily="34" charset="-122"/>
              </a:rPr>
              <a:t>其他记录。</a:t>
            </a:r>
            <a:endParaRPr lang="en-US" altLang="zh-CN" sz="1300" noProof="1">
              <a:latin typeface="微软雅黑" pitchFamily="34" charset="-122"/>
              <a:ea typeface="微软雅黑" pitchFamily="34" charset="-122"/>
            </a:endParaRPr>
          </a:p>
        </p:txBody>
      </p:sp>
    </p:spTree>
  </p:cSld>
  <p:clrMapOvr>
    <a:masterClrMapping/>
  </p:clrMapOvr>
  <p:transition spd="slow" advClick="0" advTm="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设备设施运行管理</a:t>
            </a:r>
          </a:p>
        </p:txBody>
      </p:sp>
      <p:sp>
        <p:nvSpPr>
          <p:cNvPr id="160772"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02</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60776" name="矩形 1"/>
          <p:cNvSpPr>
            <a:spLocks noChangeArrowheads="1"/>
          </p:cNvSpPr>
          <p:nvPr/>
        </p:nvSpPr>
        <p:spPr bwMode="auto">
          <a:xfrm>
            <a:off x="827088" y="1058863"/>
            <a:ext cx="7561262" cy="2794000"/>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a:lnSpc>
                <a:spcPct val="150000"/>
              </a:lnSpc>
              <a:buFont typeface="Arial" charset="0"/>
              <a:buAutoNum type="circleNumDbPlain" startAt="3"/>
            </a:pPr>
            <a:r>
              <a:rPr lang="zh-CN" altLang="en-US" sz="1300">
                <a:latin typeface="微软雅黑" pitchFamily="34" charset="-122"/>
                <a:ea typeface="微软雅黑" pitchFamily="34" charset="-122"/>
              </a:rPr>
              <a:t>企业在新增特种设备投入使用前</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必须到所在地区的地、市以上特种设备安全监察机构办理注册登记手续</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办理注册登记后</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方可投入使用。</a:t>
            </a:r>
            <a:endParaRPr lang="en-US" altLang="zh-CN" sz="1300">
              <a:latin typeface="微软雅黑" pitchFamily="34" charset="-122"/>
              <a:ea typeface="微软雅黑" pitchFamily="34" charset="-122"/>
            </a:endParaRPr>
          </a:p>
          <a:p>
            <a:pPr>
              <a:lnSpc>
                <a:spcPct val="150000"/>
              </a:lnSpc>
              <a:buFont typeface="Arial" charset="0"/>
              <a:buAutoNum type="circleNumDbPlain" startAt="3"/>
            </a:pPr>
            <a:r>
              <a:rPr lang="zh-CN" altLang="en-US" sz="1300">
                <a:latin typeface="微软雅黑" pitchFamily="34" charset="-122"/>
                <a:ea typeface="微软雅黑" pitchFamily="34" charset="-122"/>
              </a:rPr>
              <a:t>特种设备作业人员应严格执行特种设备的操作规程和安全规章制度</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发现事故隐患</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应立即向现场安全管理人员和企业有关负责人报告。企业应对员工上报的特种设备安全隐患制定“五落实”方案</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落实责任、措施、资金、时间和预案</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确保问题及时整改。</a:t>
            </a:r>
            <a:endParaRPr lang="en-US" altLang="zh-CN" sz="1300">
              <a:latin typeface="微软雅黑" pitchFamily="34" charset="-122"/>
              <a:ea typeface="微软雅黑" pitchFamily="34" charset="-122"/>
            </a:endParaRPr>
          </a:p>
          <a:p>
            <a:pPr>
              <a:lnSpc>
                <a:spcPct val="150000"/>
              </a:lnSpc>
              <a:buFont typeface="Arial" charset="0"/>
              <a:buAutoNum type="circleNumDbPlain" startAt="3"/>
            </a:pPr>
            <a:r>
              <a:rPr lang="zh-CN" altLang="en-US" sz="1300">
                <a:latin typeface="微软雅黑" pitchFamily="34" charset="-122"/>
                <a:ea typeface="微软雅黑" pitchFamily="34" charset="-122"/>
              </a:rPr>
              <a:t>企业应当按照安全技术规范的定期检验要求</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在安全检验合格有限期届满前一个月向特种设备检验检测机构提出定期检验要求</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未经定期检验或者检验不合格的特种设备</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不得继续使用。</a:t>
            </a:r>
            <a:endParaRPr lang="en-US" altLang="zh-CN" sz="1300">
              <a:latin typeface="微软雅黑" pitchFamily="34" charset="-122"/>
              <a:ea typeface="微软雅黑" pitchFamily="34" charset="-122"/>
            </a:endParaRPr>
          </a:p>
          <a:p>
            <a:pPr>
              <a:lnSpc>
                <a:spcPct val="150000"/>
              </a:lnSpc>
              <a:buFont typeface="Arial" charset="0"/>
              <a:buAutoNum type="circleNumDbPlain" startAt="3"/>
            </a:pPr>
            <a:r>
              <a:rPr lang="zh-CN" altLang="en-US" sz="1300">
                <a:latin typeface="微软雅黑" pitchFamily="34" charset="-122"/>
                <a:ea typeface="微软雅黑" pitchFamily="34" charset="-122"/>
              </a:rPr>
              <a:t>企业应当对特种设备的使用状况进行经常性检査</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发现问题隐患应立即处理</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情况紧急时</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要停止使用特种设备。</a:t>
            </a:r>
          </a:p>
        </p:txBody>
      </p:sp>
    </p:spTree>
  </p:cSld>
  <p:clrMapOvr>
    <a:masterClrMapping/>
  </p:clrMapOvr>
  <p:transition spd="slow" advClick="0" advTm="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a:grpSpLocks noChangeAspect="1"/>
          </p:cNvGrpSpPr>
          <p:nvPr/>
        </p:nvGrpSpPr>
        <p:grpSpPr>
          <a:xfrm>
            <a:off x="448149" y="2477387"/>
            <a:ext cx="1656140" cy="1656141"/>
            <a:chOff x="5550846" y="1878073"/>
            <a:chExt cx="1132388" cy="1132388"/>
          </a:xfrm>
        </p:grpSpPr>
        <p:sp>
          <p:nvSpPr>
            <p:cNvPr id="107" name="椭圆 106"/>
            <p:cNvSpPr/>
            <p:nvPr/>
          </p:nvSpPr>
          <p:spPr>
            <a:xfrm>
              <a:off x="5550846" y="1878073"/>
              <a:ext cx="1132388" cy="1132388"/>
            </a:xfrm>
            <a:prstGeom prst="ellipse">
              <a:avLst/>
            </a:prstGeom>
            <a:gradFill>
              <a:gsLst>
                <a:gs pos="100000">
                  <a:schemeClr val="bg1">
                    <a:lumMod val="95000"/>
                  </a:schemeClr>
                </a:gs>
                <a:gs pos="0">
                  <a:schemeClr val="bg1">
                    <a:lumMod val="7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gradFill>
                  <a:gsLst>
                    <a:gs pos="68000">
                      <a:srgbClr val="0070C0"/>
                    </a:gs>
                    <a:gs pos="0">
                      <a:srgbClr val="0070C0"/>
                    </a:gs>
                  </a:gsLst>
                  <a:lin ang="5400000" scaled="0"/>
                </a:gradFill>
              </a:endParaRPr>
            </a:p>
          </p:txBody>
        </p:sp>
        <p:sp>
          <p:nvSpPr>
            <p:cNvPr id="104" name="文本框 80"/>
            <p:cNvSpPr txBox="1"/>
            <p:nvPr/>
          </p:nvSpPr>
          <p:spPr>
            <a:xfrm>
              <a:off x="5884761" y="1977307"/>
              <a:ext cx="471940" cy="484018"/>
            </a:xfrm>
            <a:prstGeom prst="rect">
              <a:avLst/>
            </a:prstGeom>
            <a:noFill/>
          </p:spPr>
          <p:txBody>
            <a:bodyPr>
              <a:spAutoFit/>
            </a:bodyPr>
            <a:lstStyle/>
            <a:p>
              <a:pPr algn="ctr" fontAlgn="auto"/>
              <a:r>
                <a:rPr lang="en-US" altLang="zh-CN" sz="4000" noProof="1">
                  <a:gradFill>
                    <a:gsLst>
                      <a:gs pos="68000">
                        <a:srgbClr val="0070C0"/>
                      </a:gs>
                      <a:gs pos="0">
                        <a:srgbClr val="0070C0"/>
                      </a:gs>
                    </a:gsLst>
                    <a:lin ang="5400000" scaled="0"/>
                  </a:gradFill>
                  <a:latin typeface="Impact" pitchFamily="34" charset="0"/>
                  <a:ea typeface="+mn-ea"/>
                </a:rPr>
                <a:t>01</a:t>
              </a:r>
              <a:endParaRPr lang="zh-CN" altLang="en-US" sz="4000" noProof="1">
                <a:gradFill>
                  <a:gsLst>
                    <a:gs pos="68000">
                      <a:srgbClr val="0070C0"/>
                    </a:gs>
                    <a:gs pos="0">
                      <a:srgbClr val="0070C0"/>
                    </a:gs>
                  </a:gsLst>
                  <a:lin ang="5400000" scaled="0"/>
                </a:gradFill>
                <a:latin typeface="Impact" pitchFamily="34" charset="0"/>
              </a:endParaRPr>
            </a:p>
          </p:txBody>
        </p:sp>
      </p:grpSp>
      <p:grpSp>
        <p:nvGrpSpPr>
          <p:cNvPr id="110" name="组合 109"/>
          <p:cNvGrpSpPr/>
          <p:nvPr/>
        </p:nvGrpSpPr>
        <p:grpSpPr>
          <a:xfrm>
            <a:off x="2638528" y="2526455"/>
            <a:ext cx="1629470" cy="1629472"/>
            <a:chOff x="4335226" y="2778074"/>
            <a:chExt cx="1132388" cy="1132388"/>
          </a:xfrm>
        </p:grpSpPr>
        <p:sp>
          <p:nvSpPr>
            <p:cNvPr id="111" name="椭圆 110"/>
            <p:cNvSpPr/>
            <p:nvPr/>
          </p:nvSpPr>
          <p:spPr>
            <a:xfrm>
              <a:off x="4335226" y="2778074"/>
              <a:ext cx="1132388" cy="1132388"/>
            </a:xfrm>
            <a:prstGeom prst="ellipse">
              <a:avLst/>
            </a:prstGeom>
            <a:gradFill>
              <a:gsLst>
                <a:gs pos="100000">
                  <a:schemeClr val="bg1">
                    <a:lumMod val="95000"/>
                  </a:schemeClr>
                </a:gs>
                <a:gs pos="0">
                  <a:schemeClr val="bg1">
                    <a:lumMod val="7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113" name="文本框 116"/>
            <p:cNvSpPr txBox="1"/>
            <p:nvPr/>
          </p:nvSpPr>
          <p:spPr>
            <a:xfrm>
              <a:off x="4649542" y="2884087"/>
              <a:ext cx="519135" cy="491939"/>
            </a:xfrm>
            <a:prstGeom prst="rect">
              <a:avLst/>
            </a:prstGeom>
            <a:noFill/>
          </p:spPr>
          <p:txBody>
            <a:bodyPr>
              <a:spAutoFit/>
            </a:bodyPr>
            <a:lstStyle/>
            <a:p>
              <a:pPr algn="ctr" fontAlgn="auto"/>
              <a:r>
                <a:rPr lang="en-US" altLang="zh-CN" sz="4000" noProof="1">
                  <a:gradFill>
                    <a:gsLst>
                      <a:gs pos="68000">
                        <a:srgbClr val="0070C0"/>
                      </a:gs>
                      <a:gs pos="0">
                        <a:srgbClr val="0070C0"/>
                      </a:gs>
                    </a:gsLst>
                    <a:lin ang="5400000" scaled="0"/>
                  </a:gradFill>
                  <a:latin typeface="Impact" pitchFamily="34" charset="0"/>
                  <a:ea typeface="+mn-ea"/>
                </a:rPr>
                <a:t>02</a:t>
              </a:r>
              <a:endParaRPr lang="zh-CN" altLang="en-US" sz="4000" noProof="1">
                <a:gradFill>
                  <a:gsLst>
                    <a:gs pos="68000">
                      <a:srgbClr val="0070C0"/>
                    </a:gs>
                    <a:gs pos="0">
                      <a:srgbClr val="0070C0"/>
                    </a:gs>
                  </a:gsLst>
                  <a:lin ang="5400000" scaled="0"/>
                </a:gradFill>
                <a:latin typeface="Impact" pitchFamily="34" charset="0"/>
              </a:endParaRPr>
            </a:p>
          </p:txBody>
        </p:sp>
      </p:grpSp>
      <p:grpSp>
        <p:nvGrpSpPr>
          <p:cNvPr id="117" name="组合 116"/>
          <p:cNvGrpSpPr/>
          <p:nvPr/>
        </p:nvGrpSpPr>
        <p:grpSpPr>
          <a:xfrm>
            <a:off x="7020555" y="2499665"/>
            <a:ext cx="1624004" cy="1623999"/>
            <a:chOff x="4334094" y="4578074"/>
            <a:chExt cx="1132388" cy="1132388"/>
          </a:xfrm>
        </p:grpSpPr>
        <p:sp>
          <p:nvSpPr>
            <p:cNvPr id="118" name="椭圆 117"/>
            <p:cNvSpPr/>
            <p:nvPr/>
          </p:nvSpPr>
          <p:spPr>
            <a:xfrm>
              <a:off x="4334094" y="4578074"/>
              <a:ext cx="1132388" cy="1132388"/>
            </a:xfrm>
            <a:prstGeom prst="ellipse">
              <a:avLst/>
            </a:prstGeom>
            <a:gradFill>
              <a:gsLst>
                <a:gs pos="100000">
                  <a:schemeClr val="bg1">
                    <a:lumMod val="95000"/>
                  </a:schemeClr>
                </a:gs>
                <a:gs pos="0">
                  <a:schemeClr val="bg1">
                    <a:lumMod val="7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120" name="文本框 119"/>
            <p:cNvSpPr txBox="1"/>
            <p:nvPr/>
          </p:nvSpPr>
          <p:spPr>
            <a:xfrm>
              <a:off x="4623460" y="4651771"/>
              <a:ext cx="564534" cy="493597"/>
            </a:xfrm>
            <a:prstGeom prst="rect">
              <a:avLst/>
            </a:prstGeom>
            <a:noFill/>
          </p:spPr>
          <p:txBody>
            <a:bodyPr>
              <a:spAutoFit/>
            </a:bodyPr>
            <a:lstStyle/>
            <a:p>
              <a:pPr algn="ctr" fontAlgn="auto"/>
              <a:r>
                <a:rPr lang="en-US" altLang="zh-CN" sz="4000" noProof="1">
                  <a:gradFill>
                    <a:gsLst>
                      <a:gs pos="68000">
                        <a:srgbClr val="0070C0"/>
                      </a:gs>
                      <a:gs pos="0">
                        <a:srgbClr val="0070C0"/>
                      </a:gs>
                    </a:gsLst>
                    <a:lin ang="5400000" scaled="0"/>
                  </a:gradFill>
                  <a:latin typeface="Impact" pitchFamily="34" charset="0"/>
                  <a:ea typeface="+mn-ea"/>
                </a:rPr>
                <a:t>04</a:t>
              </a:r>
              <a:endParaRPr lang="zh-CN" altLang="en-US" sz="4000" noProof="1">
                <a:gradFill>
                  <a:gsLst>
                    <a:gs pos="68000">
                      <a:srgbClr val="0070C0"/>
                    </a:gs>
                    <a:gs pos="0">
                      <a:srgbClr val="0070C0"/>
                    </a:gs>
                  </a:gsLst>
                  <a:lin ang="5400000" scaled="0"/>
                </a:gradFill>
                <a:latin typeface="Impact" pitchFamily="34" charset="0"/>
              </a:endParaRPr>
            </a:p>
          </p:txBody>
        </p:sp>
      </p:grpSp>
      <p:sp>
        <p:nvSpPr>
          <p:cNvPr id="122" name="文本框 34"/>
          <p:cNvSpPr txBox="1">
            <a:spLocks noChangeArrowheads="1"/>
          </p:cNvSpPr>
          <p:nvPr/>
        </p:nvSpPr>
        <p:spPr bwMode="auto">
          <a:xfrm>
            <a:off x="612211" y="3377870"/>
            <a:ext cx="1362567" cy="37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78" rIns="68556" bIns="34278">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lnSpc>
                <a:spcPts val="2400"/>
              </a:lnSpc>
            </a:pPr>
            <a:r>
              <a:rPr lang="zh-CN" altLang="en-US" sz="1600" b="1" noProof="1">
                <a:gradFill>
                  <a:gsLst>
                    <a:gs pos="68000">
                      <a:srgbClr val="0070C0"/>
                    </a:gs>
                    <a:gs pos="0">
                      <a:srgbClr val="0070C0"/>
                    </a:gs>
                  </a:gsLst>
                  <a:lin ang="5400000" scaled="0"/>
                </a:gradFill>
                <a:latin typeface="Arial" charset="0"/>
                <a:cs typeface="Arial" charset="0"/>
              </a:rPr>
              <a:t>前期管理</a:t>
            </a:r>
            <a:endParaRPr lang="en-US" altLang="zh-CN" sz="1600" b="1" noProof="1">
              <a:gradFill>
                <a:gsLst>
                  <a:gs pos="68000">
                    <a:srgbClr val="0070C0"/>
                  </a:gs>
                  <a:gs pos="0">
                    <a:srgbClr val="0070C0"/>
                  </a:gs>
                </a:gsLst>
                <a:lin ang="5400000" scaled="0"/>
              </a:gradFill>
              <a:latin typeface="Arial" charset="0"/>
              <a:cs typeface="Arial" charset="0"/>
            </a:endParaRPr>
          </a:p>
        </p:txBody>
      </p:sp>
      <p:grpSp>
        <p:nvGrpSpPr>
          <p:cNvPr id="125" name="组合 124"/>
          <p:cNvGrpSpPr/>
          <p:nvPr/>
        </p:nvGrpSpPr>
        <p:grpSpPr>
          <a:xfrm>
            <a:off x="4860314" y="2511606"/>
            <a:ext cx="1631505" cy="1631503"/>
            <a:chOff x="5550845" y="3678074"/>
            <a:chExt cx="1132388" cy="1132388"/>
          </a:xfrm>
        </p:grpSpPr>
        <p:sp>
          <p:nvSpPr>
            <p:cNvPr id="126" name="椭圆 125"/>
            <p:cNvSpPr/>
            <p:nvPr/>
          </p:nvSpPr>
          <p:spPr>
            <a:xfrm>
              <a:off x="5550845" y="3678074"/>
              <a:ext cx="1132388" cy="1132388"/>
            </a:xfrm>
            <a:prstGeom prst="ellipse">
              <a:avLst/>
            </a:prstGeom>
            <a:gradFill>
              <a:gsLst>
                <a:gs pos="100000">
                  <a:schemeClr val="bg1">
                    <a:lumMod val="95000"/>
                  </a:schemeClr>
                </a:gs>
                <a:gs pos="0">
                  <a:schemeClr val="bg1">
                    <a:lumMod val="7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128" name="文本框 104"/>
            <p:cNvSpPr txBox="1"/>
            <p:nvPr/>
          </p:nvSpPr>
          <p:spPr>
            <a:xfrm>
              <a:off x="5859912" y="3778110"/>
              <a:ext cx="519448" cy="491327"/>
            </a:xfrm>
            <a:prstGeom prst="rect">
              <a:avLst/>
            </a:prstGeom>
            <a:noFill/>
          </p:spPr>
          <p:txBody>
            <a:bodyPr>
              <a:spAutoFit/>
            </a:bodyPr>
            <a:lstStyle/>
            <a:p>
              <a:pPr algn="ctr" fontAlgn="auto"/>
              <a:r>
                <a:rPr lang="en-US" altLang="zh-CN" sz="4000" noProof="1">
                  <a:gradFill>
                    <a:gsLst>
                      <a:gs pos="68000">
                        <a:srgbClr val="0070C0"/>
                      </a:gs>
                      <a:gs pos="0">
                        <a:srgbClr val="0070C0"/>
                      </a:gs>
                    </a:gsLst>
                    <a:lin ang="5400000" scaled="0"/>
                  </a:gradFill>
                  <a:latin typeface="Impact" pitchFamily="34" charset="0"/>
                  <a:ea typeface="+mn-ea"/>
                </a:rPr>
                <a:t>03</a:t>
              </a:r>
              <a:endParaRPr lang="zh-CN" altLang="en-US" sz="4000" noProof="1">
                <a:gradFill>
                  <a:gsLst>
                    <a:gs pos="68000">
                      <a:srgbClr val="0070C0"/>
                    </a:gs>
                    <a:gs pos="0">
                      <a:srgbClr val="0070C0"/>
                    </a:gs>
                  </a:gsLst>
                  <a:lin ang="5400000" scaled="0"/>
                </a:gradFill>
                <a:latin typeface="Impact" pitchFamily="34" charset="0"/>
              </a:endParaRPr>
            </a:p>
          </p:txBody>
        </p:sp>
      </p:grpSp>
      <p:sp>
        <p:nvSpPr>
          <p:cNvPr id="130" name="文本框 34"/>
          <p:cNvSpPr txBox="1">
            <a:spLocks noChangeArrowheads="1"/>
          </p:cNvSpPr>
          <p:nvPr/>
        </p:nvSpPr>
        <p:spPr bwMode="auto">
          <a:xfrm>
            <a:off x="2783045" y="3377870"/>
            <a:ext cx="1362567" cy="37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78" rIns="68556" bIns="34278">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lnSpc>
                <a:spcPts val="2400"/>
              </a:lnSpc>
            </a:pPr>
            <a:r>
              <a:rPr lang="zh-CN" altLang="en-US" sz="1600" b="1" noProof="1">
                <a:gradFill>
                  <a:gsLst>
                    <a:gs pos="68000">
                      <a:srgbClr val="0070C0"/>
                    </a:gs>
                    <a:gs pos="0">
                      <a:srgbClr val="0070C0"/>
                    </a:gs>
                  </a:gsLst>
                  <a:lin ang="5400000" scaled="0"/>
                </a:gradFill>
                <a:latin typeface="Arial" charset="0"/>
                <a:cs typeface="Arial" charset="0"/>
              </a:rPr>
              <a:t>运行管理</a:t>
            </a:r>
            <a:endParaRPr lang="en-US" altLang="zh-CN" sz="1600" b="1" noProof="1">
              <a:gradFill>
                <a:gsLst>
                  <a:gs pos="68000">
                    <a:srgbClr val="0070C0"/>
                  </a:gs>
                  <a:gs pos="0">
                    <a:srgbClr val="0070C0"/>
                  </a:gs>
                </a:gsLst>
                <a:lin ang="5400000" scaled="0"/>
              </a:gradFill>
              <a:latin typeface="Arial" charset="0"/>
              <a:cs typeface="Arial" charset="0"/>
            </a:endParaRPr>
          </a:p>
        </p:txBody>
      </p:sp>
      <p:sp>
        <p:nvSpPr>
          <p:cNvPr id="131" name="文本框 34"/>
          <p:cNvSpPr txBox="1">
            <a:spLocks noChangeArrowheads="1"/>
          </p:cNvSpPr>
          <p:nvPr/>
        </p:nvSpPr>
        <p:spPr bwMode="auto">
          <a:xfrm>
            <a:off x="5011799" y="3377870"/>
            <a:ext cx="1362567" cy="37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78" rIns="68556" bIns="34278">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lnSpc>
                <a:spcPts val="2400"/>
              </a:lnSpc>
            </a:pPr>
            <a:r>
              <a:rPr lang="zh-CN" altLang="en-US" sz="1600" b="1" noProof="1">
                <a:gradFill>
                  <a:gsLst>
                    <a:gs pos="68000">
                      <a:srgbClr val="0070C0"/>
                    </a:gs>
                    <a:gs pos="0">
                      <a:srgbClr val="0070C0"/>
                    </a:gs>
                  </a:gsLst>
                  <a:lin ang="5400000" scaled="0"/>
                </a:gradFill>
                <a:latin typeface="Arial" charset="0"/>
                <a:cs typeface="Arial" charset="0"/>
              </a:rPr>
              <a:t>更新</a:t>
            </a:r>
            <a:r>
              <a:rPr lang="zh-CN" altLang="en-US" sz="1600" b="1" noProof="1" smtClean="0">
                <a:gradFill>
                  <a:gsLst>
                    <a:gs pos="68000">
                      <a:srgbClr val="0070C0"/>
                    </a:gs>
                    <a:gs pos="0">
                      <a:srgbClr val="0070C0"/>
                    </a:gs>
                  </a:gsLst>
                  <a:lin ang="5400000" scaled="0"/>
                </a:gradFill>
                <a:latin typeface="Arial" charset="0"/>
                <a:cs typeface="Arial" charset="0"/>
              </a:rPr>
              <a:t>改造</a:t>
            </a:r>
            <a:r>
              <a:rPr lang="zh-CN" altLang="en-US" sz="1600" b="1" noProof="1">
                <a:gradFill>
                  <a:gsLst>
                    <a:gs pos="68000">
                      <a:srgbClr val="0070C0"/>
                    </a:gs>
                    <a:gs pos="0">
                      <a:srgbClr val="0070C0"/>
                    </a:gs>
                  </a:gsLst>
                  <a:lin ang="5400000" scaled="0"/>
                </a:gradFill>
                <a:latin typeface="Arial" charset="0"/>
                <a:cs typeface="Arial" charset="0"/>
              </a:rPr>
              <a:t>管理</a:t>
            </a:r>
            <a:endParaRPr lang="en-US" altLang="zh-CN" sz="1600" b="1" noProof="1">
              <a:gradFill>
                <a:gsLst>
                  <a:gs pos="68000">
                    <a:srgbClr val="0070C0"/>
                  </a:gs>
                  <a:gs pos="0">
                    <a:srgbClr val="0070C0"/>
                  </a:gs>
                </a:gsLst>
                <a:lin ang="5400000" scaled="0"/>
              </a:gradFill>
              <a:latin typeface="Arial" charset="0"/>
              <a:cs typeface="Arial" charset="0"/>
            </a:endParaRPr>
          </a:p>
        </p:txBody>
      </p:sp>
      <p:sp>
        <p:nvSpPr>
          <p:cNvPr id="132" name="文本框 34"/>
          <p:cNvSpPr txBox="1">
            <a:spLocks noChangeArrowheads="1"/>
          </p:cNvSpPr>
          <p:nvPr/>
        </p:nvSpPr>
        <p:spPr bwMode="auto">
          <a:xfrm>
            <a:off x="7163924" y="3377870"/>
            <a:ext cx="1362567" cy="37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78" rIns="68556" bIns="34278">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lnSpc>
                <a:spcPts val="2400"/>
              </a:lnSpc>
            </a:pPr>
            <a:r>
              <a:rPr lang="zh-CN" altLang="en-US" sz="1600" b="1" noProof="1">
                <a:gradFill>
                  <a:gsLst>
                    <a:gs pos="68000">
                      <a:srgbClr val="0070C0"/>
                    </a:gs>
                    <a:gs pos="0">
                      <a:srgbClr val="0070C0"/>
                    </a:gs>
                  </a:gsLst>
                  <a:lin ang="5400000" scaled="0"/>
                </a:gradFill>
                <a:latin typeface="Arial" charset="0"/>
                <a:cs typeface="Arial" charset="0"/>
              </a:rPr>
              <a:t>报废拆除管理</a:t>
            </a:r>
            <a:endParaRPr lang="en-US" altLang="zh-CN" sz="1600" b="1" noProof="1">
              <a:gradFill>
                <a:gsLst>
                  <a:gs pos="68000">
                    <a:srgbClr val="0070C0"/>
                  </a:gs>
                  <a:gs pos="0">
                    <a:srgbClr val="0070C0"/>
                  </a:gs>
                </a:gsLst>
                <a:lin ang="5400000" scaled="0"/>
              </a:gradFill>
              <a:latin typeface="Arial" charset="0"/>
              <a:cs typeface="Arial" charset="0"/>
            </a:endParaRPr>
          </a:p>
        </p:txBody>
      </p:sp>
      <p:grpSp>
        <p:nvGrpSpPr>
          <p:cNvPr id="133" name="组合 132"/>
          <p:cNvGrpSpPr/>
          <p:nvPr/>
        </p:nvGrpSpPr>
        <p:grpSpPr>
          <a:xfrm>
            <a:off x="3472851" y="-1021419"/>
            <a:ext cx="2334180" cy="2334181"/>
            <a:chOff x="1979712" y="339502"/>
            <a:chExt cx="1400175" cy="1400175"/>
          </a:xfrm>
        </p:grpSpPr>
        <p:sp>
          <p:nvSpPr>
            <p:cNvPr id="134" name="椭圆 133"/>
            <p:cNvSpPr/>
            <p:nvPr/>
          </p:nvSpPr>
          <p:spPr>
            <a:xfrm>
              <a:off x="1979712" y="339502"/>
              <a:ext cx="1400175" cy="1400175"/>
            </a:xfrm>
            <a:prstGeom prst="ellipse">
              <a:avLst/>
            </a:prstGeom>
            <a:gradFill flip="none" rotWithShape="1">
              <a:gsLst>
                <a:gs pos="31000">
                  <a:schemeClr val="bg1">
                    <a:lumMod val="95000"/>
                  </a:schemeClr>
                </a:gs>
                <a:gs pos="100000">
                  <a:schemeClr val="bg1">
                    <a:lumMod val="85000"/>
                  </a:schemeClr>
                </a:gs>
              </a:gsLst>
              <a:path path="circle">
                <a:fillToRect l="100000" t="100000"/>
              </a:path>
              <a:tileRect r="-100000" b="-100000"/>
            </a:gradFill>
            <a:ln w="53975">
              <a:gradFill flip="none" rotWithShape="1">
                <a:gsLst>
                  <a:gs pos="0">
                    <a:schemeClr val="bg1"/>
                  </a:gs>
                  <a:gs pos="100000">
                    <a:schemeClr val="bg1">
                      <a:lumMod val="75000"/>
                    </a:schemeClr>
                  </a:gs>
                </a:gsLst>
                <a:lin ang="2700000" scaled="1"/>
                <a:tileRect/>
              </a:gradFill>
            </a:ln>
            <a:effectLst>
              <a:outerShdw blurRad="215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rgbClr val="0070C0">
                    <a:alpha val="99000"/>
                  </a:srgbClr>
                </a:solidFill>
              </a:endParaRPr>
            </a:p>
          </p:txBody>
        </p:sp>
        <p:sp>
          <p:nvSpPr>
            <p:cNvPr id="135" name="矩形 134"/>
            <p:cNvSpPr/>
            <p:nvPr/>
          </p:nvSpPr>
          <p:spPr>
            <a:xfrm>
              <a:off x="2325238" y="1073809"/>
              <a:ext cx="726181" cy="590790"/>
            </a:xfrm>
            <a:prstGeom prst="rect">
              <a:avLst/>
            </a:prstGeom>
          </p:spPr>
          <p:txBody>
            <a:bodyPr wrap="none">
              <a:spAutoFit/>
            </a:bodyPr>
            <a:lstStyle/>
            <a:p>
              <a:pPr algn="ctr" fontAlgn="auto"/>
              <a:r>
                <a:rPr lang="zh-CN" altLang="en-US" sz="4000" b="1" noProof="1">
                  <a:solidFill>
                    <a:srgbClr val="0070C0">
                      <a:alpha val="99000"/>
                    </a:srgbClr>
                  </a:solidFill>
                  <a:latin typeface="微软雅黑" pitchFamily="34" charset="-122"/>
                  <a:ea typeface="微软雅黑" pitchFamily="34" charset="-122"/>
                  <a:cs typeface="Arial" charset="0"/>
                </a:rPr>
                <a:t>目录</a:t>
              </a:r>
              <a:endParaRPr lang="en-US" altLang="zh-CN" sz="4000" b="1" noProof="1">
                <a:solidFill>
                  <a:srgbClr val="0070C0">
                    <a:alpha val="99000"/>
                  </a:srgbClr>
                </a:solidFill>
                <a:latin typeface="微软雅黑" pitchFamily="34" charset="-122"/>
                <a:ea typeface="微软雅黑" pitchFamily="34" charset="-122"/>
                <a:cs typeface="Arial" charset="0"/>
              </a:endParaRPr>
            </a:p>
            <a:p>
              <a:pPr algn="ctr" fontAlgn="auto"/>
              <a:r>
                <a:rPr lang="en-US" altLang="zh-CN" noProof="1">
                  <a:solidFill>
                    <a:srgbClr val="0070C0">
                      <a:alpha val="99000"/>
                    </a:srgbClr>
                  </a:solidFill>
                  <a:latin typeface="微软雅黑" pitchFamily="34" charset="-122"/>
                  <a:ea typeface="微软雅黑" pitchFamily="34" charset="-122"/>
                  <a:cs typeface="Arial" charset="0"/>
                </a:rPr>
                <a:t>contents</a:t>
              </a:r>
              <a:endParaRPr lang="zh-CN" altLang="en-US" noProof="1">
                <a:solidFill>
                  <a:srgbClr val="0070C0">
                    <a:alpha val="99000"/>
                  </a:srgbClr>
                </a:solidFill>
                <a:latin typeface="微软雅黑" pitchFamily="34" charset="-122"/>
                <a:ea typeface="微软雅黑" pitchFamily="34" charset="-122"/>
              </a:endParaRPr>
            </a:p>
          </p:txBody>
        </p:sp>
      </p:grpSp>
      <p:sp>
        <p:nvSpPr>
          <p:cNvPr id="32" name="椭圆 31"/>
          <p:cNvSpPr>
            <a:spLocks noChangeAspect="1"/>
          </p:cNvSpPr>
          <p:nvPr/>
        </p:nvSpPr>
        <p:spPr>
          <a:xfrm>
            <a:off x="2852738" y="369888"/>
            <a:ext cx="144462" cy="142875"/>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3" name="椭圆 32"/>
          <p:cNvSpPr>
            <a:spLocks noChangeAspect="1"/>
          </p:cNvSpPr>
          <p:nvPr/>
        </p:nvSpPr>
        <p:spPr>
          <a:xfrm>
            <a:off x="3281759" y="910605"/>
            <a:ext cx="252000" cy="25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4" name="椭圆 33"/>
          <p:cNvSpPr>
            <a:spLocks noChangeAspect="1"/>
          </p:cNvSpPr>
          <p:nvPr/>
        </p:nvSpPr>
        <p:spPr>
          <a:xfrm>
            <a:off x="3497263" y="1198563"/>
            <a:ext cx="144462" cy="144462"/>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5" name="椭圆 34"/>
          <p:cNvSpPr>
            <a:spLocks noChangeAspect="1"/>
          </p:cNvSpPr>
          <p:nvPr/>
        </p:nvSpPr>
        <p:spPr>
          <a:xfrm>
            <a:off x="4523426" y="1527662"/>
            <a:ext cx="252000" cy="25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6" name="椭圆 35"/>
          <p:cNvSpPr>
            <a:spLocks noChangeAspect="1"/>
          </p:cNvSpPr>
          <p:nvPr/>
        </p:nvSpPr>
        <p:spPr>
          <a:xfrm>
            <a:off x="3892991" y="1388230"/>
            <a:ext cx="288000" cy="288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7" name="椭圆 36"/>
          <p:cNvSpPr>
            <a:spLocks noChangeAspect="1"/>
          </p:cNvSpPr>
          <p:nvPr/>
        </p:nvSpPr>
        <p:spPr>
          <a:xfrm>
            <a:off x="3032784" y="405319"/>
            <a:ext cx="252000" cy="25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8" name="椭圆 37"/>
          <p:cNvSpPr>
            <a:spLocks noChangeAspect="1"/>
          </p:cNvSpPr>
          <p:nvPr/>
        </p:nvSpPr>
        <p:spPr>
          <a:xfrm>
            <a:off x="6221413" y="369888"/>
            <a:ext cx="144462" cy="142875"/>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39" name="椭圆 38"/>
          <p:cNvSpPr>
            <a:spLocks noChangeAspect="1"/>
          </p:cNvSpPr>
          <p:nvPr/>
        </p:nvSpPr>
        <p:spPr>
          <a:xfrm>
            <a:off x="5681706" y="910605"/>
            <a:ext cx="252000" cy="25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40" name="椭圆 39"/>
          <p:cNvSpPr>
            <a:spLocks noChangeAspect="1"/>
          </p:cNvSpPr>
          <p:nvPr/>
        </p:nvSpPr>
        <p:spPr>
          <a:xfrm>
            <a:off x="5573713" y="1198563"/>
            <a:ext cx="144462" cy="144462"/>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41" name="椭圆 40"/>
          <p:cNvSpPr>
            <a:spLocks noChangeAspect="1"/>
          </p:cNvSpPr>
          <p:nvPr/>
        </p:nvSpPr>
        <p:spPr>
          <a:xfrm>
            <a:off x="5114473" y="1388230"/>
            <a:ext cx="288000" cy="288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42" name="椭圆 41"/>
          <p:cNvSpPr>
            <a:spLocks noChangeAspect="1"/>
          </p:cNvSpPr>
          <p:nvPr/>
        </p:nvSpPr>
        <p:spPr>
          <a:xfrm>
            <a:off x="5929331" y="405319"/>
            <a:ext cx="252000" cy="25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500" fill="hold"/>
                                        <p:tgtEl>
                                          <p:spTgt spid="133"/>
                                        </p:tgtEl>
                                        <p:attrNameLst>
                                          <p:attrName>ppt_w</p:attrName>
                                        </p:attrNameLst>
                                      </p:cBhvr>
                                      <p:tavLst>
                                        <p:tav tm="0">
                                          <p:val>
                                            <p:strVal val="4/3*#ppt_w"/>
                                          </p:val>
                                        </p:tav>
                                        <p:tav tm="100000">
                                          <p:val>
                                            <p:strVal val="#ppt_w"/>
                                          </p:val>
                                        </p:tav>
                                      </p:tavLst>
                                    </p:anim>
                                    <p:anim calcmode="lin" valueType="num">
                                      <p:cBhvr>
                                        <p:cTn id="8" dur="500" fill="hold"/>
                                        <p:tgtEl>
                                          <p:spTgt spid="133"/>
                                        </p:tgtEl>
                                        <p:attrNameLst>
                                          <p:attrName>ppt_h</p:attrName>
                                        </p:attrNameLst>
                                      </p:cBhvr>
                                      <p:tavLst>
                                        <p:tav tm="0">
                                          <p:val>
                                            <p:strVal val="4/3*#ppt_h"/>
                                          </p:val>
                                        </p:tav>
                                        <p:tav tm="100000">
                                          <p:val>
                                            <p:strVal val="#ppt_h"/>
                                          </p:val>
                                        </p:tav>
                                      </p:tavLst>
                                    </p:anim>
                                  </p:childTnLst>
                                </p:cTn>
                              </p:par>
                              <p:par>
                                <p:cTn id="9" presetID="15"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fltVal val="0"/>
                                          </p:val>
                                        </p:tav>
                                        <p:tav tm="100000">
                                          <p:val>
                                            <p:strVal val="#ppt_w"/>
                                          </p:val>
                                        </p:tav>
                                      </p:tavLst>
                                    </p:anim>
                                    <p:anim calcmode="lin" valueType="num">
                                      <p:cBhvr>
                                        <p:cTn id="12" dur="1000" fill="hold"/>
                                        <p:tgtEl>
                                          <p:spTgt spid="32"/>
                                        </p:tgtEl>
                                        <p:attrNameLst>
                                          <p:attrName>ppt_h</p:attrName>
                                        </p:attrNameLst>
                                      </p:cBhvr>
                                      <p:tavLst>
                                        <p:tav tm="0">
                                          <p:val>
                                            <p:fltVal val="0"/>
                                          </p:val>
                                        </p:tav>
                                        <p:tav tm="100000">
                                          <p:val>
                                            <p:strVal val="#ppt_h"/>
                                          </p:val>
                                        </p:tav>
                                      </p:tavLst>
                                    </p:anim>
                                    <p:anim calcmode="lin" valueType="num">
                                      <p:cBhvr>
                                        <p:cTn id="13"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2"/>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 calcmode="lin" valueType="num">
                                      <p:cBhvr>
                                        <p:cTn id="1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75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fltVal val="0"/>
                                          </p:val>
                                        </p:tav>
                                        <p:tav tm="100000">
                                          <p:val>
                                            <p:strVal val="#ppt_w"/>
                                          </p:val>
                                        </p:tav>
                                      </p:tavLst>
                                    </p:anim>
                                    <p:anim calcmode="lin" valueType="num">
                                      <p:cBhvr>
                                        <p:cTn id="30" dur="1000" fill="hold"/>
                                        <p:tgtEl>
                                          <p:spTgt spid="35"/>
                                        </p:tgtEl>
                                        <p:attrNameLst>
                                          <p:attrName>ppt_h</p:attrName>
                                        </p:attrNameLst>
                                      </p:cBhvr>
                                      <p:tavLst>
                                        <p:tav tm="0">
                                          <p:val>
                                            <p:fltVal val="0"/>
                                          </p:val>
                                        </p:tav>
                                        <p:tav tm="100000">
                                          <p:val>
                                            <p:strVal val="#ppt_h"/>
                                          </p:val>
                                        </p:tav>
                                      </p:tavLst>
                                    </p:anim>
                                    <p:anim calcmode="lin" valueType="num">
                                      <p:cBhvr>
                                        <p:cTn id="3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5"/>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1000"/>
                                  </p:stCondLst>
                                  <p:childTnLst>
                                    <p:set>
                                      <p:cBhvr>
                                        <p:cTn id="34" dur="1" fill="hold">
                                          <p:stCondLst>
                                            <p:cond delay="0"/>
                                          </p:stCondLst>
                                        </p:cTn>
                                        <p:tgtEl>
                                          <p:spTgt spid="37"/>
                                        </p:tgtEl>
                                        <p:attrNameLst>
                                          <p:attrName>style.visibility</p:attrName>
                                        </p:attrNameLst>
                                      </p:cBhvr>
                                      <p:to>
                                        <p:strVal val="visible"/>
                                      </p:to>
                                    </p:set>
                                    <p:anim calcmode="lin" valueType="num">
                                      <p:cBhvr>
                                        <p:cTn id="35" dur="1000" fill="hold"/>
                                        <p:tgtEl>
                                          <p:spTgt spid="37"/>
                                        </p:tgtEl>
                                        <p:attrNameLst>
                                          <p:attrName>ppt_w</p:attrName>
                                        </p:attrNameLst>
                                      </p:cBhvr>
                                      <p:tavLst>
                                        <p:tav tm="0">
                                          <p:val>
                                            <p:fltVal val="0"/>
                                          </p:val>
                                        </p:tav>
                                        <p:tav tm="100000">
                                          <p:val>
                                            <p:strVal val="#ppt_w"/>
                                          </p:val>
                                        </p:tav>
                                      </p:tavLst>
                                    </p:anim>
                                    <p:anim calcmode="lin" valueType="num">
                                      <p:cBhvr>
                                        <p:cTn id="36" dur="1000" fill="hold"/>
                                        <p:tgtEl>
                                          <p:spTgt spid="37"/>
                                        </p:tgtEl>
                                        <p:attrNameLst>
                                          <p:attrName>ppt_h</p:attrName>
                                        </p:attrNameLst>
                                      </p:cBhvr>
                                      <p:tavLst>
                                        <p:tav tm="0">
                                          <p:val>
                                            <p:fltVal val="0"/>
                                          </p:val>
                                        </p:tav>
                                        <p:tav tm="100000">
                                          <p:val>
                                            <p:strVal val="#ppt_h"/>
                                          </p:val>
                                        </p:tav>
                                      </p:tavLst>
                                    </p:anim>
                                    <p:anim calcmode="lin" valueType="num">
                                      <p:cBhvr>
                                        <p:cTn id="3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7"/>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1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 calcmode="lin" valueType="num">
                                      <p:cBhvr>
                                        <p:cTn id="43"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6"/>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fltVal val="0"/>
                                          </p:val>
                                        </p:tav>
                                        <p:tav tm="100000">
                                          <p:val>
                                            <p:strVal val="#ppt_w"/>
                                          </p:val>
                                        </p:tav>
                                      </p:tavLst>
                                    </p:anim>
                                    <p:anim calcmode="lin" valueType="num">
                                      <p:cBhvr>
                                        <p:cTn id="48" dur="1000" fill="hold"/>
                                        <p:tgtEl>
                                          <p:spTgt spid="38"/>
                                        </p:tgtEl>
                                        <p:attrNameLst>
                                          <p:attrName>ppt_h</p:attrName>
                                        </p:attrNameLst>
                                      </p:cBhvr>
                                      <p:tavLst>
                                        <p:tav tm="0">
                                          <p:val>
                                            <p:fltVal val="0"/>
                                          </p:val>
                                        </p:tav>
                                        <p:tav tm="100000">
                                          <p:val>
                                            <p:strVal val="#ppt_h"/>
                                          </p:val>
                                        </p:tav>
                                      </p:tavLst>
                                    </p:anim>
                                    <p:anim calcmode="lin" valueType="num">
                                      <p:cBhvr>
                                        <p:cTn id="4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8"/>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25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 calcmode="lin" valueType="num">
                                      <p:cBhvr>
                                        <p:cTn id="55"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9"/>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 calcmode="lin" valueType="num">
                                      <p:cBhvr>
                                        <p:cTn id="59" dur="1000" fill="hold"/>
                                        <p:tgtEl>
                                          <p:spTgt spid="40"/>
                                        </p:tgtEl>
                                        <p:attrNameLst>
                                          <p:attrName>ppt_w</p:attrName>
                                        </p:attrNameLst>
                                      </p:cBhvr>
                                      <p:tavLst>
                                        <p:tav tm="0">
                                          <p:val>
                                            <p:fltVal val="0"/>
                                          </p:val>
                                        </p:tav>
                                        <p:tav tm="100000">
                                          <p:val>
                                            <p:strVal val="#ppt_w"/>
                                          </p:val>
                                        </p:tav>
                                      </p:tavLst>
                                    </p:anim>
                                    <p:anim calcmode="lin" valueType="num">
                                      <p:cBhvr>
                                        <p:cTn id="60" dur="1000" fill="hold"/>
                                        <p:tgtEl>
                                          <p:spTgt spid="40"/>
                                        </p:tgtEl>
                                        <p:attrNameLst>
                                          <p:attrName>ppt_h</p:attrName>
                                        </p:attrNameLst>
                                      </p:cBhvr>
                                      <p:tavLst>
                                        <p:tav tm="0">
                                          <p:val>
                                            <p:fltVal val="0"/>
                                          </p:val>
                                        </p:tav>
                                        <p:tav tm="100000">
                                          <p:val>
                                            <p:strVal val="#ppt_h"/>
                                          </p:val>
                                        </p:tav>
                                      </p:tavLst>
                                    </p:anim>
                                    <p:anim calcmode="lin" valueType="num">
                                      <p:cBhvr>
                                        <p:cTn id="61"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40"/>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1000"/>
                                  </p:stCondLst>
                                  <p:childTnLst>
                                    <p:set>
                                      <p:cBhvr>
                                        <p:cTn id="64" dur="1" fill="hold">
                                          <p:stCondLst>
                                            <p:cond delay="0"/>
                                          </p:stCondLst>
                                        </p:cTn>
                                        <p:tgtEl>
                                          <p:spTgt spid="42"/>
                                        </p:tgtEl>
                                        <p:attrNameLst>
                                          <p:attrName>style.visibility</p:attrName>
                                        </p:attrNameLst>
                                      </p:cBhvr>
                                      <p:to>
                                        <p:strVal val="visible"/>
                                      </p:to>
                                    </p:set>
                                    <p:anim calcmode="lin" valueType="num">
                                      <p:cBhvr>
                                        <p:cTn id="65" dur="1000" fill="hold"/>
                                        <p:tgtEl>
                                          <p:spTgt spid="42"/>
                                        </p:tgtEl>
                                        <p:attrNameLst>
                                          <p:attrName>ppt_w</p:attrName>
                                        </p:attrNameLst>
                                      </p:cBhvr>
                                      <p:tavLst>
                                        <p:tav tm="0">
                                          <p:val>
                                            <p:fltVal val="0"/>
                                          </p:val>
                                        </p:tav>
                                        <p:tav tm="100000">
                                          <p:val>
                                            <p:strVal val="#ppt_w"/>
                                          </p:val>
                                        </p:tav>
                                      </p:tavLst>
                                    </p:anim>
                                    <p:anim calcmode="lin" valueType="num">
                                      <p:cBhvr>
                                        <p:cTn id="66" dur="1000" fill="hold"/>
                                        <p:tgtEl>
                                          <p:spTgt spid="42"/>
                                        </p:tgtEl>
                                        <p:attrNameLst>
                                          <p:attrName>ppt_h</p:attrName>
                                        </p:attrNameLst>
                                      </p:cBhvr>
                                      <p:tavLst>
                                        <p:tav tm="0">
                                          <p:val>
                                            <p:fltVal val="0"/>
                                          </p:val>
                                        </p:tav>
                                        <p:tav tm="100000">
                                          <p:val>
                                            <p:strVal val="#ppt_h"/>
                                          </p:val>
                                        </p:tav>
                                      </p:tavLst>
                                    </p:anim>
                                    <p:anim calcmode="lin" valueType="num">
                                      <p:cBhvr>
                                        <p:cTn id="67"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2"/>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1250"/>
                                  </p:stCondLst>
                                  <p:childTnLst>
                                    <p:set>
                                      <p:cBhvr>
                                        <p:cTn id="70" dur="1" fill="hold">
                                          <p:stCondLst>
                                            <p:cond delay="0"/>
                                          </p:stCondLst>
                                        </p:cTn>
                                        <p:tgtEl>
                                          <p:spTgt spid="41"/>
                                        </p:tgtEl>
                                        <p:attrNameLst>
                                          <p:attrName>style.visibility</p:attrName>
                                        </p:attrNameLst>
                                      </p:cBhvr>
                                      <p:to>
                                        <p:strVal val="visible"/>
                                      </p:to>
                                    </p:set>
                                    <p:anim calcmode="lin" valueType="num">
                                      <p:cBhvr>
                                        <p:cTn id="71" dur="1000" fill="hold"/>
                                        <p:tgtEl>
                                          <p:spTgt spid="41"/>
                                        </p:tgtEl>
                                        <p:attrNameLst>
                                          <p:attrName>ppt_w</p:attrName>
                                        </p:attrNameLst>
                                      </p:cBhvr>
                                      <p:tavLst>
                                        <p:tav tm="0">
                                          <p:val>
                                            <p:fltVal val="0"/>
                                          </p:val>
                                        </p:tav>
                                        <p:tav tm="100000">
                                          <p:val>
                                            <p:strVal val="#ppt_w"/>
                                          </p:val>
                                        </p:tav>
                                      </p:tavLst>
                                    </p:anim>
                                    <p:anim calcmode="lin" valueType="num">
                                      <p:cBhvr>
                                        <p:cTn id="72" dur="1000" fill="hold"/>
                                        <p:tgtEl>
                                          <p:spTgt spid="41"/>
                                        </p:tgtEl>
                                        <p:attrNameLst>
                                          <p:attrName>ppt_h</p:attrName>
                                        </p:attrNameLst>
                                      </p:cBhvr>
                                      <p:tavLst>
                                        <p:tav tm="0">
                                          <p:val>
                                            <p:fltVal val="0"/>
                                          </p:val>
                                        </p:tav>
                                        <p:tav tm="100000">
                                          <p:val>
                                            <p:strVal val="#ppt_h"/>
                                          </p:val>
                                        </p:tav>
                                      </p:tavLst>
                                    </p:anim>
                                    <p:anim calcmode="lin" valueType="num">
                                      <p:cBhvr>
                                        <p:cTn id="73"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1"/>
                                        </p:tgtEl>
                                        <p:attrNameLst>
                                          <p:attrName>ppt_y</p:attrName>
                                        </p:attrNameLst>
                                      </p:cBhvr>
                                      <p:tavLst>
                                        <p:tav tm="0" fmla="#ppt_y+(sin(-2*pi*(1-$))*-#ppt_x+cos(-2*pi*(1-$))*(1-#ppt_y))*(1-$)">
                                          <p:val>
                                            <p:fltVal val="0"/>
                                          </p:val>
                                        </p:tav>
                                        <p:tav tm="100000">
                                          <p:val>
                                            <p:fltVal val="1"/>
                                          </p:val>
                                        </p:tav>
                                      </p:tavLst>
                                    </p:anim>
                                  </p:childTnLst>
                                </p:cTn>
                              </p:par>
                              <p:par>
                                <p:cTn id="75" presetID="27" presetClass="emph" presetSubtype="0" fill="remove" grpId="1" nodeType="withEffect">
                                  <p:stCondLst>
                                    <p:cond delay="2250"/>
                                  </p:stCondLst>
                                  <p:childTnLst>
                                    <p:animClr clrSpc="rgb" dir="cw">
                                      <p:cBhvr override="childStyle">
                                        <p:cTn id="76" dur="250" autoRev="1" fill="remove"/>
                                        <p:tgtEl>
                                          <p:spTgt spid="32"/>
                                        </p:tgtEl>
                                        <p:attrNameLst>
                                          <p:attrName>style.color</p:attrName>
                                        </p:attrNameLst>
                                      </p:cBhvr>
                                      <p:to>
                                        <a:schemeClr val="bg1"/>
                                      </p:to>
                                    </p:animClr>
                                    <p:animClr clrSpc="rgb" dir="cw">
                                      <p:cBhvr>
                                        <p:cTn id="77" dur="250" autoRev="1" fill="remove"/>
                                        <p:tgtEl>
                                          <p:spTgt spid="32"/>
                                        </p:tgtEl>
                                        <p:attrNameLst>
                                          <p:attrName>fillcolor</p:attrName>
                                        </p:attrNameLst>
                                      </p:cBhvr>
                                      <p:to>
                                        <a:schemeClr val="bg1"/>
                                      </p:to>
                                    </p:animClr>
                                    <p:set>
                                      <p:cBhvr>
                                        <p:cTn id="78" dur="250" autoRev="1" fill="remove"/>
                                        <p:tgtEl>
                                          <p:spTgt spid="32"/>
                                        </p:tgtEl>
                                        <p:attrNameLst>
                                          <p:attrName>fill.type</p:attrName>
                                        </p:attrNameLst>
                                      </p:cBhvr>
                                      <p:to>
                                        <p:strVal val="solid"/>
                                      </p:to>
                                    </p:set>
                                    <p:set>
                                      <p:cBhvr>
                                        <p:cTn id="79" dur="250" autoRev="1" fill="remove"/>
                                        <p:tgtEl>
                                          <p:spTgt spid="32"/>
                                        </p:tgtEl>
                                        <p:attrNameLst>
                                          <p:attrName>fill.on</p:attrName>
                                        </p:attrNameLst>
                                      </p:cBhvr>
                                      <p:to>
                                        <p:strVal val="true"/>
                                      </p:to>
                                    </p:set>
                                  </p:childTnLst>
                                </p:cTn>
                              </p:par>
                              <p:par>
                                <p:cTn id="80" presetID="27" presetClass="emph" presetSubtype="0" fill="remove" grpId="1" nodeType="withEffect">
                                  <p:stCondLst>
                                    <p:cond delay="2250"/>
                                  </p:stCondLst>
                                  <p:childTnLst>
                                    <p:animClr clrSpc="rgb" dir="cw">
                                      <p:cBhvr override="childStyle">
                                        <p:cTn id="81" dur="250" autoRev="1" fill="remove"/>
                                        <p:tgtEl>
                                          <p:spTgt spid="33"/>
                                        </p:tgtEl>
                                        <p:attrNameLst>
                                          <p:attrName>style.color</p:attrName>
                                        </p:attrNameLst>
                                      </p:cBhvr>
                                      <p:to>
                                        <a:schemeClr val="bg1"/>
                                      </p:to>
                                    </p:animClr>
                                    <p:animClr clrSpc="rgb" dir="cw">
                                      <p:cBhvr>
                                        <p:cTn id="82" dur="250" autoRev="1" fill="remove"/>
                                        <p:tgtEl>
                                          <p:spTgt spid="33"/>
                                        </p:tgtEl>
                                        <p:attrNameLst>
                                          <p:attrName>fillcolor</p:attrName>
                                        </p:attrNameLst>
                                      </p:cBhvr>
                                      <p:to>
                                        <a:schemeClr val="bg1"/>
                                      </p:to>
                                    </p:animClr>
                                    <p:set>
                                      <p:cBhvr>
                                        <p:cTn id="83" dur="250" autoRev="1" fill="remove"/>
                                        <p:tgtEl>
                                          <p:spTgt spid="33"/>
                                        </p:tgtEl>
                                        <p:attrNameLst>
                                          <p:attrName>fill.type</p:attrName>
                                        </p:attrNameLst>
                                      </p:cBhvr>
                                      <p:to>
                                        <p:strVal val="solid"/>
                                      </p:to>
                                    </p:set>
                                    <p:set>
                                      <p:cBhvr>
                                        <p:cTn id="84" dur="250" autoRev="1" fill="remove"/>
                                        <p:tgtEl>
                                          <p:spTgt spid="33"/>
                                        </p:tgtEl>
                                        <p:attrNameLst>
                                          <p:attrName>fill.on</p:attrName>
                                        </p:attrNameLst>
                                      </p:cBhvr>
                                      <p:to>
                                        <p:strVal val="true"/>
                                      </p:to>
                                    </p:set>
                                  </p:childTnLst>
                                </p:cTn>
                              </p:par>
                              <p:par>
                                <p:cTn id="85" presetID="27" presetClass="emph" presetSubtype="0" fill="remove" grpId="1" nodeType="withEffect">
                                  <p:stCondLst>
                                    <p:cond delay="2250"/>
                                  </p:stCondLst>
                                  <p:childTnLst>
                                    <p:animClr clrSpc="rgb" dir="cw">
                                      <p:cBhvr override="childStyle">
                                        <p:cTn id="86" dur="250" autoRev="1" fill="remove"/>
                                        <p:tgtEl>
                                          <p:spTgt spid="34"/>
                                        </p:tgtEl>
                                        <p:attrNameLst>
                                          <p:attrName>style.color</p:attrName>
                                        </p:attrNameLst>
                                      </p:cBhvr>
                                      <p:to>
                                        <a:schemeClr val="bg1"/>
                                      </p:to>
                                    </p:animClr>
                                    <p:animClr clrSpc="rgb" dir="cw">
                                      <p:cBhvr>
                                        <p:cTn id="87" dur="250" autoRev="1" fill="remove"/>
                                        <p:tgtEl>
                                          <p:spTgt spid="34"/>
                                        </p:tgtEl>
                                        <p:attrNameLst>
                                          <p:attrName>fillcolor</p:attrName>
                                        </p:attrNameLst>
                                      </p:cBhvr>
                                      <p:to>
                                        <a:schemeClr val="bg1"/>
                                      </p:to>
                                    </p:animClr>
                                    <p:set>
                                      <p:cBhvr>
                                        <p:cTn id="88" dur="250" autoRev="1" fill="remove"/>
                                        <p:tgtEl>
                                          <p:spTgt spid="34"/>
                                        </p:tgtEl>
                                        <p:attrNameLst>
                                          <p:attrName>fill.type</p:attrName>
                                        </p:attrNameLst>
                                      </p:cBhvr>
                                      <p:to>
                                        <p:strVal val="solid"/>
                                      </p:to>
                                    </p:set>
                                    <p:set>
                                      <p:cBhvr>
                                        <p:cTn id="89" dur="250" autoRev="1" fill="remove"/>
                                        <p:tgtEl>
                                          <p:spTgt spid="34"/>
                                        </p:tgtEl>
                                        <p:attrNameLst>
                                          <p:attrName>fill.on</p:attrName>
                                        </p:attrNameLst>
                                      </p:cBhvr>
                                      <p:to>
                                        <p:strVal val="true"/>
                                      </p:to>
                                    </p:set>
                                  </p:childTnLst>
                                </p:cTn>
                              </p:par>
                              <p:par>
                                <p:cTn id="90" presetID="27" presetClass="emph" presetSubtype="0" fill="remove" grpId="1" nodeType="withEffect">
                                  <p:stCondLst>
                                    <p:cond delay="2250"/>
                                  </p:stCondLst>
                                  <p:childTnLst>
                                    <p:animClr clrSpc="rgb" dir="cw">
                                      <p:cBhvr override="childStyle">
                                        <p:cTn id="91" dur="250" autoRev="1" fill="remove"/>
                                        <p:tgtEl>
                                          <p:spTgt spid="35"/>
                                        </p:tgtEl>
                                        <p:attrNameLst>
                                          <p:attrName>style.color</p:attrName>
                                        </p:attrNameLst>
                                      </p:cBhvr>
                                      <p:to>
                                        <a:schemeClr val="bg1"/>
                                      </p:to>
                                    </p:animClr>
                                    <p:animClr clrSpc="rgb" dir="cw">
                                      <p:cBhvr>
                                        <p:cTn id="92" dur="250" autoRev="1" fill="remove"/>
                                        <p:tgtEl>
                                          <p:spTgt spid="35"/>
                                        </p:tgtEl>
                                        <p:attrNameLst>
                                          <p:attrName>fillcolor</p:attrName>
                                        </p:attrNameLst>
                                      </p:cBhvr>
                                      <p:to>
                                        <a:schemeClr val="bg1"/>
                                      </p:to>
                                    </p:animClr>
                                    <p:set>
                                      <p:cBhvr>
                                        <p:cTn id="93" dur="250" autoRev="1" fill="remove"/>
                                        <p:tgtEl>
                                          <p:spTgt spid="35"/>
                                        </p:tgtEl>
                                        <p:attrNameLst>
                                          <p:attrName>fill.type</p:attrName>
                                        </p:attrNameLst>
                                      </p:cBhvr>
                                      <p:to>
                                        <p:strVal val="solid"/>
                                      </p:to>
                                    </p:set>
                                    <p:set>
                                      <p:cBhvr>
                                        <p:cTn id="94" dur="250" autoRev="1" fill="remove"/>
                                        <p:tgtEl>
                                          <p:spTgt spid="35"/>
                                        </p:tgtEl>
                                        <p:attrNameLst>
                                          <p:attrName>fill.on</p:attrName>
                                        </p:attrNameLst>
                                      </p:cBhvr>
                                      <p:to>
                                        <p:strVal val="true"/>
                                      </p:to>
                                    </p:set>
                                  </p:childTnLst>
                                </p:cTn>
                              </p:par>
                              <p:par>
                                <p:cTn id="95" presetID="27" presetClass="emph" presetSubtype="0" fill="remove" grpId="1" nodeType="withEffect">
                                  <p:stCondLst>
                                    <p:cond delay="2250"/>
                                  </p:stCondLst>
                                  <p:childTnLst>
                                    <p:animClr clrSpc="rgb" dir="cw">
                                      <p:cBhvr override="childStyle">
                                        <p:cTn id="96" dur="250" autoRev="1" fill="remove"/>
                                        <p:tgtEl>
                                          <p:spTgt spid="37"/>
                                        </p:tgtEl>
                                        <p:attrNameLst>
                                          <p:attrName>style.color</p:attrName>
                                        </p:attrNameLst>
                                      </p:cBhvr>
                                      <p:to>
                                        <a:schemeClr val="bg1"/>
                                      </p:to>
                                    </p:animClr>
                                    <p:animClr clrSpc="rgb" dir="cw">
                                      <p:cBhvr>
                                        <p:cTn id="97" dur="250" autoRev="1" fill="remove"/>
                                        <p:tgtEl>
                                          <p:spTgt spid="37"/>
                                        </p:tgtEl>
                                        <p:attrNameLst>
                                          <p:attrName>fillcolor</p:attrName>
                                        </p:attrNameLst>
                                      </p:cBhvr>
                                      <p:to>
                                        <a:schemeClr val="bg1"/>
                                      </p:to>
                                    </p:animClr>
                                    <p:set>
                                      <p:cBhvr>
                                        <p:cTn id="98" dur="250" autoRev="1" fill="remove"/>
                                        <p:tgtEl>
                                          <p:spTgt spid="37"/>
                                        </p:tgtEl>
                                        <p:attrNameLst>
                                          <p:attrName>fill.type</p:attrName>
                                        </p:attrNameLst>
                                      </p:cBhvr>
                                      <p:to>
                                        <p:strVal val="solid"/>
                                      </p:to>
                                    </p:set>
                                    <p:set>
                                      <p:cBhvr>
                                        <p:cTn id="99" dur="250" autoRev="1" fill="remove"/>
                                        <p:tgtEl>
                                          <p:spTgt spid="37"/>
                                        </p:tgtEl>
                                        <p:attrNameLst>
                                          <p:attrName>fill.on</p:attrName>
                                        </p:attrNameLst>
                                      </p:cBhvr>
                                      <p:to>
                                        <p:strVal val="true"/>
                                      </p:to>
                                    </p:set>
                                  </p:childTnLst>
                                </p:cTn>
                              </p:par>
                              <p:par>
                                <p:cTn id="100" presetID="27" presetClass="emph" presetSubtype="0" fill="remove" grpId="1" nodeType="withEffect">
                                  <p:stCondLst>
                                    <p:cond delay="2250"/>
                                  </p:stCondLst>
                                  <p:childTnLst>
                                    <p:animClr clrSpc="rgb" dir="cw">
                                      <p:cBhvr override="childStyle">
                                        <p:cTn id="101" dur="250" autoRev="1" fill="remove"/>
                                        <p:tgtEl>
                                          <p:spTgt spid="36"/>
                                        </p:tgtEl>
                                        <p:attrNameLst>
                                          <p:attrName>style.color</p:attrName>
                                        </p:attrNameLst>
                                      </p:cBhvr>
                                      <p:to>
                                        <a:schemeClr val="bg1"/>
                                      </p:to>
                                    </p:animClr>
                                    <p:animClr clrSpc="rgb" dir="cw">
                                      <p:cBhvr>
                                        <p:cTn id="102" dur="250" autoRev="1" fill="remove"/>
                                        <p:tgtEl>
                                          <p:spTgt spid="36"/>
                                        </p:tgtEl>
                                        <p:attrNameLst>
                                          <p:attrName>fillcolor</p:attrName>
                                        </p:attrNameLst>
                                      </p:cBhvr>
                                      <p:to>
                                        <a:schemeClr val="bg1"/>
                                      </p:to>
                                    </p:animClr>
                                    <p:set>
                                      <p:cBhvr>
                                        <p:cTn id="103" dur="250" autoRev="1" fill="remove"/>
                                        <p:tgtEl>
                                          <p:spTgt spid="36"/>
                                        </p:tgtEl>
                                        <p:attrNameLst>
                                          <p:attrName>fill.type</p:attrName>
                                        </p:attrNameLst>
                                      </p:cBhvr>
                                      <p:to>
                                        <p:strVal val="solid"/>
                                      </p:to>
                                    </p:set>
                                    <p:set>
                                      <p:cBhvr>
                                        <p:cTn id="104" dur="250" autoRev="1" fill="remove"/>
                                        <p:tgtEl>
                                          <p:spTgt spid="36"/>
                                        </p:tgtEl>
                                        <p:attrNameLst>
                                          <p:attrName>fill.on</p:attrName>
                                        </p:attrNameLst>
                                      </p:cBhvr>
                                      <p:to>
                                        <p:strVal val="true"/>
                                      </p:to>
                                    </p:set>
                                  </p:childTnLst>
                                </p:cTn>
                              </p:par>
                              <p:par>
                                <p:cTn id="105" presetID="27" presetClass="emph" presetSubtype="0" fill="remove" grpId="1" nodeType="withEffect">
                                  <p:stCondLst>
                                    <p:cond delay="2250"/>
                                  </p:stCondLst>
                                  <p:childTnLst>
                                    <p:animClr clrSpc="rgb" dir="cw">
                                      <p:cBhvr override="childStyle">
                                        <p:cTn id="106" dur="250" autoRev="1" fill="remove"/>
                                        <p:tgtEl>
                                          <p:spTgt spid="38"/>
                                        </p:tgtEl>
                                        <p:attrNameLst>
                                          <p:attrName>style.color</p:attrName>
                                        </p:attrNameLst>
                                      </p:cBhvr>
                                      <p:to>
                                        <a:schemeClr val="bg1"/>
                                      </p:to>
                                    </p:animClr>
                                    <p:animClr clrSpc="rgb" dir="cw">
                                      <p:cBhvr>
                                        <p:cTn id="107" dur="250" autoRev="1" fill="remove"/>
                                        <p:tgtEl>
                                          <p:spTgt spid="38"/>
                                        </p:tgtEl>
                                        <p:attrNameLst>
                                          <p:attrName>fillcolor</p:attrName>
                                        </p:attrNameLst>
                                      </p:cBhvr>
                                      <p:to>
                                        <a:schemeClr val="bg1"/>
                                      </p:to>
                                    </p:animClr>
                                    <p:set>
                                      <p:cBhvr>
                                        <p:cTn id="108" dur="250" autoRev="1" fill="remove"/>
                                        <p:tgtEl>
                                          <p:spTgt spid="38"/>
                                        </p:tgtEl>
                                        <p:attrNameLst>
                                          <p:attrName>fill.type</p:attrName>
                                        </p:attrNameLst>
                                      </p:cBhvr>
                                      <p:to>
                                        <p:strVal val="solid"/>
                                      </p:to>
                                    </p:set>
                                    <p:set>
                                      <p:cBhvr>
                                        <p:cTn id="109" dur="250" autoRev="1" fill="remove"/>
                                        <p:tgtEl>
                                          <p:spTgt spid="38"/>
                                        </p:tgtEl>
                                        <p:attrNameLst>
                                          <p:attrName>fill.on</p:attrName>
                                        </p:attrNameLst>
                                      </p:cBhvr>
                                      <p:to>
                                        <p:strVal val="true"/>
                                      </p:to>
                                    </p:set>
                                  </p:childTnLst>
                                </p:cTn>
                              </p:par>
                              <p:par>
                                <p:cTn id="110" presetID="27" presetClass="emph" presetSubtype="0" fill="remove" grpId="1" nodeType="withEffect">
                                  <p:stCondLst>
                                    <p:cond delay="2250"/>
                                  </p:stCondLst>
                                  <p:childTnLst>
                                    <p:animClr clrSpc="rgb" dir="cw">
                                      <p:cBhvr override="childStyle">
                                        <p:cTn id="111" dur="250" autoRev="1" fill="remove"/>
                                        <p:tgtEl>
                                          <p:spTgt spid="39"/>
                                        </p:tgtEl>
                                        <p:attrNameLst>
                                          <p:attrName>style.color</p:attrName>
                                        </p:attrNameLst>
                                      </p:cBhvr>
                                      <p:to>
                                        <a:schemeClr val="bg1"/>
                                      </p:to>
                                    </p:animClr>
                                    <p:animClr clrSpc="rgb" dir="cw">
                                      <p:cBhvr>
                                        <p:cTn id="112" dur="250" autoRev="1" fill="remove"/>
                                        <p:tgtEl>
                                          <p:spTgt spid="39"/>
                                        </p:tgtEl>
                                        <p:attrNameLst>
                                          <p:attrName>fillcolor</p:attrName>
                                        </p:attrNameLst>
                                      </p:cBhvr>
                                      <p:to>
                                        <a:schemeClr val="bg1"/>
                                      </p:to>
                                    </p:animClr>
                                    <p:set>
                                      <p:cBhvr>
                                        <p:cTn id="113" dur="250" autoRev="1" fill="remove"/>
                                        <p:tgtEl>
                                          <p:spTgt spid="39"/>
                                        </p:tgtEl>
                                        <p:attrNameLst>
                                          <p:attrName>fill.type</p:attrName>
                                        </p:attrNameLst>
                                      </p:cBhvr>
                                      <p:to>
                                        <p:strVal val="solid"/>
                                      </p:to>
                                    </p:set>
                                    <p:set>
                                      <p:cBhvr>
                                        <p:cTn id="114" dur="250" autoRev="1" fill="remove"/>
                                        <p:tgtEl>
                                          <p:spTgt spid="39"/>
                                        </p:tgtEl>
                                        <p:attrNameLst>
                                          <p:attrName>fill.on</p:attrName>
                                        </p:attrNameLst>
                                      </p:cBhvr>
                                      <p:to>
                                        <p:strVal val="true"/>
                                      </p:to>
                                    </p:set>
                                  </p:childTnLst>
                                </p:cTn>
                              </p:par>
                              <p:par>
                                <p:cTn id="115" presetID="27" presetClass="emph" presetSubtype="0" fill="remove" grpId="1" nodeType="withEffect">
                                  <p:stCondLst>
                                    <p:cond delay="2250"/>
                                  </p:stCondLst>
                                  <p:childTnLst>
                                    <p:animClr clrSpc="rgb" dir="cw">
                                      <p:cBhvr override="childStyle">
                                        <p:cTn id="116" dur="250" autoRev="1" fill="remove"/>
                                        <p:tgtEl>
                                          <p:spTgt spid="40"/>
                                        </p:tgtEl>
                                        <p:attrNameLst>
                                          <p:attrName>style.color</p:attrName>
                                        </p:attrNameLst>
                                      </p:cBhvr>
                                      <p:to>
                                        <a:schemeClr val="bg1"/>
                                      </p:to>
                                    </p:animClr>
                                    <p:animClr clrSpc="rgb" dir="cw">
                                      <p:cBhvr>
                                        <p:cTn id="117" dur="250" autoRev="1" fill="remove"/>
                                        <p:tgtEl>
                                          <p:spTgt spid="40"/>
                                        </p:tgtEl>
                                        <p:attrNameLst>
                                          <p:attrName>fillcolor</p:attrName>
                                        </p:attrNameLst>
                                      </p:cBhvr>
                                      <p:to>
                                        <a:schemeClr val="bg1"/>
                                      </p:to>
                                    </p:animClr>
                                    <p:set>
                                      <p:cBhvr>
                                        <p:cTn id="118" dur="250" autoRev="1" fill="remove"/>
                                        <p:tgtEl>
                                          <p:spTgt spid="40"/>
                                        </p:tgtEl>
                                        <p:attrNameLst>
                                          <p:attrName>fill.type</p:attrName>
                                        </p:attrNameLst>
                                      </p:cBhvr>
                                      <p:to>
                                        <p:strVal val="solid"/>
                                      </p:to>
                                    </p:set>
                                    <p:set>
                                      <p:cBhvr>
                                        <p:cTn id="119" dur="250" autoRev="1" fill="remove"/>
                                        <p:tgtEl>
                                          <p:spTgt spid="40"/>
                                        </p:tgtEl>
                                        <p:attrNameLst>
                                          <p:attrName>fill.on</p:attrName>
                                        </p:attrNameLst>
                                      </p:cBhvr>
                                      <p:to>
                                        <p:strVal val="true"/>
                                      </p:to>
                                    </p:set>
                                  </p:childTnLst>
                                </p:cTn>
                              </p:par>
                              <p:par>
                                <p:cTn id="120" presetID="27" presetClass="emph" presetSubtype="0" fill="remove" grpId="1" nodeType="withEffect">
                                  <p:stCondLst>
                                    <p:cond delay="2250"/>
                                  </p:stCondLst>
                                  <p:childTnLst>
                                    <p:animClr clrSpc="rgb" dir="cw">
                                      <p:cBhvr override="childStyle">
                                        <p:cTn id="121" dur="250" autoRev="1" fill="remove"/>
                                        <p:tgtEl>
                                          <p:spTgt spid="42"/>
                                        </p:tgtEl>
                                        <p:attrNameLst>
                                          <p:attrName>style.color</p:attrName>
                                        </p:attrNameLst>
                                      </p:cBhvr>
                                      <p:to>
                                        <a:schemeClr val="bg1"/>
                                      </p:to>
                                    </p:animClr>
                                    <p:animClr clrSpc="rgb" dir="cw">
                                      <p:cBhvr>
                                        <p:cTn id="122" dur="250" autoRev="1" fill="remove"/>
                                        <p:tgtEl>
                                          <p:spTgt spid="42"/>
                                        </p:tgtEl>
                                        <p:attrNameLst>
                                          <p:attrName>fillcolor</p:attrName>
                                        </p:attrNameLst>
                                      </p:cBhvr>
                                      <p:to>
                                        <a:schemeClr val="bg1"/>
                                      </p:to>
                                    </p:animClr>
                                    <p:set>
                                      <p:cBhvr>
                                        <p:cTn id="123" dur="250" autoRev="1" fill="remove"/>
                                        <p:tgtEl>
                                          <p:spTgt spid="42"/>
                                        </p:tgtEl>
                                        <p:attrNameLst>
                                          <p:attrName>fill.type</p:attrName>
                                        </p:attrNameLst>
                                      </p:cBhvr>
                                      <p:to>
                                        <p:strVal val="solid"/>
                                      </p:to>
                                    </p:set>
                                    <p:set>
                                      <p:cBhvr>
                                        <p:cTn id="124" dur="250" autoRev="1" fill="remove"/>
                                        <p:tgtEl>
                                          <p:spTgt spid="42"/>
                                        </p:tgtEl>
                                        <p:attrNameLst>
                                          <p:attrName>fill.on</p:attrName>
                                        </p:attrNameLst>
                                      </p:cBhvr>
                                      <p:to>
                                        <p:strVal val="true"/>
                                      </p:to>
                                    </p:set>
                                  </p:childTnLst>
                                </p:cTn>
                              </p:par>
                              <p:par>
                                <p:cTn id="125" presetID="27" presetClass="emph" presetSubtype="0" fill="remove" grpId="1" nodeType="withEffect">
                                  <p:stCondLst>
                                    <p:cond delay="2250"/>
                                  </p:stCondLst>
                                  <p:childTnLst>
                                    <p:animClr clrSpc="rgb" dir="cw">
                                      <p:cBhvr override="childStyle">
                                        <p:cTn id="126" dur="250" autoRev="1" fill="remove"/>
                                        <p:tgtEl>
                                          <p:spTgt spid="41"/>
                                        </p:tgtEl>
                                        <p:attrNameLst>
                                          <p:attrName>style.color</p:attrName>
                                        </p:attrNameLst>
                                      </p:cBhvr>
                                      <p:to>
                                        <a:schemeClr val="bg1"/>
                                      </p:to>
                                    </p:animClr>
                                    <p:animClr clrSpc="rgb" dir="cw">
                                      <p:cBhvr>
                                        <p:cTn id="127" dur="250" autoRev="1" fill="remove"/>
                                        <p:tgtEl>
                                          <p:spTgt spid="41"/>
                                        </p:tgtEl>
                                        <p:attrNameLst>
                                          <p:attrName>fillcolor</p:attrName>
                                        </p:attrNameLst>
                                      </p:cBhvr>
                                      <p:to>
                                        <a:schemeClr val="bg1"/>
                                      </p:to>
                                    </p:animClr>
                                    <p:set>
                                      <p:cBhvr>
                                        <p:cTn id="128" dur="250" autoRev="1" fill="remove"/>
                                        <p:tgtEl>
                                          <p:spTgt spid="41"/>
                                        </p:tgtEl>
                                        <p:attrNameLst>
                                          <p:attrName>fill.type</p:attrName>
                                        </p:attrNameLst>
                                      </p:cBhvr>
                                      <p:to>
                                        <p:strVal val="solid"/>
                                      </p:to>
                                    </p:set>
                                    <p:set>
                                      <p:cBhvr>
                                        <p:cTn id="129" dur="250" autoRev="1" fill="remove"/>
                                        <p:tgtEl>
                                          <p:spTgt spid="41"/>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101"/>
                                        </p:tgtEl>
                                        <p:attrNameLst>
                                          <p:attrName>style.visibility</p:attrName>
                                        </p:attrNameLst>
                                      </p:cBhvr>
                                      <p:to>
                                        <p:strVal val="visible"/>
                                      </p:to>
                                    </p:set>
                                    <p:animEffect transition="in" filter="fade">
                                      <p:cBhvr>
                                        <p:cTn id="134" dur="500"/>
                                        <p:tgtEl>
                                          <p:spTgt spid="101"/>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22"/>
                                        </p:tgtEl>
                                        <p:attrNameLst>
                                          <p:attrName>style.visibility</p:attrName>
                                        </p:attrNameLst>
                                      </p:cBhvr>
                                      <p:to>
                                        <p:strVal val="visible"/>
                                      </p:to>
                                    </p:set>
                                    <p:anim calcmode="lin" valueType="num">
                                      <p:cBhvr>
                                        <p:cTn id="139" dur="500" fill="hold"/>
                                        <p:tgtEl>
                                          <p:spTgt spid="122"/>
                                        </p:tgtEl>
                                        <p:attrNameLst>
                                          <p:attrName>ppt_x</p:attrName>
                                        </p:attrNameLst>
                                      </p:cBhvr>
                                      <p:tavLst>
                                        <p:tav tm="0">
                                          <p:val>
                                            <p:strVal val="#ppt_x"/>
                                          </p:val>
                                        </p:tav>
                                        <p:tav tm="100000">
                                          <p:val>
                                            <p:strVal val="#ppt_x"/>
                                          </p:val>
                                        </p:tav>
                                      </p:tavLst>
                                    </p:anim>
                                    <p:anim calcmode="lin" valueType="num">
                                      <p:cBhvr>
                                        <p:cTn id="140"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10"/>
                                        </p:tgtEl>
                                        <p:attrNameLst>
                                          <p:attrName>style.visibility</p:attrName>
                                        </p:attrNameLst>
                                      </p:cBhvr>
                                      <p:to>
                                        <p:strVal val="visible"/>
                                      </p:to>
                                    </p:set>
                                    <p:animEffect transition="in" filter="fade">
                                      <p:cBhvr>
                                        <p:cTn id="145" dur="500"/>
                                        <p:tgtEl>
                                          <p:spTgt spid="110"/>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130"/>
                                        </p:tgtEl>
                                        <p:attrNameLst>
                                          <p:attrName>style.visibility</p:attrName>
                                        </p:attrNameLst>
                                      </p:cBhvr>
                                      <p:to>
                                        <p:strVal val="visible"/>
                                      </p:to>
                                    </p:set>
                                    <p:anim calcmode="lin" valueType="num">
                                      <p:cBhvr>
                                        <p:cTn id="150" dur="500" fill="hold"/>
                                        <p:tgtEl>
                                          <p:spTgt spid="130"/>
                                        </p:tgtEl>
                                        <p:attrNameLst>
                                          <p:attrName>ppt_x</p:attrName>
                                        </p:attrNameLst>
                                      </p:cBhvr>
                                      <p:tavLst>
                                        <p:tav tm="0">
                                          <p:val>
                                            <p:strVal val="#ppt_x"/>
                                          </p:val>
                                        </p:tav>
                                        <p:tav tm="100000">
                                          <p:val>
                                            <p:strVal val="#ppt_x"/>
                                          </p:val>
                                        </p:tav>
                                      </p:tavLst>
                                    </p:anim>
                                    <p:anim calcmode="lin" valueType="num">
                                      <p:cBhvr>
                                        <p:cTn id="151"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125"/>
                                        </p:tgtEl>
                                        <p:attrNameLst>
                                          <p:attrName>style.visibility</p:attrName>
                                        </p:attrNameLst>
                                      </p:cBhvr>
                                      <p:to>
                                        <p:strVal val="visible"/>
                                      </p:to>
                                    </p:set>
                                    <p:animEffect transition="in" filter="fade">
                                      <p:cBhvr>
                                        <p:cTn id="156" dur="500"/>
                                        <p:tgtEl>
                                          <p:spTgt spid="125"/>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31"/>
                                        </p:tgtEl>
                                        <p:attrNameLst>
                                          <p:attrName>style.visibility</p:attrName>
                                        </p:attrNameLst>
                                      </p:cBhvr>
                                      <p:to>
                                        <p:strVal val="visible"/>
                                      </p:to>
                                    </p:set>
                                    <p:anim calcmode="lin" valueType="num">
                                      <p:cBhvr>
                                        <p:cTn id="161" dur="500" fill="hold"/>
                                        <p:tgtEl>
                                          <p:spTgt spid="131"/>
                                        </p:tgtEl>
                                        <p:attrNameLst>
                                          <p:attrName>ppt_x</p:attrName>
                                        </p:attrNameLst>
                                      </p:cBhvr>
                                      <p:tavLst>
                                        <p:tav tm="0">
                                          <p:val>
                                            <p:strVal val="#ppt_x"/>
                                          </p:val>
                                        </p:tav>
                                        <p:tav tm="100000">
                                          <p:val>
                                            <p:strVal val="#ppt_x"/>
                                          </p:val>
                                        </p:tav>
                                      </p:tavLst>
                                    </p:anim>
                                    <p:anim calcmode="lin" valueType="num">
                                      <p:cBhvr>
                                        <p:cTn id="16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500"/>
                                        <p:tgtEl>
                                          <p:spTgt spid="117"/>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32"/>
                                        </p:tgtEl>
                                        <p:attrNameLst>
                                          <p:attrName>style.visibility</p:attrName>
                                        </p:attrNameLst>
                                      </p:cBhvr>
                                      <p:to>
                                        <p:strVal val="visible"/>
                                      </p:to>
                                    </p:set>
                                    <p:anim calcmode="lin" valueType="num">
                                      <p:cBhvr>
                                        <p:cTn id="172" dur="500" fill="hold"/>
                                        <p:tgtEl>
                                          <p:spTgt spid="132"/>
                                        </p:tgtEl>
                                        <p:attrNameLst>
                                          <p:attrName>ppt_x</p:attrName>
                                        </p:attrNameLst>
                                      </p:cBhvr>
                                      <p:tavLst>
                                        <p:tav tm="0">
                                          <p:val>
                                            <p:strVal val="#ppt_x"/>
                                          </p:val>
                                        </p:tav>
                                        <p:tav tm="100000">
                                          <p:val>
                                            <p:strVal val="#ppt_x"/>
                                          </p:val>
                                        </p:tav>
                                      </p:tavLst>
                                    </p:anim>
                                    <p:anim calcmode="lin" valueType="num">
                                      <p:cBhvr>
                                        <p:cTn id="173"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30" grpId="0"/>
      <p:bldP spid="131" grpId="0"/>
      <p:bldP spid="132" grpId="0"/>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a:xfrm>
            <a:off x="2876174" y="2953662"/>
            <a:ext cx="3832317" cy="72000"/>
          </a:xfrm>
          <a:prstGeom prst="roundRect">
            <a:avLst>
              <a:gd name="adj" fmla="val 7843"/>
            </a:avLst>
          </a:prstGeom>
          <a:solidFill>
            <a:schemeClr val="accent1"/>
          </a:solidFill>
          <a:ln w="12700">
            <a:gradFill flip="none" rotWithShape="1">
              <a:gsLst>
                <a:gs pos="0">
                  <a:schemeClr val="bg1"/>
                </a:gs>
                <a:gs pos="100000">
                  <a:schemeClr val="bg1">
                    <a:lumMod val="85000"/>
                  </a:schemeClr>
                </a:gs>
              </a:gsLst>
              <a:lin ang="2700000" scaled="1"/>
              <a:tileRect/>
            </a:gradFill>
          </a:ln>
          <a:effectLst>
            <a:outerShdw blurRad="139700" dist="50800" dir="2700000" sx="97000" sy="97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fontAlgn="auto"/>
            <a:endParaRPr lang="zh-CN" altLang="en-US" noProof="1">
              <a:solidFill>
                <a:srgbClr val="E87071">
                  <a:alpha val="99000"/>
                </a:srgbClr>
              </a:solidFill>
            </a:endParaRPr>
          </a:p>
        </p:txBody>
      </p:sp>
      <p:sp>
        <p:nvSpPr>
          <p:cNvPr id="29" name="椭圆 28"/>
          <p:cNvSpPr/>
          <p:nvPr/>
        </p:nvSpPr>
        <p:spPr>
          <a:xfrm>
            <a:off x="3802636" y="508093"/>
            <a:ext cx="1699825" cy="1699826"/>
          </a:xfrm>
          <a:prstGeom prst="ellipse">
            <a:avLst/>
          </a:prstGeom>
          <a:gradFill>
            <a:gsLst>
              <a:gs pos="100000">
                <a:schemeClr val="bg1">
                  <a:lumMod val="95000"/>
                </a:schemeClr>
              </a:gs>
              <a:gs pos="0">
                <a:schemeClr val="bg1">
                  <a:lumMod val="75000"/>
                </a:schemeClr>
              </a:gs>
            </a:gsLst>
            <a:lin ang="2700000" scaled="1"/>
          </a:gradFill>
          <a:ln w="44450">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32" name="TextBox 31"/>
          <p:cNvSpPr txBox="1">
            <a:spLocks noChangeArrowheads="1"/>
          </p:cNvSpPr>
          <p:nvPr/>
        </p:nvSpPr>
        <p:spPr bwMode="auto">
          <a:xfrm>
            <a:off x="3948113" y="627063"/>
            <a:ext cx="15605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en-US" altLang="zh-CN" sz="8800">
                <a:solidFill>
                  <a:srgbClr val="0070C0"/>
                </a:solidFill>
                <a:latin typeface="Impact" pitchFamily="34" charset="0"/>
              </a:rPr>
              <a:t>03</a:t>
            </a:r>
            <a:endParaRPr lang="zh-CN" altLang="en-US" sz="8800">
              <a:solidFill>
                <a:srgbClr val="0070C0"/>
              </a:solidFill>
              <a:latin typeface="Impact" pitchFamily="34" charset="0"/>
            </a:endParaRPr>
          </a:p>
        </p:txBody>
      </p:sp>
      <p:sp>
        <p:nvSpPr>
          <p:cNvPr id="33" name="TextBox 32"/>
          <p:cNvSpPr txBox="1"/>
          <p:nvPr/>
        </p:nvSpPr>
        <p:spPr>
          <a:xfrm>
            <a:off x="2987824" y="2408571"/>
            <a:ext cx="3775388" cy="523218"/>
          </a:xfrm>
          <a:prstGeom prst="rect">
            <a:avLst/>
          </a:prstGeom>
          <a:noFill/>
        </p:spPr>
        <p:txBody>
          <a:bodyPr wrap="none" lIns="91438" tIns="45719" rIns="91438" bIns="45719">
            <a:spAutoFit/>
          </a:bodyPr>
          <a:lstStyle/>
          <a:p>
            <a:pPr fontAlgn="auto"/>
            <a:r>
              <a:rPr lang="zh-CN" altLang="en-US" sz="2800" b="1" noProof="1">
                <a:solidFill>
                  <a:prstClr val="black">
                    <a:alpha val="91000"/>
                  </a:prstClr>
                </a:solidFill>
                <a:latin typeface="微软雅黑" pitchFamily="34" charset="-122"/>
                <a:ea typeface="微软雅黑" pitchFamily="34" charset="-122"/>
                <a:cs typeface="方正豪体简体" pitchFamily="1" charset="-122"/>
              </a:rPr>
              <a:t>设备设施更新改造管理</a:t>
            </a:r>
          </a:p>
        </p:txBody>
      </p:sp>
      <p:sp>
        <p:nvSpPr>
          <p:cNvPr id="74" name="椭圆 73"/>
          <p:cNvSpPr>
            <a:spLocks noChangeAspect="1"/>
          </p:cNvSpPr>
          <p:nvPr/>
        </p:nvSpPr>
        <p:spPr>
          <a:xfrm>
            <a:off x="604838" y="4849813"/>
            <a:ext cx="542925"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6" name="椭圆 75"/>
          <p:cNvSpPr>
            <a:spLocks noChangeAspect="1"/>
          </p:cNvSpPr>
          <p:nvPr/>
        </p:nvSpPr>
        <p:spPr>
          <a:xfrm>
            <a:off x="3108325" y="4386263"/>
            <a:ext cx="541338"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7" name="椭圆 76"/>
          <p:cNvSpPr>
            <a:spLocks noChangeAspect="1"/>
          </p:cNvSpPr>
          <p:nvPr/>
        </p:nvSpPr>
        <p:spPr>
          <a:xfrm>
            <a:off x="4850805" y="4702596"/>
            <a:ext cx="632419" cy="632419"/>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8" name="椭圆 77"/>
          <p:cNvSpPr>
            <a:spLocks noChangeAspect="1"/>
          </p:cNvSpPr>
          <p:nvPr/>
        </p:nvSpPr>
        <p:spPr>
          <a:xfrm>
            <a:off x="3335534" y="4702597"/>
            <a:ext cx="1083993" cy="1083993"/>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9" name="椭圆 78"/>
          <p:cNvSpPr>
            <a:spLocks noChangeAspect="1"/>
          </p:cNvSpPr>
          <p:nvPr/>
        </p:nvSpPr>
        <p:spPr>
          <a:xfrm>
            <a:off x="1358745" y="4349310"/>
            <a:ext cx="1098532" cy="1098532"/>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0" name="椭圆 79"/>
          <p:cNvSpPr>
            <a:spLocks noChangeAspect="1"/>
          </p:cNvSpPr>
          <p:nvPr/>
        </p:nvSpPr>
        <p:spPr>
          <a:xfrm>
            <a:off x="7394575" y="4011613"/>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1" name="椭圆 80"/>
          <p:cNvSpPr>
            <a:spLocks noChangeAspect="1"/>
          </p:cNvSpPr>
          <p:nvPr/>
        </p:nvSpPr>
        <p:spPr>
          <a:xfrm>
            <a:off x="6609417" y="4218750"/>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2" name="椭圆 81"/>
          <p:cNvSpPr>
            <a:spLocks noChangeAspect="1"/>
          </p:cNvSpPr>
          <p:nvPr/>
        </p:nvSpPr>
        <p:spPr>
          <a:xfrm>
            <a:off x="5969000" y="4860925"/>
            <a:ext cx="417513" cy="417513"/>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4" name="椭圆 83"/>
          <p:cNvSpPr>
            <a:spLocks noChangeAspect="1"/>
          </p:cNvSpPr>
          <p:nvPr/>
        </p:nvSpPr>
        <p:spPr>
          <a:xfrm>
            <a:off x="7740352" y="4022563"/>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5" name="椭圆 84"/>
          <p:cNvSpPr>
            <a:spLocks noChangeAspect="1"/>
          </p:cNvSpPr>
          <p:nvPr/>
        </p:nvSpPr>
        <p:spPr>
          <a:xfrm>
            <a:off x="2627313" y="4213225"/>
            <a:ext cx="274637"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6" name="椭圆 85"/>
          <p:cNvSpPr>
            <a:spLocks noChangeAspect="1"/>
          </p:cNvSpPr>
          <p:nvPr/>
        </p:nvSpPr>
        <p:spPr>
          <a:xfrm>
            <a:off x="5614988" y="4521200"/>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p:tgtEl>
                                          <p:spTgt spid="33"/>
                                        </p:tgtEl>
                                        <p:attrNameLst>
                                          <p:attrName>ppt_y</p:attrName>
                                        </p:attrNameLst>
                                      </p:cBhvr>
                                      <p:tavLst>
                                        <p:tav tm="0">
                                          <p:val>
                                            <p:strVal val="#ppt_y-#ppt_h*1.125000"/>
                                          </p:val>
                                        </p:tav>
                                        <p:tav tm="100000">
                                          <p:val>
                                            <p:strVal val="#ppt_y"/>
                                          </p:val>
                                        </p:tav>
                                      </p:tavLst>
                                    </p:anim>
                                    <p:animEffect transition="in" filter="wipe(down)">
                                      <p:cBhvr>
                                        <p:cTn id="22" dur="500"/>
                                        <p:tgtEl>
                                          <p:spTgt spid="33"/>
                                        </p:tgtEl>
                                      </p:cBhvr>
                                    </p:animEffect>
                                  </p:childTnLst>
                                </p:cTn>
                              </p:par>
                              <p:par>
                                <p:cTn id="23" presetID="15"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1000" fill="hold"/>
                                        <p:tgtEl>
                                          <p:spTgt spid="74"/>
                                        </p:tgtEl>
                                        <p:attrNameLst>
                                          <p:attrName>ppt_w</p:attrName>
                                        </p:attrNameLst>
                                      </p:cBhvr>
                                      <p:tavLst>
                                        <p:tav tm="0">
                                          <p:val>
                                            <p:fltVal val="0"/>
                                          </p:val>
                                        </p:tav>
                                        <p:tav tm="100000">
                                          <p:val>
                                            <p:strVal val="#ppt_w"/>
                                          </p:val>
                                        </p:tav>
                                      </p:tavLst>
                                    </p:anim>
                                    <p:anim calcmode="lin" valueType="num">
                                      <p:cBhvr>
                                        <p:cTn id="26" dur="1000" fill="hold"/>
                                        <p:tgtEl>
                                          <p:spTgt spid="74"/>
                                        </p:tgtEl>
                                        <p:attrNameLst>
                                          <p:attrName>ppt_h</p:attrName>
                                        </p:attrNameLst>
                                      </p:cBhvr>
                                      <p:tavLst>
                                        <p:tav tm="0">
                                          <p:val>
                                            <p:fltVal val="0"/>
                                          </p:val>
                                        </p:tav>
                                        <p:tav tm="100000">
                                          <p:val>
                                            <p:strVal val="#ppt_h"/>
                                          </p:val>
                                        </p:tav>
                                      </p:tavLst>
                                    </p:anim>
                                    <p:anim calcmode="lin" valueType="num">
                                      <p:cBhvr>
                                        <p:cTn id="27"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5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1000" fill="hold"/>
                                        <p:tgtEl>
                                          <p:spTgt spid="76"/>
                                        </p:tgtEl>
                                        <p:attrNameLst>
                                          <p:attrName>ppt_w</p:attrName>
                                        </p:attrNameLst>
                                      </p:cBhvr>
                                      <p:tavLst>
                                        <p:tav tm="0">
                                          <p:val>
                                            <p:fltVal val="0"/>
                                          </p:val>
                                        </p:tav>
                                        <p:tav tm="100000">
                                          <p:val>
                                            <p:strVal val="#ppt_w"/>
                                          </p:val>
                                        </p:tav>
                                      </p:tavLst>
                                    </p:anim>
                                    <p:anim calcmode="lin" valueType="num">
                                      <p:cBhvr>
                                        <p:cTn id="32" dur="1000" fill="hold"/>
                                        <p:tgtEl>
                                          <p:spTgt spid="76"/>
                                        </p:tgtEl>
                                        <p:attrNameLst>
                                          <p:attrName>ppt_h</p:attrName>
                                        </p:attrNameLst>
                                      </p:cBhvr>
                                      <p:tavLst>
                                        <p:tav tm="0">
                                          <p:val>
                                            <p:fltVal val="0"/>
                                          </p:val>
                                        </p:tav>
                                        <p:tav tm="100000">
                                          <p:val>
                                            <p:strVal val="#ppt_h"/>
                                          </p:val>
                                        </p:tav>
                                      </p:tavLst>
                                    </p:anim>
                                    <p:anim calcmode="lin" valueType="num">
                                      <p:cBhvr>
                                        <p:cTn id="33"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6"/>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750"/>
                                  </p:stCondLst>
                                  <p:childTnLst>
                                    <p:set>
                                      <p:cBhvr>
                                        <p:cTn id="36" dur="1" fill="hold">
                                          <p:stCondLst>
                                            <p:cond delay="0"/>
                                          </p:stCondLst>
                                        </p:cTn>
                                        <p:tgtEl>
                                          <p:spTgt spid="77"/>
                                        </p:tgtEl>
                                        <p:attrNameLst>
                                          <p:attrName>style.visibility</p:attrName>
                                        </p:attrNameLst>
                                      </p:cBhvr>
                                      <p:to>
                                        <p:strVal val="visible"/>
                                      </p:to>
                                    </p:set>
                                    <p:anim calcmode="lin" valueType="num">
                                      <p:cBhvr>
                                        <p:cTn id="37" dur="1000" fill="hold"/>
                                        <p:tgtEl>
                                          <p:spTgt spid="77"/>
                                        </p:tgtEl>
                                        <p:attrNameLst>
                                          <p:attrName>ppt_w</p:attrName>
                                        </p:attrNameLst>
                                      </p:cBhvr>
                                      <p:tavLst>
                                        <p:tav tm="0">
                                          <p:val>
                                            <p:fltVal val="0"/>
                                          </p:val>
                                        </p:tav>
                                        <p:tav tm="100000">
                                          <p:val>
                                            <p:strVal val="#ppt_w"/>
                                          </p:val>
                                        </p:tav>
                                      </p:tavLst>
                                    </p:anim>
                                    <p:anim calcmode="lin" valueType="num">
                                      <p:cBhvr>
                                        <p:cTn id="38" dur="1000" fill="hold"/>
                                        <p:tgtEl>
                                          <p:spTgt spid="77"/>
                                        </p:tgtEl>
                                        <p:attrNameLst>
                                          <p:attrName>ppt_h</p:attrName>
                                        </p:attrNameLst>
                                      </p:cBhvr>
                                      <p:tavLst>
                                        <p:tav tm="0">
                                          <p:val>
                                            <p:fltVal val="0"/>
                                          </p:val>
                                        </p:tav>
                                        <p:tav tm="100000">
                                          <p:val>
                                            <p:strVal val="#ppt_h"/>
                                          </p:val>
                                        </p:tav>
                                      </p:tavLst>
                                    </p:anim>
                                    <p:anim calcmode="lin" valueType="num">
                                      <p:cBhvr>
                                        <p:cTn id="3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7"/>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1000"/>
                                  </p:stCondLst>
                                  <p:childTnLst>
                                    <p:set>
                                      <p:cBhvr>
                                        <p:cTn id="42" dur="1" fill="hold">
                                          <p:stCondLst>
                                            <p:cond delay="0"/>
                                          </p:stCondLst>
                                        </p:cTn>
                                        <p:tgtEl>
                                          <p:spTgt spid="79"/>
                                        </p:tgtEl>
                                        <p:attrNameLst>
                                          <p:attrName>style.visibility</p:attrName>
                                        </p:attrNameLst>
                                      </p:cBhvr>
                                      <p:to>
                                        <p:strVal val="visible"/>
                                      </p:to>
                                    </p:set>
                                    <p:anim calcmode="lin" valueType="num">
                                      <p:cBhvr>
                                        <p:cTn id="43" dur="1000" fill="hold"/>
                                        <p:tgtEl>
                                          <p:spTgt spid="79"/>
                                        </p:tgtEl>
                                        <p:attrNameLst>
                                          <p:attrName>ppt_w</p:attrName>
                                        </p:attrNameLst>
                                      </p:cBhvr>
                                      <p:tavLst>
                                        <p:tav tm="0">
                                          <p:val>
                                            <p:fltVal val="0"/>
                                          </p:val>
                                        </p:tav>
                                        <p:tav tm="100000">
                                          <p:val>
                                            <p:strVal val="#ppt_w"/>
                                          </p:val>
                                        </p:tav>
                                      </p:tavLst>
                                    </p:anim>
                                    <p:anim calcmode="lin" valueType="num">
                                      <p:cBhvr>
                                        <p:cTn id="44" dur="1000" fill="hold"/>
                                        <p:tgtEl>
                                          <p:spTgt spid="79"/>
                                        </p:tgtEl>
                                        <p:attrNameLst>
                                          <p:attrName>ppt_h</p:attrName>
                                        </p:attrNameLst>
                                      </p:cBhvr>
                                      <p:tavLst>
                                        <p:tav tm="0">
                                          <p:val>
                                            <p:fltVal val="0"/>
                                          </p:val>
                                        </p:tav>
                                        <p:tav tm="100000">
                                          <p:val>
                                            <p:strVal val="#ppt_h"/>
                                          </p:val>
                                        </p:tav>
                                      </p:tavLst>
                                    </p:anim>
                                    <p:anim calcmode="lin" valueType="num">
                                      <p:cBhvr>
                                        <p:cTn id="45"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9"/>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1250"/>
                                  </p:stCondLst>
                                  <p:childTnLst>
                                    <p:set>
                                      <p:cBhvr>
                                        <p:cTn id="48" dur="1" fill="hold">
                                          <p:stCondLst>
                                            <p:cond delay="0"/>
                                          </p:stCondLst>
                                        </p:cTn>
                                        <p:tgtEl>
                                          <p:spTgt spid="78"/>
                                        </p:tgtEl>
                                        <p:attrNameLst>
                                          <p:attrName>style.visibility</p:attrName>
                                        </p:attrNameLst>
                                      </p:cBhvr>
                                      <p:to>
                                        <p:strVal val="visible"/>
                                      </p:to>
                                    </p:set>
                                    <p:anim calcmode="lin" valueType="num">
                                      <p:cBhvr>
                                        <p:cTn id="49" dur="1000" fill="hold"/>
                                        <p:tgtEl>
                                          <p:spTgt spid="78"/>
                                        </p:tgtEl>
                                        <p:attrNameLst>
                                          <p:attrName>ppt_w</p:attrName>
                                        </p:attrNameLst>
                                      </p:cBhvr>
                                      <p:tavLst>
                                        <p:tav tm="0">
                                          <p:val>
                                            <p:fltVal val="0"/>
                                          </p:val>
                                        </p:tav>
                                        <p:tav tm="100000">
                                          <p:val>
                                            <p:strVal val="#ppt_w"/>
                                          </p:val>
                                        </p:tav>
                                      </p:tavLst>
                                    </p:anim>
                                    <p:anim calcmode="lin" valueType="num">
                                      <p:cBhvr>
                                        <p:cTn id="50" dur="1000" fill="hold"/>
                                        <p:tgtEl>
                                          <p:spTgt spid="78"/>
                                        </p:tgtEl>
                                        <p:attrNameLst>
                                          <p:attrName>ppt_h</p:attrName>
                                        </p:attrNameLst>
                                      </p:cBhvr>
                                      <p:tavLst>
                                        <p:tav tm="0">
                                          <p:val>
                                            <p:fltVal val="0"/>
                                          </p:val>
                                        </p:tav>
                                        <p:tav tm="100000">
                                          <p:val>
                                            <p:strVal val="#ppt_h"/>
                                          </p:val>
                                        </p:tav>
                                      </p:tavLst>
                                    </p:anim>
                                    <p:anim calcmode="lin" valueType="num">
                                      <p:cBhvr>
                                        <p:cTn id="51"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8"/>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1000" fill="hold"/>
                                        <p:tgtEl>
                                          <p:spTgt spid="80"/>
                                        </p:tgtEl>
                                        <p:attrNameLst>
                                          <p:attrName>ppt_w</p:attrName>
                                        </p:attrNameLst>
                                      </p:cBhvr>
                                      <p:tavLst>
                                        <p:tav tm="0">
                                          <p:val>
                                            <p:fltVal val="0"/>
                                          </p:val>
                                        </p:tav>
                                        <p:tav tm="100000">
                                          <p:val>
                                            <p:strVal val="#ppt_w"/>
                                          </p:val>
                                        </p:tav>
                                      </p:tavLst>
                                    </p:anim>
                                    <p:anim calcmode="lin" valueType="num">
                                      <p:cBhvr>
                                        <p:cTn id="56" dur="1000" fill="hold"/>
                                        <p:tgtEl>
                                          <p:spTgt spid="80"/>
                                        </p:tgtEl>
                                        <p:attrNameLst>
                                          <p:attrName>ppt_h</p:attrName>
                                        </p:attrNameLst>
                                      </p:cBhvr>
                                      <p:tavLst>
                                        <p:tav tm="0">
                                          <p:val>
                                            <p:fltVal val="0"/>
                                          </p:val>
                                        </p:tav>
                                        <p:tav tm="100000">
                                          <p:val>
                                            <p:strVal val="#ppt_h"/>
                                          </p:val>
                                        </p:tav>
                                      </p:tavLst>
                                    </p:anim>
                                    <p:anim calcmode="lin" valueType="num">
                                      <p:cBhvr>
                                        <p:cTn id="57"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0"/>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250"/>
                                  </p:stCondLst>
                                  <p:childTnLst>
                                    <p:set>
                                      <p:cBhvr>
                                        <p:cTn id="60" dur="1" fill="hold">
                                          <p:stCondLst>
                                            <p:cond delay="0"/>
                                          </p:stCondLst>
                                        </p:cTn>
                                        <p:tgtEl>
                                          <p:spTgt spid="81"/>
                                        </p:tgtEl>
                                        <p:attrNameLst>
                                          <p:attrName>style.visibility</p:attrName>
                                        </p:attrNameLst>
                                      </p:cBhvr>
                                      <p:to>
                                        <p:strVal val="visible"/>
                                      </p:to>
                                    </p:set>
                                    <p:anim calcmode="lin" valueType="num">
                                      <p:cBhvr>
                                        <p:cTn id="61" dur="1000" fill="hold"/>
                                        <p:tgtEl>
                                          <p:spTgt spid="81"/>
                                        </p:tgtEl>
                                        <p:attrNameLst>
                                          <p:attrName>ppt_w</p:attrName>
                                        </p:attrNameLst>
                                      </p:cBhvr>
                                      <p:tavLst>
                                        <p:tav tm="0">
                                          <p:val>
                                            <p:fltVal val="0"/>
                                          </p:val>
                                        </p:tav>
                                        <p:tav tm="100000">
                                          <p:val>
                                            <p:strVal val="#ppt_w"/>
                                          </p:val>
                                        </p:tav>
                                      </p:tavLst>
                                    </p:anim>
                                    <p:anim calcmode="lin" valueType="num">
                                      <p:cBhvr>
                                        <p:cTn id="62" dur="1000" fill="hold"/>
                                        <p:tgtEl>
                                          <p:spTgt spid="81"/>
                                        </p:tgtEl>
                                        <p:attrNameLst>
                                          <p:attrName>ppt_h</p:attrName>
                                        </p:attrNameLst>
                                      </p:cBhvr>
                                      <p:tavLst>
                                        <p:tav tm="0">
                                          <p:val>
                                            <p:fltVal val="0"/>
                                          </p:val>
                                        </p:tav>
                                        <p:tav tm="100000">
                                          <p:val>
                                            <p:strVal val="#ppt_h"/>
                                          </p:val>
                                        </p:tav>
                                      </p:tavLst>
                                    </p:anim>
                                    <p:anim calcmode="lin" valueType="num">
                                      <p:cBhvr>
                                        <p:cTn id="63"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1"/>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500"/>
                                  </p:stCondLst>
                                  <p:childTnLst>
                                    <p:set>
                                      <p:cBhvr>
                                        <p:cTn id="66" dur="1" fill="hold">
                                          <p:stCondLst>
                                            <p:cond delay="0"/>
                                          </p:stCondLst>
                                        </p:cTn>
                                        <p:tgtEl>
                                          <p:spTgt spid="82"/>
                                        </p:tgtEl>
                                        <p:attrNameLst>
                                          <p:attrName>style.visibility</p:attrName>
                                        </p:attrNameLst>
                                      </p:cBhvr>
                                      <p:to>
                                        <p:strVal val="visible"/>
                                      </p:to>
                                    </p:set>
                                    <p:anim calcmode="lin" valueType="num">
                                      <p:cBhvr>
                                        <p:cTn id="67" dur="1000" fill="hold"/>
                                        <p:tgtEl>
                                          <p:spTgt spid="82"/>
                                        </p:tgtEl>
                                        <p:attrNameLst>
                                          <p:attrName>ppt_w</p:attrName>
                                        </p:attrNameLst>
                                      </p:cBhvr>
                                      <p:tavLst>
                                        <p:tav tm="0">
                                          <p:val>
                                            <p:fltVal val="0"/>
                                          </p:val>
                                        </p:tav>
                                        <p:tav tm="100000">
                                          <p:val>
                                            <p:strVal val="#ppt_w"/>
                                          </p:val>
                                        </p:tav>
                                      </p:tavLst>
                                    </p:anim>
                                    <p:anim calcmode="lin" valueType="num">
                                      <p:cBhvr>
                                        <p:cTn id="68" dur="1000" fill="hold"/>
                                        <p:tgtEl>
                                          <p:spTgt spid="82"/>
                                        </p:tgtEl>
                                        <p:attrNameLst>
                                          <p:attrName>ppt_h</p:attrName>
                                        </p:attrNameLst>
                                      </p:cBhvr>
                                      <p:tavLst>
                                        <p:tav tm="0">
                                          <p:val>
                                            <p:fltVal val="0"/>
                                          </p:val>
                                        </p:tav>
                                        <p:tav tm="100000">
                                          <p:val>
                                            <p:strVal val="#ppt_h"/>
                                          </p:val>
                                        </p:tav>
                                      </p:tavLst>
                                    </p:anim>
                                    <p:anim calcmode="lin" valueType="num">
                                      <p:cBhvr>
                                        <p:cTn id="69"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2"/>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1000"/>
                                  </p:stCondLst>
                                  <p:childTnLst>
                                    <p:set>
                                      <p:cBhvr>
                                        <p:cTn id="72" dur="1" fill="hold">
                                          <p:stCondLst>
                                            <p:cond delay="0"/>
                                          </p:stCondLst>
                                        </p:cTn>
                                        <p:tgtEl>
                                          <p:spTgt spid="84"/>
                                        </p:tgtEl>
                                        <p:attrNameLst>
                                          <p:attrName>style.visibility</p:attrName>
                                        </p:attrNameLst>
                                      </p:cBhvr>
                                      <p:to>
                                        <p:strVal val="visible"/>
                                      </p:to>
                                    </p:set>
                                    <p:anim calcmode="lin" valueType="num">
                                      <p:cBhvr>
                                        <p:cTn id="73" dur="1000" fill="hold"/>
                                        <p:tgtEl>
                                          <p:spTgt spid="84"/>
                                        </p:tgtEl>
                                        <p:attrNameLst>
                                          <p:attrName>ppt_w</p:attrName>
                                        </p:attrNameLst>
                                      </p:cBhvr>
                                      <p:tavLst>
                                        <p:tav tm="0">
                                          <p:val>
                                            <p:fltVal val="0"/>
                                          </p:val>
                                        </p:tav>
                                        <p:tav tm="100000">
                                          <p:val>
                                            <p:strVal val="#ppt_w"/>
                                          </p:val>
                                        </p:tav>
                                      </p:tavLst>
                                    </p:anim>
                                    <p:anim calcmode="lin" valueType="num">
                                      <p:cBhvr>
                                        <p:cTn id="74" dur="1000" fill="hold"/>
                                        <p:tgtEl>
                                          <p:spTgt spid="84"/>
                                        </p:tgtEl>
                                        <p:attrNameLst>
                                          <p:attrName>ppt_h</p:attrName>
                                        </p:attrNameLst>
                                      </p:cBhvr>
                                      <p:tavLst>
                                        <p:tav tm="0">
                                          <p:val>
                                            <p:fltVal val="0"/>
                                          </p:val>
                                        </p:tav>
                                        <p:tav tm="100000">
                                          <p:val>
                                            <p:strVal val="#ppt_h"/>
                                          </p:val>
                                        </p:tav>
                                      </p:tavLst>
                                    </p:anim>
                                    <p:anim calcmode="lin" valueType="num">
                                      <p:cBhvr>
                                        <p:cTn id="75"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84"/>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1000" fill="hold"/>
                                        <p:tgtEl>
                                          <p:spTgt spid="85"/>
                                        </p:tgtEl>
                                        <p:attrNameLst>
                                          <p:attrName>ppt_w</p:attrName>
                                        </p:attrNameLst>
                                      </p:cBhvr>
                                      <p:tavLst>
                                        <p:tav tm="0">
                                          <p:val>
                                            <p:fltVal val="0"/>
                                          </p:val>
                                        </p:tav>
                                        <p:tav tm="100000">
                                          <p:val>
                                            <p:strVal val="#ppt_w"/>
                                          </p:val>
                                        </p:tav>
                                      </p:tavLst>
                                    </p:anim>
                                    <p:anim calcmode="lin" valueType="num">
                                      <p:cBhvr>
                                        <p:cTn id="80" dur="1000" fill="hold"/>
                                        <p:tgtEl>
                                          <p:spTgt spid="85"/>
                                        </p:tgtEl>
                                        <p:attrNameLst>
                                          <p:attrName>ppt_h</p:attrName>
                                        </p:attrNameLst>
                                      </p:cBhvr>
                                      <p:tavLst>
                                        <p:tav tm="0">
                                          <p:val>
                                            <p:fltVal val="0"/>
                                          </p:val>
                                        </p:tav>
                                        <p:tav tm="100000">
                                          <p:val>
                                            <p:strVal val="#ppt_h"/>
                                          </p:val>
                                        </p:tav>
                                      </p:tavLst>
                                    </p:anim>
                                    <p:anim calcmode="lin" valueType="num">
                                      <p:cBhvr>
                                        <p:cTn id="81"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8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86"/>
                                        </p:tgtEl>
                                        <p:attrNameLst>
                                          <p:attrName>style.visibility</p:attrName>
                                        </p:attrNameLst>
                                      </p:cBhvr>
                                      <p:to>
                                        <p:strVal val="visible"/>
                                      </p:to>
                                    </p:set>
                                    <p:anim calcmode="lin" valueType="num">
                                      <p:cBhvr>
                                        <p:cTn id="85" dur="1000" fill="hold"/>
                                        <p:tgtEl>
                                          <p:spTgt spid="86"/>
                                        </p:tgtEl>
                                        <p:attrNameLst>
                                          <p:attrName>ppt_w</p:attrName>
                                        </p:attrNameLst>
                                      </p:cBhvr>
                                      <p:tavLst>
                                        <p:tav tm="0">
                                          <p:val>
                                            <p:fltVal val="0"/>
                                          </p:val>
                                        </p:tav>
                                        <p:tav tm="100000">
                                          <p:val>
                                            <p:strVal val="#ppt_w"/>
                                          </p:val>
                                        </p:tav>
                                      </p:tavLst>
                                    </p:anim>
                                    <p:anim calcmode="lin" valueType="num">
                                      <p:cBhvr>
                                        <p:cTn id="86" dur="1000" fill="hold"/>
                                        <p:tgtEl>
                                          <p:spTgt spid="86"/>
                                        </p:tgtEl>
                                        <p:attrNameLst>
                                          <p:attrName>ppt_h</p:attrName>
                                        </p:attrNameLst>
                                      </p:cBhvr>
                                      <p:tavLst>
                                        <p:tav tm="0">
                                          <p:val>
                                            <p:fltVal val="0"/>
                                          </p:val>
                                        </p:tav>
                                        <p:tav tm="100000">
                                          <p:val>
                                            <p:strVal val="#ppt_h"/>
                                          </p:val>
                                        </p:tav>
                                      </p:tavLst>
                                    </p:anim>
                                    <p:anim calcmode="lin" valueType="num">
                                      <p:cBhvr>
                                        <p:cTn id="87"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86"/>
                                        </p:tgtEl>
                                        <p:attrNameLst>
                                          <p:attrName>ppt_y</p:attrName>
                                        </p:attrNameLst>
                                      </p:cBhvr>
                                      <p:tavLst>
                                        <p:tav tm="0" fmla="#ppt_y+(sin(-2*pi*(1-$))*-#ppt_x+cos(-2*pi*(1-$))*(1-#ppt_y))*(1-$)">
                                          <p:val>
                                            <p:fltVal val="0"/>
                                          </p:val>
                                        </p:tav>
                                        <p:tav tm="100000">
                                          <p:val>
                                            <p:fltVal val="1"/>
                                          </p:val>
                                        </p:tav>
                                      </p:tavLst>
                                    </p:anim>
                                  </p:childTnLst>
                                </p:cTn>
                              </p:par>
                              <p:par>
                                <p:cTn id="89" presetID="27" presetClass="emph" presetSubtype="0" fill="remove" grpId="1" nodeType="withEffect">
                                  <p:stCondLst>
                                    <p:cond delay="2750"/>
                                  </p:stCondLst>
                                  <p:childTnLst>
                                    <p:animClr clrSpc="rgb" dir="cw">
                                      <p:cBhvr override="childStyle">
                                        <p:cTn id="90" dur="375" autoRev="1" fill="remove"/>
                                        <p:tgtEl>
                                          <p:spTgt spid="77"/>
                                        </p:tgtEl>
                                        <p:attrNameLst>
                                          <p:attrName>style.color</p:attrName>
                                        </p:attrNameLst>
                                      </p:cBhvr>
                                      <p:to>
                                        <a:schemeClr val="bg1"/>
                                      </p:to>
                                    </p:animClr>
                                    <p:animClr clrSpc="rgb" dir="cw">
                                      <p:cBhvr>
                                        <p:cTn id="91" dur="375" autoRev="1" fill="remove"/>
                                        <p:tgtEl>
                                          <p:spTgt spid="77"/>
                                        </p:tgtEl>
                                        <p:attrNameLst>
                                          <p:attrName>fillcolor</p:attrName>
                                        </p:attrNameLst>
                                      </p:cBhvr>
                                      <p:to>
                                        <a:schemeClr val="bg1"/>
                                      </p:to>
                                    </p:animClr>
                                    <p:set>
                                      <p:cBhvr>
                                        <p:cTn id="92" dur="375" autoRev="1" fill="remove"/>
                                        <p:tgtEl>
                                          <p:spTgt spid="77"/>
                                        </p:tgtEl>
                                        <p:attrNameLst>
                                          <p:attrName>fill.type</p:attrName>
                                        </p:attrNameLst>
                                      </p:cBhvr>
                                      <p:to>
                                        <p:strVal val="solid"/>
                                      </p:to>
                                    </p:set>
                                    <p:set>
                                      <p:cBhvr>
                                        <p:cTn id="93" dur="375" autoRev="1" fill="remove"/>
                                        <p:tgtEl>
                                          <p:spTgt spid="77"/>
                                        </p:tgtEl>
                                        <p:attrNameLst>
                                          <p:attrName>fill.on</p:attrName>
                                        </p:attrNameLst>
                                      </p:cBhvr>
                                      <p:to>
                                        <p:strVal val="true"/>
                                      </p:to>
                                    </p:set>
                                  </p:childTnLst>
                                </p:cTn>
                              </p:par>
                              <p:par>
                                <p:cTn id="94" presetID="27" presetClass="emph" presetSubtype="0" fill="remove" grpId="1" nodeType="withEffect">
                                  <p:stCondLst>
                                    <p:cond delay="2500"/>
                                  </p:stCondLst>
                                  <p:childTnLst>
                                    <p:animClr clrSpc="rgb" dir="cw">
                                      <p:cBhvr override="childStyle">
                                        <p:cTn id="95" dur="375" autoRev="1" fill="remove"/>
                                        <p:tgtEl>
                                          <p:spTgt spid="79"/>
                                        </p:tgtEl>
                                        <p:attrNameLst>
                                          <p:attrName>style.color</p:attrName>
                                        </p:attrNameLst>
                                      </p:cBhvr>
                                      <p:to>
                                        <a:schemeClr val="bg1"/>
                                      </p:to>
                                    </p:animClr>
                                    <p:animClr clrSpc="rgb" dir="cw">
                                      <p:cBhvr>
                                        <p:cTn id="96" dur="375" autoRev="1" fill="remove"/>
                                        <p:tgtEl>
                                          <p:spTgt spid="79"/>
                                        </p:tgtEl>
                                        <p:attrNameLst>
                                          <p:attrName>fillcolor</p:attrName>
                                        </p:attrNameLst>
                                      </p:cBhvr>
                                      <p:to>
                                        <a:schemeClr val="bg1"/>
                                      </p:to>
                                    </p:animClr>
                                    <p:set>
                                      <p:cBhvr>
                                        <p:cTn id="97" dur="375" autoRev="1" fill="remove"/>
                                        <p:tgtEl>
                                          <p:spTgt spid="79"/>
                                        </p:tgtEl>
                                        <p:attrNameLst>
                                          <p:attrName>fill.type</p:attrName>
                                        </p:attrNameLst>
                                      </p:cBhvr>
                                      <p:to>
                                        <p:strVal val="solid"/>
                                      </p:to>
                                    </p:set>
                                    <p:set>
                                      <p:cBhvr>
                                        <p:cTn id="98" dur="375" autoRev="1" fill="remove"/>
                                        <p:tgtEl>
                                          <p:spTgt spid="79"/>
                                        </p:tgtEl>
                                        <p:attrNameLst>
                                          <p:attrName>fill.on</p:attrName>
                                        </p:attrNameLst>
                                      </p:cBhvr>
                                      <p:to>
                                        <p:strVal val="true"/>
                                      </p:to>
                                    </p:set>
                                  </p:childTnLst>
                                </p:cTn>
                              </p:par>
                              <p:par>
                                <p:cTn id="99" presetID="27" presetClass="emph" presetSubtype="0" fill="remove" grpId="1" nodeType="withEffect">
                                  <p:stCondLst>
                                    <p:cond delay="2250"/>
                                  </p:stCondLst>
                                  <p:childTnLst>
                                    <p:animClr clrSpc="rgb" dir="cw">
                                      <p:cBhvr override="childStyle">
                                        <p:cTn id="100" dur="375" autoRev="1" fill="remove"/>
                                        <p:tgtEl>
                                          <p:spTgt spid="78"/>
                                        </p:tgtEl>
                                        <p:attrNameLst>
                                          <p:attrName>style.color</p:attrName>
                                        </p:attrNameLst>
                                      </p:cBhvr>
                                      <p:to>
                                        <a:schemeClr val="bg1"/>
                                      </p:to>
                                    </p:animClr>
                                    <p:animClr clrSpc="rgb" dir="cw">
                                      <p:cBhvr>
                                        <p:cTn id="101" dur="375" autoRev="1" fill="remove"/>
                                        <p:tgtEl>
                                          <p:spTgt spid="78"/>
                                        </p:tgtEl>
                                        <p:attrNameLst>
                                          <p:attrName>fillcolor</p:attrName>
                                        </p:attrNameLst>
                                      </p:cBhvr>
                                      <p:to>
                                        <a:schemeClr val="bg1"/>
                                      </p:to>
                                    </p:animClr>
                                    <p:set>
                                      <p:cBhvr>
                                        <p:cTn id="102" dur="375" autoRev="1" fill="remove"/>
                                        <p:tgtEl>
                                          <p:spTgt spid="78"/>
                                        </p:tgtEl>
                                        <p:attrNameLst>
                                          <p:attrName>fill.type</p:attrName>
                                        </p:attrNameLst>
                                      </p:cBhvr>
                                      <p:to>
                                        <p:strVal val="solid"/>
                                      </p:to>
                                    </p:set>
                                    <p:set>
                                      <p:cBhvr>
                                        <p:cTn id="103" dur="375" autoRev="1" fill="remove"/>
                                        <p:tgtEl>
                                          <p:spTgt spid="78"/>
                                        </p:tgtEl>
                                        <p:attrNameLst>
                                          <p:attrName>fill.on</p:attrName>
                                        </p:attrNameLst>
                                      </p:cBhvr>
                                      <p:to>
                                        <p:strVal val="true"/>
                                      </p:to>
                                    </p:set>
                                  </p:childTnLst>
                                </p:cTn>
                              </p:par>
                              <p:par>
                                <p:cTn id="104" presetID="27" presetClass="emph" presetSubtype="0" fill="remove" grpId="1" nodeType="withEffect">
                                  <p:stCondLst>
                                    <p:cond delay="2750"/>
                                  </p:stCondLst>
                                  <p:childTnLst>
                                    <p:animClr clrSpc="rgb" dir="cw">
                                      <p:cBhvr override="childStyle">
                                        <p:cTn id="105" dur="375" autoRev="1" fill="remove"/>
                                        <p:tgtEl>
                                          <p:spTgt spid="81"/>
                                        </p:tgtEl>
                                        <p:attrNameLst>
                                          <p:attrName>style.color</p:attrName>
                                        </p:attrNameLst>
                                      </p:cBhvr>
                                      <p:to>
                                        <a:schemeClr val="bg1"/>
                                      </p:to>
                                    </p:animClr>
                                    <p:animClr clrSpc="rgb" dir="cw">
                                      <p:cBhvr>
                                        <p:cTn id="106" dur="375" autoRev="1" fill="remove"/>
                                        <p:tgtEl>
                                          <p:spTgt spid="81"/>
                                        </p:tgtEl>
                                        <p:attrNameLst>
                                          <p:attrName>fillcolor</p:attrName>
                                        </p:attrNameLst>
                                      </p:cBhvr>
                                      <p:to>
                                        <a:schemeClr val="bg1"/>
                                      </p:to>
                                    </p:animClr>
                                    <p:set>
                                      <p:cBhvr>
                                        <p:cTn id="107" dur="375" autoRev="1" fill="remove"/>
                                        <p:tgtEl>
                                          <p:spTgt spid="81"/>
                                        </p:tgtEl>
                                        <p:attrNameLst>
                                          <p:attrName>fill.type</p:attrName>
                                        </p:attrNameLst>
                                      </p:cBhvr>
                                      <p:to>
                                        <p:strVal val="solid"/>
                                      </p:to>
                                    </p:set>
                                    <p:set>
                                      <p:cBhvr>
                                        <p:cTn id="108" dur="375" autoRev="1" fill="remove"/>
                                        <p:tgtEl>
                                          <p:spTgt spid="81"/>
                                        </p:tgtEl>
                                        <p:attrNameLst>
                                          <p:attrName>fill.on</p:attrName>
                                        </p:attrNameLst>
                                      </p:cBhvr>
                                      <p:to>
                                        <p:strVal val="true"/>
                                      </p:to>
                                    </p:set>
                                  </p:childTnLst>
                                </p:cTn>
                              </p:par>
                              <p:par>
                                <p:cTn id="109" presetID="27" presetClass="emph" presetSubtype="0" fill="remove" grpId="1" nodeType="withEffect">
                                  <p:stCondLst>
                                    <p:cond delay="2500"/>
                                  </p:stCondLst>
                                  <p:childTnLst>
                                    <p:animClr clrSpc="rgb" dir="cw">
                                      <p:cBhvr override="childStyle">
                                        <p:cTn id="110" dur="375" autoRev="1" fill="remove"/>
                                        <p:tgtEl>
                                          <p:spTgt spid="84"/>
                                        </p:tgtEl>
                                        <p:attrNameLst>
                                          <p:attrName>style.color</p:attrName>
                                        </p:attrNameLst>
                                      </p:cBhvr>
                                      <p:to>
                                        <a:schemeClr val="bg1"/>
                                      </p:to>
                                    </p:animClr>
                                    <p:animClr clrSpc="rgb" dir="cw">
                                      <p:cBhvr>
                                        <p:cTn id="111" dur="375" autoRev="1" fill="remove"/>
                                        <p:tgtEl>
                                          <p:spTgt spid="84"/>
                                        </p:tgtEl>
                                        <p:attrNameLst>
                                          <p:attrName>fillcolor</p:attrName>
                                        </p:attrNameLst>
                                      </p:cBhvr>
                                      <p:to>
                                        <a:schemeClr val="bg1"/>
                                      </p:to>
                                    </p:animClr>
                                    <p:set>
                                      <p:cBhvr>
                                        <p:cTn id="112" dur="375" autoRev="1" fill="remove"/>
                                        <p:tgtEl>
                                          <p:spTgt spid="84"/>
                                        </p:tgtEl>
                                        <p:attrNameLst>
                                          <p:attrName>fill.type</p:attrName>
                                        </p:attrNameLst>
                                      </p:cBhvr>
                                      <p:to>
                                        <p:strVal val="solid"/>
                                      </p:to>
                                    </p:set>
                                    <p:set>
                                      <p:cBhvr>
                                        <p:cTn id="113" dur="375" autoRev="1" fill="remove"/>
                                        <p:tgtEl>
                                          <p:spTgt spid="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9" grpId="0" animBg="1"/>
      <p:bldP spid="32" grpId="0"/>
      <p:bldP spid="33" grpId="0"/>
      <p:bldP spid="74" grpId="0" animBg="1"/>
      <p:bldP spid="76" grpId="0" animBg="1"/>
      <p:bldP spid="77" grpId="0" animBg="1"/>
      <p:bldP spid="77" grpId="1" animBg="1"/>
      <p:bldP spid="78" grpId="0" animBg="1"/>
      <p:bldP spid="78" grpId="1" animBg="1"/>
      <p:bldP spid="79" grpId="0" animBg="1"/>
      <p:bldP spid="79" grpId="1" animBg="1"/>
      <p:bldP spid="80" grpId="0" animBg="1"/>
      <p:bldP spid="81" grpId="0" animBg="1"/>
      <p:bldP spid="81" grpId="1" animBg="1"/>
      <p:bldP spid="82" grpId="0" animBg="1"/>
      <p:bldP spid="84" grpId="0" animBg="1"/>
      <p:bldP spid="84" grpId="1" animBg="1"/>
      <p:bldP spid="85"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设备设施更新改造管理</a:t>
            </a:r>
          </a:p>
        </p:txBody>
      </p:sp>
      <p:sp>
        <p:nvSpPr>
          <p:cNvPr id="164868"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03</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0" name="矩形 9"/>
          <p:cNvSpPr/>
          <p:nvPr/>
        </p:nvSpPr>
        <p:spPr>
          <a:xfrm>
            <a:off x="755650" y="987425"/>
            <a:ext cx="7632700" cy="3908425"/>
          </a:xfrm>
          <a:prstGeom prst="rect">
            <a:avLst/>
          </a:prstGeom>
          <a:ln>
            <a:solidFill>
              <a:schemeClr val="tx1"/>
            </a:solidFill>
            <a:prstDash val="dash"/>
          </a:ln>
        </p:spPr>
        <p:txBody>
          <a:bodyPr>
            <a:spAutoFit/>
          </a:bodyPr>
          <a:lstStyle/>
          <a:p>
            <a:pPr fontAlgn="auto"/>
            <a:r>
              <a:rPr lang="zh-CN" altLang="en-US" sz="1400" b="1" noProof="1">
                <a:latin typeface="微软雅黑" pitchFamily="34" charset="-122"/>
                <a:ea typeface="微软雅黑" pitchFamily="34" charset="-122"/>
              </a:rPr>
              <a:t>设备设施更新、改造安全管理</a:t>
            </a:r>
            <a:endParaRPr lang="en-US" altLang="zh-CN" sz="1400" b="1"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设备设施的更新、改造应严格遵守国家、行业和集团的相关安全生产法律法规、标准规范、规章制度等的相关要求。</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设备设施更新、改造应满足如下</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安全要求设备设施无重大安全隐患</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无设计、改造安全缺陷</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安全防护装置齐全、完好</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无遗漏</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尽可能降低或消除职业健康危害</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设备机械化和自动化程度提高</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提高工作效率工作稳定性较高</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不故障频发</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符合企业长期发展规划</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其他安全要求。</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设备设施更新、改造完毕后</a:t>
            </a:r>
            <a:r>
              <a:rPr lang="en-US" altLang="zh-CN" sz="1300" noProof="1">
                <a:latin typeface="微软雅黑" pitchFamily="34" charset="-122"/>
                <a:ea typeface="微软雅黑" pitchFamily="34" charset="-122"/>
              </a:rPr>
              <a:t>,</a:t>
            </a:r>
            <a:r>
              <a:rPr lang="zh-CN" altLang="en-US" sz="1300" noProof="1" smtClean="0">
                <a:latin typeface="微软雅黑" pitchFamily="34" charset="-122"/>
                <a:ea typeface="微软雅黑" pitchFamily="34" charset="-122"/>
              </a:rPr>
              <a:t>要</a:t>
            </a:r>
            <a:r>
              <a:rPr lang="en-US" altLang="zh-CN" sz="1300" noProof="1" smtClean="0">
                <a:latin typeface="微软雅黑" pitchFamily="34" charset="-122"/>
                <a:ea typeface="微软雅黑" pitchFamily="34" charset="-122"/>
              </a:rPr>
              <a:t>[</a:t>
            </a:r>
            <a:r>
              <a:rPr lang="zh-CN" altLang="en-US" sz="1300" noProof="1" smtClean="0">
                <a:latin typeface="微软雅黑" pitchFamily="34" charset="-122"/>
                <a:ea typeface="微软雅黑" pitchFamily="34" charset="-122"/>
              </a:rPr>
              <a:t>获取资料咨询微信：</a:t>
            </a:r>
            <a:r>
              <a:rPr lang="en-US" altLang="zh-CN" sz="1300" noProof="1" smtClean="0">
                <a:latin typeface="微软雅黑" pitchFamily="34" charset="-122"/>
                <a:ea typeface="微软雅黑" pitchFamily="34" charset="-122"/>
              </a:rPr>
              <a:t>ansyingsj1]</a:t>
            </a:r>
            <a:r>
              <a:rPr lang="zh-CN" altLang="en-US" sz="1300" noProof="1" smtClean="0">
                <a:latin typeface="微软雅黑" pitchFamily="34" charset="-122"/>
                <a:ea typeface="微软雅黑" pitchFamily="34" charset="-122"/>
              </a:rPr>
              <a:t>按照</a:t>
            </a:r>
            <a:r>
              <a:rPr lang="zh-CN" altLang="en-US" sz="1300" noProof="1">
                <a:latin typeface="微软雅黑" pitchFamily="34" charset="-122"/>
                <a:ea typeface="微软雅黑" pitchFamily="34" charset="-122"/>
              </a:rPr>
              <a:t>新购设备的安全管理要求进行设备设施的调试、验收和培训后</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方可允许投入使用。</a:t>
            </a:r>
          </a:p>
        </p:txBody>
      </p:sp>
    </p:spTree>
  </p:cSld>
  <p:clrMapOvr>
    <a:masterClrMapping/>
  </p:clrMapOvr>
  <p:transition spd="slow" advClick="0" advTm="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设备设施更新改造管理</a:t>
            </a:r>
          </a:p>
        </p:txBody>
      </p:sp>
      <p:sp>
        <p:nvSpPr>
          <p:cNvPr id="166916"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03</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1" name="图示 10"/>
          <p:cNvGraphicFramePr/>
          <p:nvPr/>
        </p:nvGraphicFramePr>
        <p:xfrm>
          <a:off x="395536" y="1131590"/>
          <a:ext cx="813690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a:xfrm>
            <a:off x="2876174" y="2953662"/>
            <a:ext cx="3832317" cy="72000"/>
          </a:xfrm>
          <a:prstGeom prst="roundRect">
            <a:avLst>
              <a:gd name="adj" fmla="val 7843"/>
            </a:avLst>
          </a:prstGeom>
          <a:solidFill>
            <a:schemeClr val="accent1"/>
          </a:solidFill>
          <a:ln w="12700">
            <a:gradFill flip="none" rotWithShape="1">
              <a:gsLst>
                <a:gs pos="0">
                  <a:schemeClr val="bg1"/>
                </a:gs>
                <a:gs pos="100000">
                  <a:schemeClr val="bg1">
                    <a:lumMod val="85000"/>
                  </a:schemeClr>
                </a:gs>
              </a:gsLst>
              <a:lin ang="2700000" scaled="1"/>
              <a:tileRect/>
            </a:gradFill>
          </a:ln>
          <a:effectLst>
            <a:outerShdw blurRad="139700" dist="50800" dir="2700000" sx="97000" sy="97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fontAlgn="auto"/>
            <a:endParaRPr lang="zh-CN" altLang="en-US" noProof="1">
              <a:solidFill>
                <a:srgbClr val="E87071">
                  <a:alpha val="99000"/>
                </a:srgbClr>
              </a:solidFill>
            </a:endParaRPr>
          </a:p>
        </p:txBody>
      </p:sp>
      <p:sp>
        <p:nvSpPr>
          <p:cNvPr id="29" name="椭圆 28"/>
          <p:cNvSpPr/>
          <p:nvPr/>
        </p:nvSpPr>
        <p:spPr>
          <a:xfrm>
            <a:off x="3802636" y="508093"/>
            <a:ext cx="1699825" cy="1699826"/>
          </a:xfrm>
          <a:prstGeom prst="ellipse">
            <a:avLst/>
          </a:prstGeom>
          <a:gradFill>
            <a:gsLst>
              <a:gs pos="100000">
                <a:schemeClr val="bg1">
                  <a:lumMod val="95000"/>
                </a:schemeClr>
              </a:gs>
              <a:gs pos="0">
                <a:schemeClr val="bg1">
                  <a:lumMod val="75000"/>
                </a:schemeClr>
              </a:gs>
            </a:gsLst>
            <a:lin ang="2700000" scaled="1"/>
          </a:gradFill>
          <a:ln w="44450">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32" name="TextBox 31"/>
          <p:cNvSpPr txBox="1">
            <a:spLocks noChangeArrowheads="1"/>
          </p:cNvSpPr>
          <p:nvPr/>
        </p:nvSpPr>
        <p:spPr bwMode="auto">
          <a:xfrm>
            <a:off x="3948113" y="627063"/>
            <a:ext cx="15605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en-US" altLang="zh-CN" sz="8800">
                <a:solidFill>
                  <a:srgbClr val="0070C0"/>
                </a:solidFill>
                <a:latin typeface="Impact" pitchFamily="34" charset="0"/>
              </a:rPr>
              <a:t>04</a:t>
            </a:r>
            <a:endParaRPr lang="zh-CN" altLang="en-US" sz="8800">
              <a:solidFill>
                <a:srgbClr val="0070C0"/>
              </a:solidFill>
              <a:latin typeface="Impact" pitchFamily="34" charset="0"/>
            </a:endParaRPr>
          </a:p>
        </p:txBody>
      </p:sp>
      <p:sp>
        <p:nvSpPr>
          <p:cNvPr id="33" name="TextBox 32"/>
          <p:cNvSpPr txBox="1"/>
          <p:nvPr/>
        </p:nvSpPr>
        <p:spPr>
          <a:xfrm>
            <a:off x="2987824" y="2408571"/>
            <a:ext cx="3775388" cy="523218"/>
          </a:xfrm>
          <a:prstGeom prst="rect">
            <a:avLst/>
          </a:prstGeom>
          <a:noFill/>
        </p:spPr>
        <p:txBody>
          <a:bodyPr wrap="none" lIns="91438" tIns="45719" rIns="91438" bIns="45719">
            <a:spAutoFit/>
          </a:bodyPr>
          <a:lstStyle/>
          <a:p>
            <a:pPr fontAlgn="auto"/>
            <a:r>
              <a:rPr lang="zh-CN" altLang="en-US" sz="2800" b="1" noProof="1">
                <a:solidFill>
                  <a:prstClr val="black">
                    <a:alpha val="91000"/>
                  </a:prstClr>
                </a:solidFill>
                <a:latin typeface="微软雅黑" pitchFamily="34" charset="-122"/>
                <a:ea typeface="微软雅黑" pitchFamily="34" charset="-122"/>
                <a:cs typeface="方正豪体简体" pitchFamily="1" charset="-122"/>
              </a:rPr>
              <a:t>设备设施报废拆除管理</a:t>
            </a:r>
          </a:p>
        </p:txBody>
      </p:sp>
      <p:sp>
        <p:nvSpPr>
          <p:cNvPr id="74" name="椭圆 73"/>
          <p:cNvSpPr>
            <a:spLocks noChangeAspect="1"/>
          </p:cNvSpPr>
          <p:nvPr/>
        </p:nvSpPr>
        <p:spPr>
          <a:xfrm>
            <a:off x="604838" y="4849813"/>
            <a:ext cx="542925"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6" name="椭圆 75"/>
          <p:cNvSpPr>
            <a:spLocks noChangeAspect="1"/>
          </p:cNvSpPr>
          <p:nvPr/>
        </p:nvSpPr>
        <p:spPr>
          <a:xfrm>
            <a:off x="3108325" y="4386263"/>
            <a:ext cx="541338"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7" name="椭圆 76"/>
          <p:cNvSpPr>
            <a:spLocks noChangeAspect="1"/>
          </p:cNvSpPr>
          <p:nvPr/>
        </p:nvSpPr>
        <p:spPr>
          <a:xfrm>
            <a:off x="4850805" y="4702596"/>
            <a:ext cx="632419" cy="632419"/>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8" name="椭圆 77"/>
          <p:cNvSpPr>
            <a:spLocks noChangeAspect="1"/>
          </p:cNvSpPr>
          <p:nvPr/>
        </p:nvSpPr>
        <p:spPr>
          <a:xfrm>
            <a:off x="3335534" y="4702597"/>
            <a:ext cx="1083993" cy="1083993"/>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79" name="椭圆 78"/>
          <p:cNvSpPr>
            <a:spLocks noChangeAspect="1"/>
          </p:cNvSpPr>
          <p:nvPr/>
        </p:nvSpPr>
        <p:spPr>
          <a:xfrm>
            <a:off x="1358745" y="4349310"/>
            <a:ext cx="1098532" cy="1098532"/>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0" name="椭圆 79"/>
          <p:cNvSpPr>
            <a:spLocks noChangeAspect="1"/>
          </p:cNvSpPr>
          <p:nvPr/>
        </p:nvSpPr>
        <p:spPr>
          <a:xfrm>
            <a:off x="7394575" y="4011613"/>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1" name="椭圆 80"/>
          <p:cNvSpPr>
            <a:spLocks noChangeAspect="1"/>
          </p:cNvSpPr>
          <p:nvPr/>
        </p:nvSpPr>
        <p:spPr>
          <a:xfrm>
            <a:off x="6609417" y="4218750"/>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2" name="椭圆 81"/>
          <p:cNvSpPr>
            <a:spLocks noChangeAspect="1"/>
          </p:cNvSpPr>
          <p:nvPr/>
        </p:nvSpPr>
        <p:spPr>
          <a:xfrm>
            <a:off x="5969000" y="4860925"/>
            <a:ext cx="417513" cy="417513"/>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4" name="椭圆 83"/>
          <p:cNvSpPr>
            <a:spLocks noChangeAspect="1"/>
          </p:cNvSpPr>
          <p:nvPr/>
        </p:nvSpPr>
        <p:spPr>
          <a:xfrm>
            <a:off x="7740352" y="4022563"/>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5" name="椭圆 84"/>
          <p:cNvSpPr>
            <a:spLocks noChangeAspect="1"/>
          </p:cNvSpPr>
          <p:nvPr/>
        </p:nvSpPr>
        <p:spPr>
          <a:xfrm>
            <a:off x="2627313" y="4213225"/>
            <a:ext cx="274637"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
        <p:nvSpPr>
          <p:cNvPr id="86" name="椭圆 85"/>
          <p:cNvSpPr>
            <a:spLocks noChangeAspect="1"/>
          </p:cNvSpPr>
          <p:nvPr/>
        </p:nvSpPr>
        <p:spPr>
          <a:xfrm>
            <a:off x="5614988" y="4521200"/>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prstClr val="white"/>
                </a:solidFill>
              </a:ln>
              <a:solidFill>
                <a:srgbClr val="0070C0"/>
              </a:solidFill>
              <a:effectLst>
                <a:innerShdw blurRad="63500" dist="50800" dir="13500000">
                  <a:prstClr val="black">
                    <a:alpha val="50000"/>
                  </a:prstClr>
                </a:innerShdw>
              </a:effectLs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p:tgtEl>
                                          <p:spTgt spid="33"/>
                                        </p:tgtEl>
                                        <p:attrNameLst>
                                          <p:attrName>ppt_y</p:attrName>
                                        </p:attrNameLst>
                                      </p:cBhvr>
                                      <p:tavLst>
                                        <p:tav tm="0">
                                          <p:val>
                                            <p:strVal val="#ppt_y-#ppt_h*1.125000"/>
                                          </p:val>
                                        </p:tav>
                                        <p:tav tm="100000">
                                          <p:val>
                                            <p:strVal val="#ppt_y"/>
                                          </p:val>
                                        </p:tav>
                                      </p:tavLst>
                                    </p:anim>
                                    <p:animEffect transition="in" filter="wipe(down)">
                                      <p:cBhvr>
                                        <p:cTn id="22" dur="500"/>
                                        <p:tgtEl>
                                          <p:spTgt spid="33"/>
                                        </p:tgtEl>
                                      </p:cBhvr>
                                    </p:animEffect>
                                  </p:childTnLst>
                                </p:cTn>
                              </p:par>
                              <p:par>
                                <p:cTn id="23" presetID="15"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1000" fill="hold"/>
                                        <p:tgtEl>
                                          <p:spTgt spid="74"/>
                                        </p:tgtEl>
                                        <p:attrNameLst>
                                          <p:attrName>ppt_w</p:attrName>
                                        </p:attrNameLst>
                                      </p:cBhvr>
                                      <p:tavLst>
                                        <p:tav tm="0">
                                          <p:val>
                                            <p:fltVal val="0"/>
                                          </p:val>
                                        </p:tav>
                                        <p:tav tm="100000">
                                          <p:val>
                                            <p:strVal val="#ppt_w"/>
                                          </p:val>
                                        </p:tav>
                                      </p:tavLst>
                                    </p:anim>
                                    <p:anim calcmode="lin" valueType="num">
                                      <p:cBhvr>
                                        <p:cTn id="26" dur="1000" fill="hold"/>
                                        <p:tgtEl>
                                          <p:spTgt spid="74"/>
                                        </p:tgtEl>
                                        <p:attrNameLst>
                                          <p:attrName>ppt_h</p:attrName>
                                        </p:attrNameLst>
                                      </p:cBhvr>
                                      <p:tavLst>
                                        <p:tav tm="0">
                                          <p:val>
                                            <p:fltVal val="0"/>
                                          </p:val>
                                        </p:tav>
                                        <p:tav tm="100000">
                                          <p:val>
                                            <p:strVal val="#ppt_h"/>
                                          </p:val>
                                        </p:tav>
                                      </p:tavLst>
                                    </p:anim>
                                    <p:anim calcmode="lin" valueType="num">
                                      <p:cBhvr>
                                        <p:cTn id="27"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5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1000" fill="hold"/>
                                        <p:tgtEl>
                                          <p:spTgt spid="76"/>
                                        </p:tgtEl>
                                        <p:attrNameLst>
                                          <p:attrName>ppt_w</p:attrName>
                                        </p:attrNameLst>
                                      </p:cBhvr>
                                      <p:tavLst>
                                        <p:tav tm="0">
                                          <p:val>
                                            <p:fltVal val="0"/>
                                          </p:val>
                                        </p:tav>
                                        <p:tav tm="100000">
                                          <p:val>
                                            <p:strVal val="#ppt_w"/>
                                          </p:val>
                                        </p:tav>
                                      </p:tavLst>
                                    </p:anim>
                                    <p:anim calcmode="lin" valueType="num">
                                      <p:cBhvr>
                                        <p:cTn id="32" dur="1000" fill="hold"/>
                                        <p:tgtEl>
                                          <p:spTgt spid="76"/>
                                        </p:tgtEl>
                                        <p:attrNameLst>
                                          <p:attrName>ppt_h</p:attrName>
                                        </p:attrNameLst>
                                      </p:cBhvr>
                                      <p:tavLst>
                                        <p:tav tm="0">
                                          <p:val>
                                            <p:fltVal val="0"/>
                                          </p:val>
                                        </p:tav>
                                        <p:tav tm="100000">
                                          <p:val>
                                            <p:strVal val="#ppt_h"/>
                                          </p:val>
                                        </p:tav>
                                      </p:tavLst>
                                    </p:anim>
                                    <p:anim calcmode="lin" valueType="num">
                                      <p:cBhvr>
                                        <p:cTn id="33"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6"/>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750"/>
                                  </p:stCondLst>
                                  <p:childTnLst>
                                    <p:set>
                                      <p:cBhvr>
                                        <p:cTn id="36" dur="1" fill="hold">
                                          <p:stCondLst>
                                            <p:cond delay="0"/>
                                          </p:stCondLst>
                                        </p:cTn>
                                        <p:tgtEl>
                                          <p:spTgt spid="77"/>
                                        </p:tgtEl>
                                        <p:attrNameLst>
                                          <p:attrName>style.visibility</p:attrName>
                                        </p:attrNameLst>
                                      </p:cBhvr>
                                      <p:to>
                                        <p:strVal val="visible"/>
                                      </p:to>
                                    </p:set>
                                    <p:anim calcmode="lin" valueType="num">
                                      <p:cBhvr>
                                        <p:cTn id="37" dur="1000" fill="hold"/>
                                        <p:tgtEl>
                                          <p:spTgt spid="77"/>
                                        </p:tgtEl>
                                        <p:attrNameLst>
                                          <p:attrName>ppt_w</p:attrName>
                                        </p:attrNameLst>
                                      </p:cBhvr>
                                      <p:tavLst>
                                        <p:tav tm="0">
                                          <p:val>
                                            <p:fltVal val="0"/>
                                          </p:val>
                                        </p:tav>
                                        <p:tav tm="100000">
                                          <p:val>
                                            <p:strVal val="#ppt_w"/>
                                          </p:val>
                                        </p:tav>
                                      </p:tavLst>
                                    </p:anim>
                                    <p:anim calcmode="lin" valueType="num">
                                      <p:cBhvr>
                                        <p:cTn id="38" dur="1000" fill="hold"/>
                                        <p:tgtEl>
                                          <p:spTgt spid="77"/>
                                        </p:tgtEl>
                                        <p:attrNameLst>
                                          <p:attrName>ppt_h</p:attrName>
                                        </p:attrNameLst>
                                      </p:cBhvr>
                                      <p:tavLst>
                                        <p:tav tm="0">
                                          <p:val>
                                            <p:fltVal val="0"/>
                                          </p:val>
                                        </p:tav>
                                        <p:tav tm="100000">
                                          <p:val>
                                            <p:strVal val="#ppt_h"/>
                                          </p:val>
                                        </p:tav>
                                      </p:tavLst>
                                    </p:anim>
                                    <p:anim calcmode="lin" valueType="num">
                                      <p:cBhvr>
                                        <p:cTn id="3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7"/>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1000"/>
                                  </p:stCondLst>
                                  <p:childTnLst>
                                    <p:set>
                                      <p:cBhvr>
                                        <p:cTn id="42" dur="1" fill="hold">
                                          <p:stCondLst>
                                            <p:cond delay="0"/>
                                          </p:stCondLst>
                                        </p:cTn>
                                        <p:tgtEl>
                                          <p:spTgt spid="79"/>
                                        </p:tgtEl>
                                        <p:attrNameLst>
                                          <p:attrName>style.visibility</p:attrName>
                                        </p:attrNameLst>
                                      </p:cBhvr>
                                      <p:to>
                                        <p:strVal val="visible"/>
                                      </p:to>
                                    </p:set>
                                    <p:anim calcmode="lin" valueType="num">
                                      <p:cBhvr>
                                        <p:cTn id="43" dur="1000" fill="hold"/>
                                        <p:tgtEl>
                                          <p:spTgt spid="79"/>
                                        </p:tgtEl>
                                        <p:attrNameLst>
                                          <p:attrName>ppt_w</p:attrName>
                                        </p:attrNameLst>
                                      </p:cBhvr>
                                      <p:tavLst>
                                        <p:tav tm="0">
                                          <p:val>
                                            <p:fltVal val="0"/>
                                          </p:val>
                                        </p:tav>
                                        <p:tav tm="100000">
                                          <p:val>
                                            <p:strVal val="#ppt_w"/>
                                          </p:val>
                                        </p:tav>
                                      </p:tavLst>
                                    </p:anim>
                                    <p:anim calcmode="lin" valueType="num">
                                      <p:cBhvr>
                                        <p:cTn id="44" dur="1000" fill="hold"/>
                                        <p:tgtEl>
                                          <p:spTgt spid="79"/>
                                        </p:tgtEl>
                                        <p:attrNameLst>
                                          <p:attrName>ppt_h</p:attrName>
                                        </p:attrNameLst>
                                      </p:cBhvr>
                                      <p:tavLst>
                                        <p:tav tm="0">
                                          <p:val>
                                            <p:fltVal val="0"/>
                                          </p:val>
                                        </p:tav>
                                        <p:tav tm="100000">
                                          <p:val>
                                            <p:strVal val="#ppt_h"/>
                                          </p:val>
                                        </p:tav>
                                      </p:tavLst>
                                    </p:anim>
                                    <p:anim calcmode="lin" valueType="num">
                                      <p:cBhvr>
                                        <p:cTn id="45"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9"/>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1250"/>
                                  </p:stCondLst>
                                  <p:childTnLst>
                                    <p:set>
                                      <p:cBhvr>
                                        <p:cTn id="48" dur="1" fill="hold">
                                          <p:stCondLst>
                                            <p:cond delay="0"/>
                                          </p:stCondLst>
                                        </p:cTn>
                                        <p:tgtEl>
                                          <p:spTgt spid="78"/>
                                        </p:tgtEl>
                                        <p:attrNameLst>
                                          <p:attrName>style.visibility</p:attrName>
                                        </p:attrNameLst>
                                      </p:cBhvr>
                                      <p:to>
                                        <p:strVal val="visible"/>
                                      </p:to>
                                    </p:set>
                                    <p:anim calcmode="lin" valueType="num">
                                      <p:cBhvr>
                                        <p:cTn id="49" dur="1000" fill="hold"/>
                                        <p:tgtEl>
                                          <p:spTgt spid="78"/>
                                        </p:tgtEl>
                                        <p:attrNameLst>
                                          <p:attrName>ppt_w</p:attrName>
                                        </p:attrNameLst>
                                      </p:cBhvr>
                                      <p:tavLst>
                                        <p:tav tm="0">
                                          <p:val>
                                            <p:fltVal val="0"/>
                                          </p:val>
                                        </p:tav>
                                        <p:tav tm="100000">
                                          <p:val>
                                            <p:strVal val="#ppt_w"/>
                                          </p:val>
                                        </p:tav>
                                      </p:tavLst>
                                    </p:anim>
                                    <p:anim calcmode="lin" valueType="num">
                                      <p:cBhvr>
                                        <p:cTn id="50" dur="1000" fill="hold"/>
                                        <p:tgtEl>
                                          <p:spTgt spid="78"/>
                                        </p:tgtEl>
                                        <p:attrNameLst>
                                          <p:attrName>ppt_h</p:attrName>
                                        </p:attrNameLst>
                                      </p:cBhvr>
                                      <p:tavLst>
                                        <p:tav tm="0">
                                          <p:val>
                                            <p:fltVal val="0"/>
                                          </p:val>
                                        </p:tav>
                                        <p:tav tm="100000">
                                          <p:val>
                                            <p:strVal val="#ppt_h"/>
                                          </p:val>
                                        </p:tav>
                                      </p:tavLst>
                                    </p:anim>
                                    <p:anim calcmode="lin" valueType="num">
                                      <p:cBhvr>
                                        <p:cTn id="51"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8"/>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1000" fill="hold"/>
                                        <p:tgtEl>
                                          <p:spTgt spid="80"/>
                                        </p:tgtEl>
                                        <p:attrNameLst>
                                          <p:attrName>ppt_w</p:attrName>
                                        </p:attrNameLst>
                                      </p:cBhvr>
                                      <p:tavLst>
                                        <p:tav tm="0">
                                          <p:val>
                                            <p:fltVal val="0"/>
                                          </p:val>
                                        </p:tav>
                                        <p:tav tm="100000">
                                          <p:val>
                                            <p:strVal val="#ppt_w"/>
                                          </p:val>
                                        </p:tav>
                                      </p:tavLst>
                                    </p:anim>
                                    <p:anim calcmode="lin" valueType="num">
                                      <p:cBhvr>
                                        <p:cTn id="56" dur="1000" fill="hold"/>
                                        <p:tgtEl>
                                          <p:spTgt spid="80"/>
                                        </p:tgtEl>
                                        <p:attrNameLst>
                                          <p:attrName>ppt_h</p:attrName>
                                        </p:attrNameLst>
                                      </p:cBhvr>
                                      <p:tavLst>
                                        <p:tav tm="0">
                                          <p:val>
                                            <p:fltVal val="0"/>
                                          </p:val>
                                        </p:tav>
                                        <p:tav tm="100000">
                                          <p:val>
                                            <p:strVal val="#ppt_h"/>
                                          </p:val>
                                        </p:tav>
                                      </p:tavLst>
                                    </p:anim>
                                    <p:anim calcmode="lin" valueType="num">
                                      <p:cBhvr>
                                        <p:cTn id="57"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0"/>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250"/>
                                  </p:stCondLst>
                                  <p:childTnLst>
                                    <p:set>
                                      <p:cBhvr>
                                        <p:cTn id="60" dur="1" fill="hold">
                                          <p:stCondLst>
                                            <p:cond delay="0"/>
                                          </p:stCondLst>
                                        </p:cTn>
                                        <p:tgtEl>
                                          <p:spTgt spid="81"/>
                                        </p:tgtEl>
                                        <p:attrNameLst>
                                          <p:attrName>style.visibility</p:attrName>
                                        </p:attrNameLst>
                                      </p:cBhvr>
                                      <p:to>
                                        <p:strVal val="visible"/>
                                      </p:to>
                                    </p:set>
                                    <p:anim calcmode="lin" valueType="num">
                                      <p:cBhvr>
                                        <p:cTn id="61" dur="1000" fill="hold"/>
                                        <p:tgtEl>
                                          <p:spTgt spid="81"/>
                                        </p:tgtEl>
                                        <p:attrNameLst>
                                          <p:attrName>ppt_w</p:attrName>
                                        </p:attrNameLst>
                                      </p:cBhvr>
                                      <p:tavLst>
                                        <p:tav tm="0">
                                          <p:val>
                                            <p:fltVal val="0"/>
                                          </p:val>
                                        </p:tav>
                                        <p:tav tm="100000">
                                          <p:val>
                                            <p:strVal val="#ppt_w"/>
                                          </p:val>
                                        </p:tav>
                                      </p:tavLst>
                                    </p:anim>
                                    <p:anim calcmode="lin" valueType="num">
                                      <p:cBhvr>
                                        <p:cTn id="62" dur="1000" fill="hold"/>
                                        <p:tgtEl>
                                          <p:spTgt spid="81"/>
                                        </p:tgtEl>
                                        <p:attrNameLst>
                                          <p:attrName>ppt_h</p:attrName>
                                        </p:attrNameLst>
                                      </p:cBhvr>
                                      <p:tavLst>
                                        <p:tav tm="0">
                                          <p:val>
                                            <p:fltVal val="0"/>
                                          </p:val>
                                        </p:tav>
                                        <p:tav tm="100000">
                                          <p:val>
                                            <p:strVal val="#ppt_h"/>
                                          </p:val>
                                        </p:tav>
                                      </p:tavLst>
                                    </p:anim>
                                    <p:anim calcmode="lin" valueType="num">
                                      <p:cBhvr>
                                        <p:cTn id="63"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1"/>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500"/>
                                  </p:stCondLst>
                                  <p:childTnLst>
                                    <p:set>
                                      <p:cBhvr>
                                        <p:cTn id="66" dur="1" fill="hold">
                                          <p:stCondLst>
                                            <p:cond delay="0"/>
                                          </p:stCondLst>
                                        </p:cTn>
                                        <p:tgtEl>
                                          <p:spTgt spid="82"/>
                                        </p:tgtEl>
                                        <p:attrNameLst>
                                          <p:attrName>style.visibility</p:attrName>
                                        </p:attrNameLst>
                                      </p:cBhvr>
                                      <p:to>
                                        <p:strVal val="visible"/>
                                      </p:to>
                                    </p:set>
                                    <p:anim calcmode="lin" valueType="num">
                                      <p:cBhvr>
                                        <p:cTn id="67" dur="1000" fill="hold"/>
                                        <p:tgtEl>
                                          <p:spTgt spid="82"/>
                                        </p:tgtEl>
                                        <p:attrNameLst>
                                          <p:attrName>ppt_w</p:attrName>
                                        </p:attrNameLst>
                                      </p:cBhvr>
                                      <p:tavLst>
                                        <p:tav tm="0">
                                          <p:val>
                                            <p:fltVal val="0"/>
                                          </p:val>
                                        </p:tav>
                                        <p:tav tm="100000">
                                          <p:val>
                                            <p:strVal val="#ppt_w"/>
                                          </p:val>
                                        </p:tav>
                                      </p:tavLst>
                                    </p:anim>
                                    <p:anim calcmode="lin" valueType="num">
                                      <p:cBhvr>
                                        <p:cTn id="68" dur="1000" fill="hold"/>
                                        <p:tgtEl>
                                          <p:spTgt spid="82"/>
                                        </p:tgtEl>
                                        <p:attrNameLst>
                                          <p:attrName>ppt_h</p:attrName>
                                        </p:attrNameLst>
                                      </p:cBhvr>
                                      <p:tavLst>
                                        <p:tav tm="0">
                                          <p:val>
                                            <p:fltVal val="0"/>
                                          </p:val>
                                        </p:tav>
                                        <p:tav tm="100000">
                                          <p:val>
                                            <p:strVal val="#ppt_h"/>
                                          </p:val>
                                        </p:tav>
                                      </p:tavLst>
                                    </p:anim>
                                    <p:anim calcmode="lin" valueType="num">
                                      <p:cBhvr>
                                        <p:cTn id="69"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2"/>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1000"/>
                                  </p:stCondLst>
                                  <p:childTnLst>
                                    <p:set>
                                      <p:cBhvr>
                                        <p:cTn id="72" dur="1" fill="hold">
                                          <p:stCondLst>
                                            <p:cond delay="0"/>
                                          </p:stCondLst>
                                        </p:cTn>
                                        <p:tgtEl>
                                          <p:spTgt spid="84"/>
                                        </p:tgtEl>
                                        <p:attrNameLst>
                                          <p:attrName>style.visibility</p:attrName>
                                        </p:attrNameLst>
                                      </p:cBhvr>
                                      <p:to>
                                        <p:strVal val="visible"/>
                                      </p:to>
                                    </p:set>
                                    <p:anim calcmode="lin" valueType="num">
                                      <p:cBhvr>
                                        <p:cTn id="73" dur="1000" fill="hold"/>
                                        <p:tgtEl>
                                          <p:spTgt spid="84"/>
                                        </p:tgtEl>
                                        <p:attrNameLst>
                                          <p:attrName>ppt_w</p:attrName>
                                        </p:attrNameLst>
                                      </p:cBhvr>
                                      <p:tavLst>
                                        <p:tav tm="0">
                                          <p:val>
                                            <p:fltVal val="0"/>
                                          </p:val>
                                        </p:tav>
                                        <p:tav tm="100000">
                                          <p:val>
                                            <p:strVal val="#ppt_w"/>
                                          </p:val>
                                        </p:tav>
                                      </p:tavLst>
                                    </p:anim>
                                    <p:anim calcmode="lin" valueType="num">
                                      <p:cBhvr>
                                        <p:cTn id="74" dur="1000" fill="hold"/>
                                        <p:tgtEl>
                                          <p:spTgt spid="84"/>
                                        </p:tgtEl>
                                        <p:attrNameLst>
                                          <p:attrName>ppt_h</p:attrName>
                                        </p:attrNameLst>
                                      </p:cBhvr>
                                      <p:tavLst>
                                        <p:tav tm="0">
                                          <p:val>
                                            <p:fltVal val="0"/>
                                          </p:val>
                                        </p:tav>
                                        <p:tav tm="100000">
                                          <p:val>
                                            <p:strVal val="#ppt_h"/>
                                          </p:val>
                                        </p:tav>
                                      </p:tavLst>
                                    </p:anim>
                                    <p:anim calcmode="lin" valueType="num">
                                      <p:cBhvr>
                                        <p:cTn id="75"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84"/>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1000" fill="hold"/>
                                        <p:tgtEl>
                                          <p:spTgt spid="85"/>
                                        </p:tgtEl>
                                        <p:attrNameLst>
                                          <p:attrName>ppt_w</p:attrName>
                                        </p:attrNameLst>
                                      </p:cBhvr>
                                      <p:tavLst>
                                        <p:tav tm="0">
                                          <p:val>
                                            <p:fltVal val="0"/>
                                          </p:val>
                                        </p:tav>
                                        <p:tav tm="100000">
                                          <p:val>
                                            <p:strVal val="#ppt_w"/>
                                          </p:val>
                                        </p:tav>
                                      </p:tavLst>
                                    </p:anim>
                                    <p:anim calcmode="lin" valueType="num">
                                      <p:cBhvr>
                                        <p:cTn id="80" dur="1000" fill="hold"/>
                                        <p:tgtEl>
                                          <p:spTgt spid="85"/>
                                        </p:tgtEl>
                                        <p:attrNameLst>
                                          <p:attrName>ppt_h</p:attrName>
                                        </p:attrNameLst>
                                      </p:cBhvr>
                                      <p:tavLst>
                                        <p:tav tm="0">
                                          <p:val>
                                            <p:fltVal val="0"/>
                                          </p:val>
                                        </p:tav>
                                        <p:tav tm="100000">
                                          <p:val>
                                            <p:strVal val="#ppt_h"/>
                                          </p:val>
                                        </p:tav>
                                      </p:tavLst>
                                    </p:anim>
                                    <p:anim calcmode="lin" valueType="num">
                                      <p:cBhvr>
                                        <p:cTn id="81"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8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86"/>
                                        </p:tgtEl>
                                        <p:attrNameLst>
                                          <p:attrName>style.visibility</p:attrName>
                                        </p:attrNameLst>
                                      </p:cBhvr>
                                      <p:to>
                                        <p:strVal val="visible"/>
                                      </p:to>
                                    </p:set>
                                    <p:anim calcmode="lin" valueType="num">
                                      <p:cBhvr>
                                        <p:cTn id="85" dur="1000" fill="hold"/>
                                        <p:tgtEl>
                                          <p:spTgt spid="86"/>
                                        </p:tgtEl>
                                        <p:attrNameLst>
                                          <p:attrName>ppt_w</p:attrName>
                                        </p:attrNameLst>
                                      </p:cBhvr>
                                      <p:tavLst>
                                        <p:tav tm="0">
                                          <p:val>
                                            <p:fltVal val="0"/>
                                          </p:val>
                                        </p:tav>
                                        <p:tav tm="100000">
                                          <p:val>
                                            <p:strVal val="#ppt_w"/>
                                          </p:val>
                                        </p:tav>
                                      </p:tavLst>
                                    </p:anim>
                                    <p:anim calcmode="lin" valueType="num">
                                      <p:cBhvr>
                                        <p:cTn id="86" dur="1000" fill="hold"/>
                                        <p:tgtEl>
                                          <p:spTgt spid="86"/>
                                        </p:tgtEl>
                                        <p:attrNameLst>
                                          <p:attrName>ppt_h</p:attrName>
                                        </p:attrNameLst>
                                      </p:cBhvr>
                                      <p:tavLst>
                                        <p:tav tm="0">
                                          <p:val>
                                            <p:fltVal val="0"/>
                                          </p:val>
                                        </p:tav>
                                        <p:tav tm="100000">
                                          <p:val>
                                            <p:strVal val="#ppt_h"/>
                                          </p:val>
                                        </p:tav>
                                      </p:tavLst>
                                    </p:anim>
                                    <p:anim calcmode="lin" valueType="num">
                                      <p:cBhvr>
                                        <p:cTn id="87"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86"/>
                                        </p:tgtEl>
                                        <p:attrNameLst>
                                          <p:attrName>ppt_y</p:attrName>
                                        </p:attrNameLst>
                                      </p:cBhvr>
                                      <p:tavLst>
                                        <p:tav tm="0" fmla="#ppt_y+(sin(-2*pi*(1-$))*-#ppt_x+cos(-2*pi*(1-$))*(1-#ppt_y))*(1-$)">
                                          <p:val>
                                            <p:fltVal val="0"/>
                                          </p:val>
                                        </p:tav>
                                        <p:tav tm="100000">
                                          <p:val>
                                            <p:fltVal val="1"/>
                                          </p:val>
                                        </p:tav>
                                      </p:tavLst>
                                    </p:anim>
                                  </p:childTnLst>
                                </p:cTn>
                              </p:par>
                              <p:par>
                                <p:cTn id="89" presetID="27" presetClass="emph" presetSubtype="0" fill="remove" grpId="1" nodeType="withEffect">
                                  <p:stCondLst>
                                    <p:cond delay="2750"/>
                                  </p:stCondLst>
                                  <p:childTnLst>
                                    <p:animClr clrSpc="rgb" dir="cw">
                                      <p:cBhvr override="childStyle">
                                        <p:cTn id="90" dur="375" autoRev="1" fill="remove"/>
                                        <p:tgtEl>
                                          <p:spTgt spid="77"/>
                                        </p:tgtEl>
                                        <p:attrNameLst>
                                          <p:attrName>style.color</p:attrName>
                                        </p:attrNameLst>
                                      </p:cBhvr>
                                      <p:to>
                                        <a:schemeClr val="bg1"/>
                                      </p:to>
                                    </p:animClr>
                                    <p:animClr clrSpc="rgb" dir="cw">
                                      <p:cBhvr>
                                        <p:cTn id="91" dur="375" autoRev="1" fill="remove"/>
                                        <p:tgtEl>
                                          <p:spTgt spid="77"/>
                                        </p:tgtEl>
                                        <p:attrNameLst>
                                          <p:attrName>fillcolor</p:attrName>
                                        </p:attrNameLst>
                                      </p:cBhvr>
                                      <p:to>
                                        <a:schemeClr val="bg1"/>
                                      </p:to>
                                    </p:animClr>
                                    <p:set>
                                      <p:cBhvr>
                                        <p:cTn id="92" dur="375" autoRev="1" fill="remove"/>
                                        <p:tgtEl>
                                          <p:spTgt spid="77"/>
                                        </p:tgtEl>
                                        <p:attrNameLst>
                                          <p:attrName>fill.type</p:attrName>
                                        </p:attrNameLst>
                                      </p:cBhvr>
                                      <p:to>
                                        <p:strVal val="solid"/>
                                      </p:to>
                                    </p:set>
                                    <p:set>
                                      <p:cBhvr>
                                        <p:cTn id="93" dur="375" autoRev="1" fill="remove"/>
                                        <p:tgtEl>
                                          <p:spTgt spid="77"/>
                                        </p:tgtEl>
                                        <p:attrNameLst>
                                          <p:attrName>fill.on</p:attrName>
                                        </p:attrNameLst>
                                      </p:cBhvr>
                                      <p:to>
                                        <p:strVal val="true"/>
                                      </p:to>
                                    </p:set>
                                  </p:childTnLst>
                                </p:cTn>
                              </p:par>
                              <p:par>
                                <p:cTn id="94" presetID="27" presetClass="emph" presetSubtype="0" fill="remove" grpId="1" nodeType="withEffect">
                                  <p:stCondLst>
                                    <p:cond delay="2500"/>
                                  </p:stCondLst>
                                  <p:childTnLst>
                                    <p:animClr clrSpc="rgb" dir="cw">
                                      <p:cBhvr override="childStyle">
                                        <p:cTn id="95" dur="375" autoRev="1" fill="remove"/>
                                        <p:tgtEl>
                                          <p:spTgt spid="79"/>
                                        </p:tgtEl>
                                        <p:attrNameLst>
                                          <p:attrName>style.color</p:attrName>
                                        </p:attrNameLst>
                                      </p:cBhvr>
                                      <p:to>
                                        <a:schemeClr val="bg1"/>
                                      </p:to>
                                    </p:animClr>
                                    <p:animClr clrSpc="rgb" dir="cw">
                                      <p:cBhvr>
                                        <p:cTn id="96" dur="375" autoRev="1" fill="remove"/>
                                        <p:tgtEl>
                                          <p:spTgt spid="79"/>
                                        </p:tgtEl>
                                        <p:attrNameLst>
                                          <p:attrName>fillcolor</p:attrName>
                                        </p:attrNameLst>
                                      </p:cBhvr>
                                      <p:to>
                                        <a:schemeClr val="bg1"/>
                                      </p:to>
                                    </p:animClr>
                                    <p:set>
                                      <p:cBhvr>
                                        <p:cTn id="97" dur="375" autoRev="1" fill="remove"/>
                                        <p:tgtEl>
                                          <p:spTgt spid="79"/>
                                        </p:tgtEl>
                                        <p:attrNameLst>
                                          <p:attrName>fill.type</p:attrName>
                                        </p:attrNameLst>
                                      </p:cBhvr>
                                      <p:to>
                                        <p:strVal val="solid"/>
                                      </p:to>
                                    </p:set>
                                    <p:set>
                                      <p:cBhvr>
                                        <p:cTn id="98" dur="375" autoRev="1" fill="remove"/>
                                        <p:tgtEl>
                                          <p:spTgt spid="79"/>
                                        </p:tgtEl>
                                        <p:attrNameLst>
                                          <p:attrName>fill.on</p:attrName>
                                        </p:attrNameLst>
                                      </p:cBhvr>
                                      <p:to>
                                        <p:strVal val="true"/>
                                      </p:to>
                                    </p:set>
                                  </p:childTnLst>
                                </p:cTn>
                              </p:par>
                              <p:par>
                                <p:cTn id="99" presetID="27" presetClass="emph" presetSubtype="0" fill="remove" grpId="1" nodeType="withEffect">
                                  <p:stCondLst>
                                    <p:cond delay="2250"/>
                                  </p:stCondLst>
                                  <p:childTnLst>
                                    <p:animClr clrSpc="rgb" dir="cw">
                                      <p:cBhvr override="childStyle">
                                        <p:cTn id="100" dur="375" autoRev="1" fill="remove"/>
                                        <p:tgtEl>
                                          <p:spTgt spid="78"/>
                                        </p:tgtEl>
                                        <p:attrNameLst>
                                          <p:attrName>style.color</p:attrName>
                                        </p:attrNameLst>
                                      </p:cBhvr>
                                      <p:to>
                                        <a:schemeClr val="bg1"/>
                                      </p:to>
                                    </p:animClr>
                                    <p:animClr clrSpc="rgb" dir="cw">
                                      <p:cBhvr>
                                        <p:cTn id="101" dur="375" autoRev="1" fill="remove"/>
                                        <p:tgtEl>
                                          <p:spTgt spid="78"/>
                                        </p:tgtEl>
                                        <p:attrNameLst>
                                          <p:attrName>fillcolor</p:attrName>
                                        </p:attrNameLst>
                                      </p:cBhvr>
                                      <p:to>
                                        <a:schemeClr val="bg1"/>
                                      </p:to>
                                    </p:animClr>
                                    <p:set>
                                      <p:cBhvr>
                                        <p:cTn id="102" dur="375" autoRev="1" fill="remove"/>
                                        <p:tgtEl>
                                          <p:spTgt spid="78"/>
                                        </p:tgtEl>
                                        <p:attrNameLst>
                                          <p:attrName>fill.type</p:attrName>
                                        </p:attrNameLst>
                                      </p:cBhvr>
                                      <p:to>
                                        <p:strVal val="solid"/>
                                      </p:to>
                                    </p:set>
                                    <p:set>
                                      <p:cBhvr>
                                        <p:cTn id="103" dur="375" autoRev="1" fill="remove"/>
                                        <p:tgtEl>
                                          <p:spTgt spid="78"/>
                                        </p:tgtEl>
                                        <p:attrNameLst>
                                          <p:attrName>fill.on</p:attrName>
                                        </p:attrNameLst>
                                      </p:cBhvr>
                                      <p:to>
                                        <p:strVal val="true"/>
                                      </p:to>
                                    </p:set>
                                  </p:childTnLst>
                                </p:cTn>
                              </p:par>
                              <p:par>
                                <p:cTn id="104" presetID="27" presetClass="emph" presetSubtype="0" fill="remove" grpId="1" nodeType="withEffect">
                                  <p:stCondLst>
                                    <p:cond delay="2750"/>
                                  </p:stCondLst>
                                  <p:childTnLst>
                                    <p:animClr clrSpc="rgb" dir="cw">
                                      <p:cBhvr override="childStyle">
                                        <p:cTn id="105" dur="375" autoRev="1" fill="remove"/>
                                        <p:tgtEl>
                                          <p:spTgt spid="81"/>
                                        </p:tgtEl>
                                        <p:attrNameLst>
                                          <p:attrName>style.color</p:attrName>
                                        </p:attrNameLst>
                                      </p:cBhvr>
                                      <p:to>
                                        <a:schemeClr val="bg1"/>
                                      </p:to>
                                    </p:animClr>
                                    <p:animClr clrSpc="rgb" dir="cw">
                                      <p:cBhvr>
                                        <p:cTn id="106" dur="375" autoRev="1" fill="remove"/>
                                        <p:tgtEl>
                                          <p:spTgt spid="81"/>
                                        </p:tgtEl>
                                        <p:attrNameLst>
                                          <p:attrName>fillcolor</p:attrName>
                                        </p:attrNameLst>
                                      </p:cBhvr>
                                      <p:to>
                                        <a:schemeClr val="bg1"/>
                                      </p:to>
                                    </p:animClr>
                                    <p:set>
                                      <p:cBhvr>
                                        <p:cTn id="107" dur="375" autoRev="1" fill="remove"/>
                                        <p:tgtEl>
                                          <p:spTgt spid="81"/>
                                        </p:tgtEl>
                                        <p:attrNameLst>
                                          <p:attrName>fill.type</p:attrName>
                                        </p:attrNameLst>
                                      </p:cBhvr>
                                      <p:to>
                                        <p:strVal val="solid"/>
                                      </p:to>
                                    </p:set>
                                    <p:set>
                                      <p:cBhvr>
                                        <p:cTn id="108" dur="375" autoRev="1" fill="remove"/>
                                        <p:tgtEl>
                                          <p:spTgt spid="81"/>
                                        </p:tgtEl>
                                        <p:attrNameLst>
                                          <p:attrName>fill.on</p:attrName>
                                        </p:attrNameLst>
                                      </p:cBhvr>
                                      <p:to>
                                        <p:strVal val="true"/>
                                      </p:to>
                                    </p:set>
                                  </p:childTnLst>
                                </p:cTn>
                              </p:par>
                              <p:par>
                                <p:cTn id="109" presetID="27" presetClass="emph" presetSubtype="0" fill="remove" grpId="1" nodeType="withEffect">
                                  <p:stCondLst>
                                    <p:cond delay="2500"/>
                                  </p:stCondLst>
                                  <p:childTnLst>
                                    <p:animClr clrSpc="rgb" dir="cw">
                                      <p:cBhvr override="childStyle">
                                        <p:cTn id="110" dur="375" autoRev="1" fill="remove"/>
                                        <p:tgtEl>
                                          <p:spTgt spid="84"/>
                                        </p:tgtEl>
                                        <p:attrNameLst>
                                          <p:attrName>style.color</p:attrName>
                                        </p:attrNameLst>
                                      </p:cBhvr>
                                      <p:to>
                                        <a:schemeClr val="bg1"/>
                                      </p:to>
                                    </p:animClr>
                                    <p:animClr clrSpc="rgb" dir="cw">
                                      <p:cBhvr>
                                        <p:cTn id="111" dur="375" autoRev="1" fill="remove"/>
                                        <p:tgtEl>
                                          <p:spTgt spid="84"/>
                                        </p:tgtEl>
                                        <p:attrNameLst>
                                          <p:attrName>fillcolor</p:attrName>
                                        </p:attrNameLst>
                                      </p:cBhvr>
                                      <p:to>
                                        <a:schemeClr val="bg1"/>
                                      </p:to>
                                    </p:animClr>
                                    <p:set>
                                      <p:cBhvr>
                                        <p:cTn id="112" dur="375" autoRev="1" fill="remove"/>
                                        <p:tgtEl>
                                          <p:spTgt spid="84"/>
                                        </p:tgtEl>
                                        <p:attrNameLst>
                                          <p:attrName>fill.type</p:attrName>
                                        </p:attrNameLst>
                                      </p:cBhvr>
                                      <p:to>
                                        <p:strVal val="solid"/>
                                      </p:to>
                                    </p:set>
                                    <p:set>
                                      <p:cBhvr>
                                        <p:cTn id="113" dur="375" autoRev="1" fill="remove"/>
                                        <p:tgtEl>
                                          <p:spTgt spid="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9" grpId="0" animBg="1"/>
      <p:bldP spid="32" grpId="0"/>
      <p:bldP spid="33" grpId="0"/>
      <p:bldP spid="74" grpId="0" animBg="1"/>
      <p:bldP spid="76" grpId="0" animBg="1"/>
      <p:bldP spid="77" grpId="0" animBg="1"/>
      <p:bldP spid="77" grpId="1" animBg="1"/>
      <p:bldP spid="78" grpId="0" animBg="1"/>
      <p:bldP spid="78" grpId="1" animBg="1"/>
      <p:bldP spid="79" grpId="0" animBg="1"/>
      <p:bldP spid="79" grpId="1" animBg="1"/>
      <p:bldP spid="80" grpId="0" animBg="1"/>
      <p:bldP spid="81" grpId="0" animBg="1"/>
      <p:bldP spid="81" grpId="1" animBg="1"/>
      <p:bldP spid="82" grpId="0" animBg="1"/>
      <p:bldP spid="84" grpId="0" animBg="1"/>
      <p:bldP spid="84" grpId="1" animBg="1"/>
      <p:bldP spid="85" grpId="0" animBg="1"/>
      <p:bldP spid="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设备设施报废拆除管理</a:t>
            </a:r>
          </a:p>
        </p:txBody>
      </p:sp>
      <p:sp>
        <p:nvSpPr>
          <p:cNvPr id="171012"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04</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0" name="矩形 9"/>
          <p:cNvSpPr/>
          <p:nvPr/>
        </p:nvSpPr>
        <p:spPr>
          <a:xfrm>
            <a:off x="755650" y="987425"/>
            <a:ext cx="7632700" cy="3608388"/>
          </a:xfrm>
          <a:prstGeom prst="rect">
            <a:avLst/>
          </a:prstGeom>
          <a:ln>
            <a:solidFill>
              <a:schemeClr val="tx1"/>
            </a:solidFill>
            <a:prstDash val="dash"/>
          </a:ln>
        </p:spPr>
        <p:txBody>
          <a:bodyPr>
            <a:spAutoFit/>
          </a:bodyPr>
          <a:lstStyle/>
          <a:p>
            <a:pPr fontAlgn="auto"/>
            <a:r>
              <a:rPr lang="zh-CN" altLang="en-US" sz="1400" b="1" noProof="1">
                <a:latin typeface="微软雅黑" pitchFamily="34" charset="-122"/>
                <a:ea typeface="微软雅黑" pitchFamily="34" charset="-122"/>
              </a:rPr>
              <a:t>设备设施报废和拆除安全管理</a:t>
            </a:r>
            <a:endParaRPr lang="en-US" altLang="zh-CN" sz="1400" b="1"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当满足以下条件时</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企业应当对设备设施进行报废</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超规定使用年限较长、设备陈旧、结构破坏或主要部件大部分损坏</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无修复价值</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意外灾害和事故致使设备设施严重破坏影响安全生产</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继续使用将发生危害事故的</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消耗资源严重</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技术落后的</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生产能力不适应公司发展的设备设施；</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属国家规定淘汏产品</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按规定进行更新换代的。</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设备设施报废应当按照企业设备设施报废管理制度的相关要求和程序进行</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并办理变更作业安全手续。报废前通知安全设备部门和设备使用部门</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采取可靠的断电措施</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拆除电动机的连接线和进行必要的清洗和置换。</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企业在设备设施报废管理制度中应规定设备设施拆除作业的安全管理程序和要求</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并根据拆除作业的危险程度</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明确管理人员审批权限。</a:t>
            </a:r>
          </a:p>
        </p:txBody>
      </p:sp>
      <p:pic>
        <p:nvPicPr>
          <p:cNvPr id="1710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058863"/>
            <a:ext cx="11826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设备设施报废拆除管理</a:t>
            </a:r>
          </a:p>
        </p:txBody>
      </p:sp>
      <p:sp>
        <p:nvSpPr>
          <p:cNvPr id="173060"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04</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0" name="矩形 9"/>
          <p:cNvSpPr/>
          <p:nvPr/>
        </p:nvSpPr>
        <p:spPr>
          <a:xfrm>
            <a:off x="827088" y="1131888"/>
            <a:ext cx="7921625" cy="2492375"/>
          </a:xfrm>
          <a:prstGeom prst="rect">
            <a:avLst/>
          </a:prstGeom>
          <a:ln>
            <a:solidFill>
              <a:schemeClr val="tx1"/>
            </a:solidFill>
            <a:prstDash val="dash"/>
          </a:ln>
        </p:spPr>
        <p:txBody>
          <a:bodyPr>
            <a:spAutoFit/>
          </a:bodyPr>
          <a:lstStyle/>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设备设施的拆除要编制安全拆除方案</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并根据审批权限上报管理人员审批后</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方可进行拆除。方案的内容包含但不限于：</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设备设施的规格、型号、数量、使用部门；</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拆除作业组织架构、人员分工及职责；</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作业中不安全因素的风险评价</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安全防护和作业措施</a:t>
            </a:r>
            <a:r>
              <a:rPr lang="en-US" altLang="zh-CN" sz="1300" noProof="1">
                <a:latin typeface="微软雅黑" pitchFamily="34" charset="-122"/>
                <a:ea typeface="微软雅黑" pitchFamily="34" charset="-122"/>
              </a:rPr>
              <a:t>;</a:t>
            </a: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设备设施拆除后的处理。</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endParaRPr lang="en-US" altLang="zh-CN" sz="1300" noProof="1">
              <a:latin typeface="微软雅黑" pitchFamily="34" charset="-122"/>
              <a:ea typeface="微软雅黑" pitchFamily="34" charset="-122"/>
            </a:endParaRPr>
          </a:p>
        </p:txBody>
      </p:sp>
    </p:spTree>
  </p:cSld>
  <p:clrMapOvr>
    <a:masterClrMapping/>
  </p:clrMapOvr>
  <p:transition spd="slow" advClick="0" advTm="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设备设施报废拆除管理</a:t>
            </a:r>
          </a:p>
        </p:txBody>
      </p:sp>
      <p:sp>
        <p:nvSpPr>
          <p:cNvPr id="175108"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04</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1" name="矩形 10"/>
          <p:cNvSpPr/>
          <p:nvPr/>
        </p:nvSpPr>
        <p:spPr>
          <a:xfrm>
            <a:off x="755650" y="1131888"/>
            <a:ext cx="7632700" cy="1892300"/>
          </a:xfrm>
          <a:prstGeom prst="rect">
            <a:avLst/>
          </a:prstGeom>
          <a:ln>
            <a:solidFill>
              <a:schemeClr val="tx1"/>
            </a:solidFill>
            <a:prstDash val="dash"/>
          </a:ln>
        </p:spPr>
        <p:txBody>
          <a:bodyPr>
            <a:spAutoFit/>
          </a:bodyPr>
          <a:lstStyle/>
          <a:p>
            <a:pPr fontAlgn="auto">
              <a:lnSpc>
                <a:spcPct val="150000"/>
              </a:lnSpc>
            </a:pPr>
            <a:r>
              <a:rPr lang="ja-JP" altLang="en-US" sz="1300" b="1" noProof="1">
                <a:latin typeface="微软雅黑" pitchFamily="34" charset="-122"/>
                <a:ea typeface="微软雅黑" pitchFamily="34" charset="-122"/>
              </a:rPr>
              <a:t>设备设施在拆除前要落实好如下安全措施</a:t>
            </a:r>
            <a:endParaRPr lang="en-US" altLang="ja-JP" sz="1300" b="1" noProof="1">
              <a:latin typeface="微软雅黑" pitchFamily="34" charset="-122"/>
              <a:ea typeface="微软雅黑" pitchFamily="34" charset="-122"/>
            </a:endParaRPr>
          </a:p>
          <a:p>
            <a:pPr marL="342900" indent="-342900" fontAlgn="auto">
              <a:lnSpc>
                <a:spcPct val="150000"/>
              </a:lnSpc>
              <a:buFont typeface="+mj-ea"/>
              <a:buAutoNum type="circleNumDbPlain"/>
            </a:pPr>
            <a:r>
              <a:rPr lang="ja-JP" altLang="en-US" sz="1300" noProof="1">
                <a:latin typeface="微软雅黑" pitchFamily="34" charset="-122"/>
                <a:ea typeface="微软雅黑" pitchFamily="34" charset="-122"/>
              </a:rPr>
              <a:t>组织拆除作业人员学习安全拆除方案和进行安全技术交底</a:t>
            </a:r>
            <a:r>
              <a:rPr lang="zh-CN" altLang="en-US" sz="1300" noProof="1">
                <a:latin typeface="微软雅黑" pitchFamily="34" charset="-122"/>
                <a:ea typeface="微软雅黑" pitchFamily="34" charset="-122"/>
              </a:rPr>
              <a:t>；</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ja-JP" altLang="en-US" sz="1300" noProof="1">
                <a:latin typeface="微软雅黑" pitchFamily="34" charset="-122"/>
                <a:ea typeface="微软雅黑" pitchFamily="34" charset="-122"/>
              </a:rPr>
              <a:t>如涉及到危险作业</a:t>
            </a:r>
            <a:r>
              <a:rPr lang="en-US" altLang="ja-JP" sz="1300" noProof="1">
                <a:latin typeface="微软雅黑" pitchFamily="34" charset="-122"/>
                <a:ea typeface="微软雅黑" pitchFamily="34" charset="-122"/>
              </a:rPr>
              <a:t>,</a:t>
            </a:r>
            <a:r>
              <a:rPr lang="ja-JP" altLang="en-US" sz="1300" noProof="1">
                <a:latin typeface="微软雅黑" pitchFamily="34" charset="-122"/>
                <a:ea typeface="微软雅黑" pitchFamily="34" charset="-122"/>
              </a:rPr>
              <a:t>要按照危险作业安全许可标准的要求办理各种危险作业手续</a:t>
            </a:r>
            <a:r>
              <a:rPr lang="zh-CN" altLang="en-US" sz="1300" noProof="1">
                <a:latin typeface="微软雅黑" pitchFamily="34" charset="-122"/>
                <a:ea typeface="微软雅黑" pitchFamily="34" charset="-122"/>
              </a:rPr>
              <a:t>；</a:t>
            </a:r>
            <a:endParaRPr lang="en-US" altLang="ja-JP"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ja-JP" altLang="en-US" sz="1300" noProof="1">
                <a:latin typeface="微软雅黑" pitchFamily="34" charset="-122"/>
                <a:ea typeface="微软雅黑" pitchFamily="34" charset="-122"/>
              </a:rPr>
              <a:t>指定专人统一指挥</a:t>
            </a:r>
            <a:r>
              <a:rPr lang="en-US" altLang="ja-JP" sz="1300" noProof="1">
                <a:latin typeface="微软雅黑" pitchFamily="34" charset="-122"/>
                <a:ea typeface="微软雅黑" pitchFamily="34" charset="-122"/>
              </a:rPr>
              <a:t>,</a:t>
            </a:r>
            <a:r>
              <a:rPr lang="ja-JP" altLang="en-US" sz="1300" noProof="1">
                <a:latin typeface="微软雅黑" pitchFamily="34" charset="-122"/>
                <a:ea typeface="微软雅黑" pitchFamily="34" charset="-122"/>
              </a:rPr>
              <a:t>配备监护人员</a:t>
            </a:r>
            <a:r>
              <a:rPr lang="zh-CN" altLang="en-US" sz="1300" noProof="1">
                <a:latin typeface="微软雅黑" pitchFamily="34" charset="-122"/>
                <a:ea typeface="微软雅黑" pitchFamily="34" charset="-122"/>
              </a:rPr>
              <a:t>；</a:t>
            </a:r>
            <a:endParaRPr lang="en-US" altLang="ja-JP"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ja-JP" altLang="en-US" sz="1300" noProof="1">
                <a:latin typeface="微软雅黑" pitchFamily="34" charset="-122"/>
                <a:ea typeface="微软雅黑" pitchFamily="34" charset="-122"/>
              </a:rPr>
              <a:t>作业前确认水、电、汽、气源已经断开</a:t>
            </a:r>
            <a:r>
              <a:rPr lang="zh-CN" altLang="en-US" sz="1300" noProof="1">
                <a:latin typeface="微软雅黑" pitchFamily="34" charset="-122"/>
                <a:ea typeface="微软雅黑" pitchFamily="34" charset="-122"/>
              </a:rPr>
              <a:t>；</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ja-JP" altLang="en-US" sz="1300" noProof="1">
                <a:latin typeface="微软雅黑" pitchFamily="34" charset="-122"/>
                <a:ea typeface="微软雅黑" pitchFamily="34" charset="-122"/>
              </a:rPr>
              <a:t>设备装置的内部必须清洗、置换。</a:t>
            </a:r>
            <a:endParaRPr lang="en-US" altLang="ja-JP" sz="1300" noProof="1">
              <a:latin typeface="微软雅黑" pitchFamily="34" charset="-122"/>
              <a:ea typeface="微软雅黑" pitchFamily="34" charset="-122"/>
            </a:endParaRPr>
          </a:p>
        </p:txBody>
      </p:sp>
      <p:pic>
        <p:nvPicPr>
          <p:cNvPr id="1751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3363913"/>
            <a:ext cx="1657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363913"/>
            <a:ext cx="16065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363913"/>
            <a:ext cx="15843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3363913"/>
            <a:ext cx="1752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设备设施报废拆除管理</a:t>
            </a:r>
          </a:p>
        </p:txBody>
      </p:sp>
      <p:sp>
        <p:nvSpPr>
          <p:cNvPr id="177156"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04</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177160" name="矩形 9"/>
          <p:cNvSpPr>
            <a:spLocks noChangeArrowheads="1"/>
          </p:cNvSpPr>
          <p:nvPr/>
        </p:nvSpPr>
        <p:spPr bwMode="auto">
          <a:xfrm>
            <a:off x="755650" y="1131888"/>
            <a:ext cx="7632700" cy="2492375"/>
          </a:xfrm>
          <a:prstGeom prst="rect">
            <a:avLst/>
          </a:prstGeom>
          <a:noFill/>
          <a:ln w="9525">
            <a:solidFill>
              <a:schemeClr val="tx1"/>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Calibri" pitchFamily="34" charset="0"/>
                <a:ea typeface="宋体" charset="-122"/>
              </a:defRPr>
            </a:lvl1pPr>
            <a:lvl2pPr>
              <a:defRPr>
                <a:solidFill>
                  <a:schemeClr val="tx1"/>
                </a:solidFill>
                <a:latin typeface="Calibri" pitchFamily="34" charset="0"/>
                <a:ea typeface="宋体" charset="-122"/>
              </a:defRPr>
            </a:lvl2pPr>
            <a:lvl3pPr>
              <a:defRPr>
                <a:solidFill>
                  <a:schemeClr val="tx1"/>
                </a:solidFill>
                <a:latin typeface="Calibri" pitchFamily="34" charset="0"/>
                <a:ea typeface="宋体" charset="-122"/>
              </a:defRPr>
            </a:lvl3pPr>
            <a:lvl4pPr>
              <a:defRPr>
                <a:solidFill>
                  <a:schemeClr val="tx1"/>
                </a:solidFill>
                <a:latin typeface="Calibri" pitchFamily="34" charset="0"/>
                <a:ea typeface="宋体" charset="-122"/>
              </a:defRPr>
            </a:lvl4pPr>
            <a:lvl5pPr>
              <a:defRPr>
                <a:solidFill>
                  <a:schemeClr val="tx1"/>
                </a:solidFill>
                <a:latin typeface="Calibri" pitchFamily="34" charset="0"/>
                <a:ea typeface="宋体" charset="-122"/>
              </a:defRPr>
            </a:lvl5pPr>
            <a:lvl6pPr fontAlgn="base">
              <a:spcBef>
                <a:spcPct val="0"/>
              </a:spcBef>
              <a:spcAft>
                <a:spcPct val="0"/>
              </a:spcAft>
              <a:defRPr>
                <a:solidFill>
                  <a:schemeClr val="tx1"/>
                </a:solidFill>
                <a:latin typeface="Calibri" pitchFamily="34" charset="0"/>
                <a:ea typeface="宋体" charset="-122"/>
              </a:defRPr>
            </a:lvl6pPr>
            <a:lvl7pPr fontAlgn="base">
              <a:spcBef>
                <a:spcPct val="0"/>
              </a:spcBef>
              <a:spcAft>
                <a:spcPct val="0"/>
              </a:spcAft>
              <a:defRPr>
                <a:solidFill>
                  <a:schemeClr val="tx1"/>
                </a:solidFill>
                <a:latin typeface="Calibri" pitchFamily="34" charset="0"/>
                <a:ea typeface="宋体" charset="-122"/>
              </a:defRPr>
            </a:lvl7pPr>
            <a:lvl8pPr fontAlgn="base">
              <a:spcBef>
                <a:spcPct val="0"/>
              </a:spcBef>
              <a:spcAft>
                <a:spcPct val="0"/>
              </a:spcAft>
              <a:defRPr>
                <a:solidFill>
                  <a:schemeClr val="tx1"/>
                </a:solidFill>
                <a:latin typeface="Calibri" pitchFamily="34" charset="0"/>
                <a:ea typeface="宋体" charset="-122"/>
              </a:defRPr>
            </a:lvl8pPr>
            <a:lvl9pPr fontAlgn="base">
              <a:spcBef>
                <a:spcPct val="0"/>
              </a:spcBef>
              <a:spcAft>
                <a:spcPct val="0"/>
              </a:spcAft>
              <a:defRPr>
                <a:solidFill>
                  <a:schemeClr val="tx1"/>
                </a:solidFill>
                <a:latin typeface="Calibri" pitchFamily="34" charset="0"/>
                <a:ea typeface="宋体" charset="-122"/>
              </a:defRPr>
            </a:lvl9pPr>
          </a:lstStyle>
          <a:p>
            <a:pPr>
              <a:lnSpc>
                <a:spcPct val="150000"/>
              </a:lnSpc>
              <a:buFont typeface="Wingdings" charset="2"/>
              <a:buChar char="l"/>
            </a:pPr>
            <a:r>
              <a:rPr lang="ja-JP" altLang="en-US" sz="1300">
                <a:latin typeface="微软雅黑" pitchFamily="34" charset="-122"/>
                <a:ea typeface="微软雅黑" pitchFamily="34" charset="-122"/>
              </a:rPr>
              <a:t>拆除作业过程中</a:t>
            </a:r>
            <a:r>
              <a:rPr lang="en-US" altLang="ja-JP" sz="1300">
                <a:latin typeface="微软雅黑" pitchFamily="34" charset="-122"/>
                <a:ea typeface="微软雅黑" pitchFamily="34" charset="-122"/>
              </a:rPr>
              <a:t>,</a:t>
            </a:r>
            <a:r>
              <a:rPr lang="ja-JP" altLang="en-US" sz="1300">
                <a:latin typeface="微软雅黑" pitchFamily="34" charset="-122"/>
                <a:ea typeface="微软雅黑" pitchFamily="34" charset="-122"/>
              </a:rPr>
              <a:t>拆除作业人员必须严格按照安全拆除方案和企业安全管理规定</a:t>
            </a:r>
            <a:r>
              <a:rPr lang="en-US" altLang="ja-JP" sz="1300">
                <a:solidFill>
                  <a:srgbClr val="FF0000"/>
                </a:solidFill>
                <a:latin typeface="微软雅黑" pitchFamily="34" charset="-122"/>
                <a:ea typeface="微软雅黑" pitchFamily="34" charset="-122"/>
              </a:rPr>
              <a:t>,</a:t>
            </a:r>
            <a:r>
              <a:rPr lang="ja-JP" altLang="en-US" sz="1300">
                <a:solidFill>
                  <a:srgbClr val="FF0000"/>
                </a:solidFill>
                <a:latin typeface="微软雅黑" pitchFamily="34" charset="-122"/>
                <a:ea typeface="微软雅黑" pitchFamily="34" charset="-122"/>
              </a:rPr>
              <a:t>正确穿戴和使用劳动防护用品</a:t>
            </a:r>
            <a:r>
              <a:rPr lang="en-US" altLang="ja-JP" sz="1300">
                <a:latin typeface="微软雅黑" pitchFamily="34" charset="-122"/>
                <a:ea typeface="微软雅黑" pitchFamily="34" charset="-122"/>
              </a:rPr>
              <a:t>,</a:t>
            </a:r>
            <a:r>
              <a:rPr lang="ja-JP" altLang="en-US" sz="1300">
                <a:latin typeface="微软雅黑" pitchFamily="34" charset="-122"/>
                <a:ea typeface="微软雅黑" pitchFamily="34" charset="-122"/>
              </a:rPr>
              <a:t>落实好安全防护措施</a:t>
            </a:r>
            <a:r>
              <a:rPr lang="en-US" altLang="ja-JP" sz="1300">
                <a:latin typeface="微软雅黑" pitchFamily="34" charset="-122"/>
                <a:ea typeface="微软雅黑" pitchFamily="34" charset="-122"/>
              </a:rPr>
              <a:t>,</a:t>
            </a:r>
            <a:r>
              <a:rPr lang="ja-JP" altLang="en-US" sz="1300">
                <a:latin typeface="微软雅黑" pitchFamily="34" charset="-122"/>
                <a:ea typeface="微软雅黑" pitchFamily="34" charset="-122"/>
              </a:rPr>
              <a:t>按照规范拆除。</a:t>
            </a:r>
            <a:endParaRPr lang="en-US" altLang="zh-CN" sz="1300">
              <a:latin typeface="微软雅黑" pitchFamily="34" charset="-122"/>
              <a:ea typeface="微软雅黑" pitchFamily="34" charset="-122"/>
            </a:endParaRPr>
          </a:p>
          <a:p>
            <a:pPr>
              <a:lnSpc>
                <a:spcPct val="150000"/>
              </a:lnSpc>
              <a:buFont typeface="Wingdings" charset="2"/>
              <a:buChar char="l"/>
            </a:pPr>
            <a:r>
              <a:rPr lang="zh-CN" altLang="en-US" sz="1300">
                <a:latin typeface="微软雅黑" pitchFamily="34" charset="-122"/>
                <a:ea typeface="微软雅黑" pitchFamily="34" charset="-122"/>
              </a:rPr>
              <a:t>拆除有易燃易爆或有毒介质的设备时</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要进行</a:t>
            </a:r>
            <a:r>
              <a:rPr lang="zh-CN" altLang="en-US" sz="1300">
                <a:solidFill>
                  <a:srgbClr val="FF0000"/>
                </a:solidFill>
                <a:latin typeface="微软雅黑" pitchFamily="34" charset="-122"/>
                <a:ea typeface="微软雅黑" pitchFamily="34" charset="-122"/>
              </a:rPr>
              <a:t>清洗置换分析合格</a:t>
            </a:r>
            <a:r>
              <a:rPr lang="zh-CN" altLang="en-US" sz="1300">
                <a:latin typeface="微软雅黑" pitchFamily="34" charset="-122"/>
                <a:ea typeface="微软雅黑" pitchFamily="34" charset="-122"/>
              </a:rPr>
              <a:t>后</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办理有关作业证</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才能进行拆除作业。拆除作业过程</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现场应配备一定数量的防毒、防火等</a:t>
            </a:r>
            <a:r>
              <a:rPr lang="zh-CN" altLang="en-US" sz="1300">
                <a:solidFill>
                  <a:srgbClr val="FF0000"/>
                </a:solidFill>
                <a:latin typeface="微软雅黑" pitchFamily="34" charset="-122"/>
                <a:ea typeface="微软雅黑" pitchFamily="34" charset="-122"/>
              </a:rPr>
              <a:t>应急物资和装备</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以备急用；</a:t>
            </a:r>
            <a:endParaRPr lang="en-US" altLang="zh-CN" sz="1300">
              <a:latin typeface="微软雅黑" pitchFamily="34" charset="-122"/>
              <a:ea typeface="微软雅黑" pitchFamily="34" charset="-122"/>
            </a:endParaRPr>
          </a:p>
          <a:p>
            <a:pPr>
              <a:lnSpc>
                <a:spcPct val="150000"/>
              </a:lnSpc>
              <a:buFont typeface="Wingdings" charset="2"/>
              <a:buChar char="l"/>
            </a:pPr>
            <a:r>
              <a:rPr lang="zh-CN" altLang="en-US" sz="1300">
                <a:latin typeface="微软雅黑" pitchFamily="34" charset="-122"/>
                <a:ea typeface="微软雅黑" pitchFamily="34" charset="-122"/>
              </a:rPr>
              <a:t>对</a:t>
            </a:r>
            <a:r>
              <a:rPr lang="zh-CN" altLang="en-US" sz="1300">
                <a:solidFill>
                  <a:srgbClr val="FF0000"/>
                </a:solidFill>
                <a:latin typeface="微软雅黑" pitchFamily="34" charset="-122"/>
                <a:ea typeface="微软雅黑" pitchFamily="34" charset="-122"/>
              </a:rPr>
              <a:t>危险性较大或需要有特殊资质要求</a:t>
            </a:r>
            <a:r>
              <a:rPr lang="zh-CN" altLang="en-US" sz="1300">
                <a:latin typeface="微软雅黑" pitchFamily="34" charset="-122"/>
                <a:ea typeface="微软雅黑" pitchFamily="34" charset="-122"/>
              </a:rPr>
              <a:t>的拆除</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如大型设备、装置或爆破方法拆除等</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应委托</a:t>
            </a:r>
            <a:r>
              <a:rPr lang="zh-CN" altLang="en-US" sz="1300">
                <a:solidFill>
                  <a:srgbClr val="FF0000"/>
                </a:solidFill>
                <a:latin typeface="微软雅黑" pitchFamily="34" charset="-122"/>
                <a:ea typeface="微软雅黑" pitchFamily="34" charset="-122"/>
              </a:rPr>
              <a:t>有资质</a:t>
            </a:r>
            <a:r>
              <a:rPr lang="zh-CN" altLang="en-US" sz="1300">
                <a:latin typeface="微软雅黑" pitchFamily="34" charset="-122"/>
                <a:ea typeface="微软雅黑" pitchFamily="34" charset="-122"/>
              </a:rPr>
              <a:t>的施工单位进行拆；</a:t>
            </a:r>
            <a:endParaRPr lang="en-US" altLang="zh-CN" sz="1300">
              <a:latin typeface="微软雅黑" pitchFamily="34" charset="-122"/>
              <a:ea typeface="微软雅黑" pitchFamily="34" charset="-122"/>
            </a:endParaRPr>
          </a:p>
          <a:p>
            <a:pPr>
              <a:lnSpc>
                <a:spcPct val="150000"/>
              </a:lnSpc>
              <a:buFont typeface="Wingdings" charset="2"/>
              <a:buChar char="l"/>
            </a:pPr>
            <a:r>
              <a:rPr lang="zh-CN" altLang="en-US" sz="1300">
                <a:latin typeface="微软雅黑" pitchFamily="34" charset="-122"/>
                <a:ea typeface="微软雅黑" pitchFamily="34" charset="-122"/>
              </a:rPr>
              <a:t>设备设施拆除完毕后</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应进行</a:t>
            </a:r>
            <a:r>
              <a:rPr lang="zh-CN" altLang="en-US" sz="1300">
                <a:solidFill>
                  <a:srgbClr val="FF0000"/>
                </a:solidFill>
                <a:latin typeface="微软雅黑" pitchFamily="34" charset="-122"/>
                <a:ea typeface="微软雅黑" pitchFamily="34" charset="-122"/>
              </a:rPr>
              <a:t>妥善处置</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防止封存或处理不符合安全、环保等相关法规标准的要求</a:t>
            </a:r>
            <a:r>
              <a:rPr lang="en-US" altLang="zh-CN" sz="1300">
                <a:latin typeface="微软雅黑" pitchFamily="34" charset="-122"/>
                <a:ea typeface="微软雅黑" pitchFamily="34" charset="-122"/>
              </a:rPr>
              <a:t>,</a:t>
            </a:r>
            <a:r>
              <a:rPr lang="zh-CN" altLang="en-US" sz="1300">
                <a:latin typeface="微软雅黑" pitchFamily="34" charset="-122"/>
                <a:ea typeface="微软雅黑" pitchFamily="34" charset="-122"/>
              </a:rPr>
              <a:t>造成不必要的安全事故或环境污染事故。</a:t>
            </a:r>
          </a:p>
        </p:txBody>
      </p:sp>
    </p:spTree>
  </p:cSld>
  <p:clrMapOvr>
    <a:masterClrMapping/>
  </p:clrMapOvr>
  <p:transition spd="slow" advClick="0" advTm="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3216263"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设备设施报废拆除管理</a:t>
            </a:r>
          </a:p>
        </p:txBody>
      </p:sp>
      <p:sp>
        <p:nvSpPr>
          <p:cNvPr id="179204" name="文本框 6"/>
          <p:cNvSpPr txBox="1">
            <a:spLocks noChangeArrowheads="1"/>
          </p:cNvSpPr>
          <p:nvPr/>
        </p:nvSpPr>
        <p:spPr bwMode="auto">
          <a:xfrm>
            <a:off x="403225" y="300038"/>
            <a:ext cx="371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04</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0" name="图示 9"/>
          <p:cNvGraphicFramePr/>
          <p:nvPr/>
        </p:nvGraphicFramePr>
        <p:xfrm>
          <a:off x="395536" y="987574"/>
          <a:ext cx="849694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normAutofit/>
          </a:bodyPr>
          <a:lstStyle/>
          <a:p>
            <a:r>
              <a:rPr lang="en-US" altLang="zh-CN" sz="3600" smtClean="0"/>
              <a:t>Thanks</a:t>
            </a:r>
            <a:endParaRPr lang="zh-CN" altLang="en-US" sz="3600" dirty="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3825"/>
            <a:ext cx="6264275"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a:xfrm>
            <a:off x="2876174" y="2953662"/>
            <a:ext cx="3832317" cy="72000"/>
          </a:xfrm>
          <a:prstGeom prst="roundRect">
            <a:avLst>
              <a:gd name="adj" fmla="val 7843"/>
            </a:avLst>
          </a:prstGeom>
          <a:solidFill>
            <a:schemeClr val="accent1"/>
          </a:solidFill>
          <a:ln w="12700">
            <a:gradFill flip="none" rotWithShape="1">
              <a:gsLst>
                <a:gs pos="0">
                  <a:schemeClr val="bg1"/>
                </a:gs>
                <a:gs pos="100000">
                  <a:schemeClr val="bg1">
                    <a:lumMod val="85000"/>
                  </a:schemeClr>
                </a:gs>
              </a:gsLst>
              <a:lin ang="2700000" scaled="1"/>
              <a:tileRect/>
            </a:gradFill>
          </a:ln>
          <a:effectLst>
            <a:outerShdw blurRad="139700" dist="50800" dir="2700000" sx="97000" sy="97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fontAlgn="auto"/>
            <a:endParaRPr lang="zh-CN" altLang="en-US" noProof="1">
              <a:solidFill>
                <a:srgbClr val="E87071">
                  <a:alpha val="99000"/>
                </a:srgbClr>
              </a:solidFill>
            </a:endParaRPr>
          </a:p>
        </p:txBody>
      </p:sp>
      <p:sp>
        <p:nvSpPr>
          <p:cNvPr id="29" name="椭圆 28"/>
          <p:cNvSpPr/>
          <p:nvPr/>
        </p:nvSpPr>
        <p:spPr>
          <a:xfrm>
            <a:off x="3802636" y="508093"/>
            <a:ext cx="1699825" cy="1699826"/>
          </a:xfrm>
          <a:prstGeom prst="ellipse">
            <a:avLst/>
          </a:prstGeom>
          <a:gradFill>
            <a:gsLst>
              <a:gs pos="100000">
                <a:schemeClr val="bg1">
                  <a:lumMod val="95000"/>
                </a:schemeClr>
              </a:gs>
              <a:gs pos="0">
                <a:schemeClr val="bg1">
                  <a:lumMod val="75000"/>
                </a:schemeClr>
              </a:gs>
            </a:gsLst>
            <a:lin ang="2700000" scaled="1"/>
          </a:gradFill>
          <a:ln w="44450">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noProof="1">
              <a:gradFill>
                <a:gsLst>
                  <a:gs pos="68000">
                    <a:srgbClr val="0070C0"/>
                  </a:gs>
                  <a:gs pos="0">
                    <a:srgbClr val="0070C0"/>
                  </a:gs>
                </a:gsLst>
                <a:lin ang="5400000" scaled="0"/>
              </a:gradFill>
            </a:endParaRPr>
          </a:p>
        </p:txBody>
      </p:sp>
      <p:sp>
        <p:nvSpPr>
          <p:cNvPr id="32" name="TextBox 31"/>
          <p:cNvSpPr txBox="1">
            <a:spLocks noChangeArrowheads="1"/>
          </p:cNvSpPr>
          <p:nvPr/>
        </p:nvSpPr>
        <p:spPr bwMode="auto">
          <a:xfrm>
            <a:off x="4019550" y="620713"/>
            <a:ext cx="13573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en-US" altLang="zh-CN" sz="8800">
                <a:solidFill>
                  <a:srgbClr val="0070C0"/>
                </a:solidFill>
                <a:latin typeface="Impact" pitchFamily="34" charset="0"/>
              </a:rPr>
              <a:t>01</a:t>
            </a:r>
            <a:endParaRPr lang="zh-CN" altLang="en-US" sz="8800">
              <a:solidFill>
                <a:srgbClr val="0070C0"/>
              </a:solidFill>
              <a:latin typeface="Impact" pitchFamily="34" charset="0"/>
            </a:endParaRPr>
          </a:p>
        </p:txBody>
      </p:sp>
      <p:sp>
        <p:nvSpPr>
          <p:cNvPr id="33" name="TextBox 32"/>
          <p:cNvSpPr txBox="1"/>
          <p:nvPr/>
        </p:nvSpPr>
        <p:spPr>
          <a:xfrm>
            <a:off x="3577301" y="2408571"/>
            <a:ext cx="3057247" cy="523220"/>
          </a:xfrm>
          <a:prstGeom prst="rect">
            <a:avLst/>
          </a:prstGeom>
          <a:noFill/>
        </p:spPr>
        <p:txBody>
          <a:bodyPr wrap="none" lIns="91438" tIns="45719" rIns="91438" bIns="45719">
            <a:spAutoFit/>
          </a:bodyPr>
          <a:lstStyle/>
          <a:p>
            <a:pPr fontAlgn="auto"/>
            <a:r>
              <a:rPr lang="zh-CN" altLang="en-US" sz="2800" b="1" noProof="1">
                <a:solidFill>
                  <a:schemeClr val="tx1">
                    <a:alpha val="91000"/>
                  </a:schemeClr>
                </a:solidFill>
                <a:latin typeface="微软雅黑" pitchFamily="34" charset="-122"/>
                <a:ea typeface="微软雅黑" pitchFamily="34" charset="-122"/>
                <a:cs typeface="方正豪体简体" pitchFamily="1" charset="-122"/>
              </a:rPr>
              <a:t>设备设施前期管理</a:t>
            </a:r>
          </a:p>
        </p:txBody>
      </p:sp>
      <p:grpSp>
        <p:nvGrpSpPr>
          <p:cNvPr id="36" name="组合 35"/>
          <p:cNvGrpSpPr/>
          <p:nvPr/>
        </p:nvGrpSpPr>
        <p:grpSpPr bwMode="auto">
          <a:xfrm>
            <a:off x="3641725" y="3127375"/>
            <a:ext cx="1333500" cy="307975"/>
            <a:chOff x="1694389" y="3210530"/>
            <a:chExt cx="1333892" cy="307777"/>
          </a:xfrm>
        </p:grpSpPr>
        <p:sp>
          <p:nvSpPr>
            <p:cNvPr id="41" name="矩形 40"/>
            <p:cNvSpPr/>
            <p:nvPr/>
          </p:nvSpPr>
          <p:spPr>
            <a:xfrm flipH="1">
              <a:off x="1694389" y="3364419"/>
              <a:ext cx="71459"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6" name="TextBox 45"/>
            <p:cNvSpPr txBox="1"/>
            <p:nvPr/>
          </p:nvSpPr>
          <p:spPr>
            <a:xfrm>
              <a:off x="1766397" y="3210530"/>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新建设备设施</a:t>
              </a:r>
            </a:p>
          </p:txBody>
        </p:sp>
      </p:grpSp>
      <p:grpSp>
        <p:nvGrpSpPr>
          <p:cNvPr id="47" name="组合 46"/>
          <p:cNvGrpSpPr/>
          <p:nvPr/>
        </p:nvGrpSpPr>
        <p:grpSpPr bwMode="auto">
          <a:xfrm>
            <a:off x="5043488" y="3127375"/>
            <a:ext cx="1333500" cy="307975"/>
            <a:chOff x="1694389" y="3537387"/>
            <a:chExt cx="1333892" cy="307777"/>
          </a:xfrm>
        </p:grpSpPr>
        <p:sp>
          <p:nvSpPr>
            <p:cNvPr id="61" name="矩形 60"/>
            <p:cNvSpPr/>
            <p:nvPr/>
          </p:nvSpPr>
          <p:spPr>
            <a:xfrm flipH="1">
              <a:off x="1694389" y="3691276"/>
              <a:ext cx="71458"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62" name="TextBox 61"/>
            <p:cNvSpPr txBox="1"/>
            <p:nvPr/>
          </p:nvSpPr>
          <p:spPr>
            <a:xfrm>
              <a:off x="1766397" y="3537387"/>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设备设施采购</a:t>
              </a:r>
            </a:p>
          </p:txBody>
        </p:sp>
      </p:grpSp>
      <p:grpSp>
        <p:nvGrpSpPr>
          <p:cNvPr id="63" name="组合 62"/>
          <p:cNvGrpSpPr/>
          <p:nvPr/>
        </p:nvGrpSpPr>
        <p:grpSpPr bwMode="auto">
          <a:xfrm>
            <a:off x="3641725" y="3487738"/>
            <a:ext cx="1333500" cy="307975"/>
            <a:chOff x="1694389" y="3875941"/>
            <a:chExt cx="1333892" cy="307777"/>
          </a:xfrm>
        </p:grpSpPr>
        <p:sp>
          <p:nvSpPr>
            <p:cNvPr id="66" name="矩形 65"/>
            <p:cNvSpPr/>
            <p:nvPr/>
          </p:nvSpPr>
          <p:spPr>
            <a:xfrm flipH="1">
              <a:off x="1694389" y="4029829"/>
              <a:ext cx="71459"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68" name="TextBox 67"/>
            <p:cNvSpPr txBox="1"/>
            <p:nvPr/>
          </p:nvSpPr>
          <p:spPr>
            <a:xfrm>
              <a:off x="1766397" y="3875941"/>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设施设施安装</a:t>
              </a:r>
            </a:p>
          </p:txBody>
        </p:sp>
      </p:grpSp>
      <p:grpSp>
        <p:nvGrpSpPr>
          <p:cNvPr id="69" name="组合 68"/>
          <p:cNvGrpSpPr/>
          <p:nvPr/>
        </p:nvGrpSpPr>
        <p:grpSpPr bwMode="auto">
          <a:xfrm>
            <a:off x="5043488" y="3487738"/>
            <a:ext cx="1333500" cy="307975"/>
            <a:chOff x="1694389" y="4211992"/>
            <a:chExt cx="1333892" cy="307777"/>
          </a:xfrm>
        </p:grpSpPr>
        <p:sp>
          <p:nvSpPr>
            <p:cNvPr id="71" name="矩形 70"/>
            <p:cNvSpPr/>
            <p:nvPr/>
          </p:nvSpPr>
          <p:spPr>
            <a:xfrm flipH="1">
              <a:off x="1694389" y="4365880"/>
              <a:ext cx="71458"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72" name="TextBox 71"/>
            <p:cNvSpPr txBox="1"/>
            <p:nvPr/>
          </p:nvSpPr>
          <p:spPr>
            <a:xfrm>
              <a:off x="1766397" y="4211992"/>
              <a:ext cx="1261884" cy="307777"/>
            </a:xfrm>
            <a:prstGeom prst="rect">
              <a:avLst/>
            </a:prstGeom>
            <a:noFill/>
          </p:spPr>
          <p:txBody>
            <a:bodyPr wrap="none">
              <a:spAutoFit/>
            </a:bodyPr>
            <a:lstStyle/>
            <a:p>
              <a:pPr fontAlgn="auto"/>
              <a:r>
                <a:rPr lang="zh-CN" altLang="en-US" sz="1400" noProof="1">
                  <a:solidFill>
                    <a:prstClr val="black">
                      <a:lumMod val="65000"/>
                      <a:lumOff val="35000"/>
                      <a:alpha val="91000"/>
                    </a:prstClr>
                  </a:solidFill>
                  <a:latin typeface="微软雅黑" pitchFamily="34" charset="-122"/>
                  <a:ea typeface="微软雅黑" pitchFamily="34" charset="-122"/>
                  <a:cs typeface="方正豪体简体" pitchFamily="1" charset="-122"/>
                </a:rPr>
                <a:t>设备设施培训</a:t>
              </a:r>
            </a:p>
          </p:txBody>
        </p:sp>
      </p:grpSp>
      <p:sp>
        <p:nvSpPr>
          <p:cNvPr id="74" name="椭圆 73"/>
          <p:cNvSpPr>
            <a:spLocks noChangeAspect="1"/>
          </p:cNvSpPr>
          <p:nvPr/>
        </p:nvSpPr>
        <p:spPr>
          <a:xfrm>
            <a:off x="604838" y="4849813"/>
            <a:ext cx="542925"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76" name="椭圆 75"/>
          <p:cNvSpPr>
            <a:spLocks noChangeAspect="1"/>
          </p:cNvSpPr>
          <p:nvPr/>
        </p:nvSpPr>
        <p:spPr>
          <a:xfrm>
            <a:off x="3108325" y="4386263"/>
            <a:ext cx="541338" cy="541337"/>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77" name="椭圆 76"/>
          <p:cNvSpPr>
            <a:spLocks noChangeAspect="1"/>
          </p:cNvSpPr>
          <p:nvPr/>
        </p:nvSpPr>
        <p:spPr>
          <a:xfrm>
            <a:off x="4850805" y="4702596"/>
            <a:ext cx="632419" cy="632419"/>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78" name="椭圆 77"/>
          <p:cNvSpPr>
            <a:spLocks noChangeAspect="1"/>
          </p:cNvSpPr>
          <p:nvPr/>
        </p:nvSpPr>
        <p:spPr>
          <a:xfrm>
            <a:off x="3335534" y="4702597"/>
            <a:ext cx="1083993" cy="1083993"/>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79" name="椭圆 78"/>
          <p:cNvSpPr>
            <a:spLocks noChangeAspect="1"/>
          </p:cNvSpPr>
          <p:nvPr/>
        </p:nvSpPr>
        <p:spPr>
          <a:xfrm>
            <a:off x="1358745" y="4349310"/>
            <a:ext cx="1098532" cy="1098532"/>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80" name="椭圆 79"/>
          <p:cNvSpPr>
            <a:spLocks noChangeAspect="1"/>
          </p:cNvSpPr>
          <p:nvPr/>
        </p:nvSpPr>
        <p:spPr>
          <a:xfrm>
            <a:off x="7394575" y="4011613"/>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81" name="椭圆 80"/>
          <p:cNvSpPr>
            <a:spLocks noChangeAspect="1"/>
          </p:cNvSpPr>
          <p:nvPr/>
        </p:nvSpPr>
        <p:spPr>
          <a:xfrm>
            <a:off x="6609417" y="4218750"/>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82" name="椭圆 81"/>
          <p:cNvSpPr>
            <a:spLocks noChangeAspect="1"/>
          </p:cNvSpPr>
          <p:nvPr/>
        </p:nvSpPr>
        <p:spPr>
          <a:xfrm>
            <a:off x="5969000" y="4860925"/>
            <a:ext cx="417513" cy="417513"/>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84" name="椭圆 83"/>
          <p:cNvSpPr>
            <a:spLocks noChangeAspect="1"/>
          </p:cNvSpPr>
          <p:nvPr/>
        </p:nvSpPr>
        <p:spPr>
          <a:xfrm>
            <a:off x="7740352" y="4022563"/>
            <a:ext cx="948494" cy="948494"/>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85" name="椭圆 84"/>
          <p:cNvSpPr>
            <a:spLocks noChangeAspect="1"/>
          </p:cNvSpPr>
          <p:nvPr/>
        </p:nvSpPr>
        <p:spPr>
          <a:xfrm>
            <a:off x="2627313" y="4213225"/>
            <a:ext cx="274637"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
        <p:nvSpPr>
          <p:cNvPr id="86" name="椭圆 85"/>
          <p:cNvSpPr>
            <a:spLocks noChangeAspect="1"/>
          </p:cNvSpPr>
          <p:nvPr/>
        </p:nvSpPr>
        <p:spPr>
          <a:xfrm>
            <a:off x="5614988" y="4521200"/>
            <a:ext cx="273050" cy="273050"/>
          </a:xfrm>
          <a:prstGeom prst="ellipse">
            <a:avLst/>
          </a:prstGeom>
          <a:gradFill flip="none" rotWithShape="1">
            <a:gsLst>
              <a:gs pos="0">
                <a:schemeClr val="bg1">
                  <a:lumMod val="85000"/>
                </a:schemeClr>
              </a:gs>
              <a:gs pos="100000">
                <a:schemeClr val="bg1"/>
              </a:gs>
            </a:gsLst>
            <a:lin ang="2700000" scaled="1"/>
            <a:tileRect/>
          </a:gra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b="1" noProof="1">
              <a:ln w="22225">
                <a:solidFill>
                  <a:schemeClr val="bg1"/>
                </a:solidFill>
              </a:ln>
              <a:solidFill>
                <a:srgbClr val="0070C0"/>
              </a:solidFill>
              <a:effectLst>
                <a:innerShdw blurRad="63500" dist="50800" dir="13500000">
                  <a:prstClr val="black">
                    <a:alpha val="50000"/>
                  </a:prstClr>
                </a:innerShdw>
              </a:effectLs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p:tgtEl>
                                          <p:spTgt spid="33"/>
                                        </p:tgtEl>
                                        <p:attrNameLst>
                                          <p:attrName>ppt_y</p:attrName>
                                        </p:attrNameLst>
                                      </p:cBhvr>
                                      <p:tavLst>
                                        <p:tav tm="0">
                                          <p:val>
                                            <p:strVal val="#ppt_y-#ppt_h*1.125000"/>
                                          </p:val>
                                        </p:tav>
                                        <p:tav tm="100000">
                                          <p:val>
                                            <p:strVal val="#ppt_y"/>
                                          </p:val>
                                        </p:tav>
                                      </p:tavLst>
                                    </p:anim>
                                    <p:animEffect transition="in" filter="wipe(down)">
                                      <p:cBhvr>
                                        <p:cTn id="22" dur="500"/>
                                        <p:tgtEl>
                                          <p:spTgt spid="33"/>
                                        </p:tgtEl>
                                      </p:cBhvr>
                                    </p:animEffect>
                                  </p:childTnLst>
                                </p:cTn>
                              </p:par>
                              <p:par>
                                <p:cTn id="23" presetID="42" presetClass="entr" presetSubtype="0" fill="hold" nodeType="withEffect">
                                  <p:stCondLst>
                                    <p:cond delay="2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strVal val="#ppt_x"/>
                                          </p:val>
                                        </p:tav>
                                        <p:tav tm="100000">
                                          <p:val>
                                            <p:strVal val="#ppt_x"/>
                                          </p:val>
                                        </p:tav>
                                      </p:tavLst>
                                    </p:anim>
                                    <p:anim calcmode="lin" valueType="num">
                                      <p:cBhvr>
                                        <p:cTn id="32" dur="5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60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anim calcmode="lin" valueType="num">
                                      <p:cBhvr>
                                        <p:cTn id="36" dur="500" fill="hold"/>
                                        <p:tgtEl>
                                          <p:spTgt spid="63"/>
                                        </p:tgtEl>
                                        <p:attrNameLst>
                                          <p:attrName>ppt_x</p:attrName>
                                        </p:attrNameLst>
                                      </p:cBhvr>
                                      <p:tavLst>
                                        <p:tav tm="0">
                                          <p:val>
                                            <p:strVal val="#ppt_x"/>
                                          </p:val>
                                        </p:tav>
                                        <p:tav tm="100000">
                                          <p:val>
                                            <p:strVal val="#ppt_x"/>
                                          </p:val>
                                        </p:tav>
                                      </p:tavLst>
                                    </p:anim>
                                    <p:anim calcmode="lin" valueType="num">
                                      <p:cBhvr>
                                        <p:cTn id="37" dur="500" fill="hold"/>
                                        <p:tgtEl>
                                          <p:spTgt spid="6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8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p:cTn id="45" dur="1000" fill="hold"/>
                                        <p:tgtEl>
                                          <p:spTgt spid="74"/>
                                        </p:tgtEl>
                                        <p:attrNameLst>
                                          <p:attrName>ppt_w</p:attrName>
                                        </p:attrNameLst>
                                      </p:cBhvr>
                                      <p:tavLst>
                                        <p:tav tm="0">
                                          <p:val>
                                            <p:fltVal val="0"/>
                                          </p:val>
                                        </p:tav>
                                        <p:tav tm="100000">
                                          <p:val>
                                            <p:strVal val="#ppt_w"/>
                                          </p:val>
                                        </p:tav>
                                      </p:tavLst>
                                    </p:anim>
                                    <p:anim calcmode="lin" valueType="num">
                                      <p:cBhvr>
                                        <p:cTn id="46" dur="1000" fill="hold"/>
                                        <p:tgtEl>
                                          <p:spTgt spid="74"/>
                                        </p:tgtEl>
                                        <p:attrNameLst>
                                          <p:attrName>ppt_h</p:attrName>
                                        </p:attrNameLst>
                                      </p:cBhvr>
                                      <p:tavLst>
                                        <p:tav tm="0">
                                          <p:val>
                                            <p:fltVal val="0"/>
                                          </p:val>
                                        </p:tav>
                                        <p:tav tm="100000">
                                          <p:val>
                                            <p:strVal val="#ppt_h"/>
                                          </p:val>
                                        </p:tav>
                                      </p:tavLst>
                                    </p:anim>
                                    <p:anim calcmode="lin" valueType="num">
                                      <p:cBhvr>
                                        <p:cTn id="47"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500"/>
                                  </p:stCondLst>
                                  <p:childTnLst>
                                    <p:set>
                                      <p:cBhvr>
                                        <p:cTn id="50" dur="1" fill="hold">
                                          <p:stCondLst>
                                            <p:cond delay="0"/>
                                          </p:stCondLst>
                                        </p:cTn>
                                        <p:tgtEl>
                                          <p:spTgt spid="76"/>
                                        </p:tgtEl>
                                        <p:attrNameLst>
                                          <p:attrName>style.visibility</p:attrName>
                                        </p:attrNameLst>
                                      </p:cBhvr>
                                      <p:to>
                                        <p:strVal val="visible"/>
                                      </p:to>
                                    </p:set>
                                    <p:anim calcmode="lin" valueType="num">
                                      <p:cBhvr>
                                        <p:cTn id="51" dur="1000" fill="hold"/>
                                        <p:tgtEl>
                                          <p:spTgt spid="76"/>
                                        </p:tgtEl>
                                        <p:attrNameLst>
                                          <p:attrName>ppt_w</p:attrName>
                                        </p:attrNameLst>
                                      </p:cBhvr>
                                      <p:tavLst>
                                        <p:tav tm="0">
                                          <p:val>
                                            <p:fltVal val="0"/>
                                          </p:val>
                                        </p:tav>
                                        <p:tav tm="100000">
                                          <p:val>
                                            <p:strVal val="#ppt_w"/>
                                          </p:val>
                                        </p:tav>
                                      </p:tavLst>
                                    </p:anim>
                                    <p:anim calcmode="lin" valueType="num">
                                      <p:cBhvr>
                                        <p:cTn id="52" dur="1000" fill="hold"/>
                                        <p:tgtEl>
                                          <p:spTgt spid="76"/>
                                        </p:tgtEl>
                                        <p:attrNameLst>
                                          <p:attrName>ppt_h</p:attrName>
                                        </p:attrNameLst>
                                      </p:cBhvr>
                                      <p:tavLst>
                                        <p:tav tm="0">
                                          <p:val>
                                            <p:fltVal val="0"/>
                                          </p:val>
                                        </p:tav>
                                        <p:tav tm="100000">
                                          <p:val>
                                            <p:strVal val="#ppt_h"/>
                                          </p:val>
                                        </p:tav>
                                      </p:tavLst>
                                    </p:anim>
                                    <p:anim calcmode="lin" valueType="num">
                                      <p:cBhvr>
                                        <p:cTn id="53"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6"/>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750"/>
                                  </p:stCondLst>
                                  <p:childTnLst>
                                    <p:set>
                                      <p:cBhvr>
                                        <p:cTn id="56" dur="1" fill="hold">
                                          <p:stCondLst>
                                            <p:cond delay="0"/>
                                          </p:stCondLst>
                                        </p:cTn>
                                        <p:tgtEl>
                                          <p:spTgt spid="77"/>
                                        </p:tgtEl>
                                        <p:attrNameLst>
                                          <p:attrName>style.visibility</p:attrName>
                                        </p:attrNameLst>
                                      </p:cBhvr>
                                      <p:to>
                                        <p:strVal val="visible"/>
                                      </p:to>
                                    </p:set>
                                    <p:anim calcmode="lin" valueType="num">
                                      <p:cBhvr>
                                        <p:cTn id="57" dur="1000" fill="hold"/>
                                        <p:tgtEl>
                                          <p:spTgt spid="77"/>
                                        </p:tgtEl>
                                        <p:attrNameLst>
                                          <p:attrName>ppt_w</p:attrName>
                                        </p:attrNameLst>
                                      </p:cBhvr>
                                      <p:tavLst>
                                        <p:tav tm="0">
                                          <p:val>
                                            <p:fltVal val="0"/>
                                          </p:val>
                                        </p:tav>
                                        <p:tav tm="100000">
                                          <p:val>
                                            <p:strVal val="#ppt_w"/>
                                          </p:val>
                                        </p:tav>
                                      </p:tavLst>
                                    </p:anim>
                                    <p:anim calcmode="lin" valueType="num">
                                      <p:cBhvr>
                                        <p:cTn id="58" dur="1000" fill="hold"/>
                                        <p:tgtEl>
                                          <p:spTgt spid="77"/>
                                        </p:tgtEl>
                                        <p:attrNameLst>
                                          <p:attrName>ppt_h</p:attrName>
                                        </p:attrNameLst>
                                      </p:cBhvr>
                                      <p:tavLst>
                                        <p:tav tm="0">
                                          <p:val>
                                            <p:fltVal val="0"/>
                                          </p:val>
                                        </p:tav>
                                        <p:tav tm="100000">
                                          <p:val>
                                            <p:strVal val="#ppt_h"/>
                                          </p:val>
                                        </p:tav>
                                      </p:tavLst>
                                    </p:anim>
                                    <p:anim calcmode="lin" valueType="num">
                                      <p:cBhvr>
                                        <p:cTn id="5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77"/>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100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9"/>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1250"/>
                                  </p:stCondLst>
                                  <p:childTnLst>
                                    <p:set>
                                      <p:cBhvr>
                                        <p:cTn id="68" dur="1" fill="hold">
                                          <p:stCondLst>
                                            <p:cond delay="0"/>
                                          </p:stCondLst>
                                        </p:cTn>
                                        <p:tgtEl>
                                          <p:spTgt spid="78"/>
                                        </p:tgtEl>
                                        <p:attrNameLst>
                                          <p:attrName>style.visibility</p:attrName>
                                        </p:attrNameLst>
                                      </p:cBhvr>
                                      <p:to>
                                        <p:strVal val="visible"/>
                                      </p:to>
                                    </p:set>
                                    <p:anim calcmode="lin" valueType="num">
                                      <p:cBhvr>
                                        <p:cTn id="69" dur="1000" fill="hold"/>
                                        <p:tgtEl>
                                          <p:spTgt spid="78"/>
                                        </p:tgtEl>
                                        <p:attrNameLst>
                                          <p:attrName>ppt_w</p:attrName>
                                        </p:attrNameLst>
                                      </p:cBhvr>
                                      <p:tavLst>
                                        <p:tav tm="0">
                                          <p:val>
                                            <p:fltVal val="0"/>
                                          </p:val>
                                        </p:tav>
                                        <p:tav tm="100000">
                                          <p:val>
                                            <p:strVal val="#ppt_w"/>
                                          </p:val>
                                        </p:tav>
                                      </p:tavLst>
                                    </p:anim>
                                    <p:anim calcmode="lin" valueType="num">
                                      <p:cBhvr>
                                        <p:cTn id="70" dur="1000" fill="hold"/>
                                        <p:tgtEl>
                                          <p:spTgt spid="78"/>
                                        </p:tgtEl>
                                        <p:attrNameLst>
                                          <p:attrName>ppt_h</p:attrName>
                                        </p:attrNameLst>
                                      </p:cBhvr>
                                      <p:tavLst>
                                        <p:tav tm="0">
                                          <p:val>
                                            <p:fltVal val="0"/>
                                          </p:val>
                                        </p:tav>
                                        <p:tav tm="100000">
                                          <p:val>
                                            <p:strVal val="#ppt_h"/>
                                          </p:val>
                                        </p:tav>
                                      </p:tavLst>
                                    </p:anim>
                                    <p:anim calcmode="lin" valueType="num">
                                      <p:cBhvr>
                                        <p:cTn id="71"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8"/>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1000" fill="hold"/>
                                        <p:tgtEl>
                                          <p:spTgt spid="80"/>
                                        </p:tgtEl>
                                        <p:attrNameLst>
                                          <p:attrName>ppt_w</p:attrName>
                                        </p:attrNameLst>
                                      </p:cBhvr>
                                      <p:tavLst>
                                        <p:tav tm="0">
                                          <p:val>
                                            <p:fltVal val="0"/>
                                          </p:val>
                                        </p:tav>
                                        <p:tav tm="100000">
                                          <p:val>
                                            <p:strVal val="#ppt_w"/>
                                          </p:val>
                                        </p:tav>
                                      </p:tavLst>
                                    </p:anim>
                                    <p:anim calcmode="lin" valueType="num">
                                      <p:cBhvr>
                                        <p:cTn id="76" dur="1000" fill="hold"/>
                                        <p:tgtEl>
                                          <p:spTgt spid="80"/>
                                        </p:tgtEl>
                                        <p:attrNameLst>
                                          <p:attrName>ppt_h</p:attrName>
                                        </p:attrNameLst>
                                      </p:cBhvr>
                                      <p:tavLst>
                                        <p:tav tm="0">
                                          <p:val>
                                            <p:fltVal val="0"/>
                                          </p:val>
                                        </p:tav>
                                        <p:tav tm="100000">
                                          <p:val>
                                            <p:strVal val="#ppt_h"/>
                                          </p:val>
                                        </p:tav>
                                      </p:tavLst>
                                    </p:anim>
                                    <p:anim calcmode="lin" valueType="num">
                                      <p:cBhvr>
                                        <p:cTn id="77"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80"/>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0" nodeType="withEffect">
                                  <p:stCondLst>
                                    <p:cond delay="250"/>
                                  </p:stCondLst>
                                  <p:childTnLst>
                                    <p:set>
                                      <p:cBhvr>
                                        <p:cTn id="80" dur="1" fill="hold">
                                          <p:stCondLst>
                                            <p:cond delay="0"/>
                                          </p:stCondLst>
                                        </p:cTn>
                                        <p:tgtEl>
                                          <p:spTgt spid="81"/>
                                        </p:tgtEl>
                                        <p:attrNameLst>
                                          <p:attrName>style.visibility</p:attrName>
                                        </p:attrNameLst>
                                      </p:cBhvr>
                                      <p:to>
                                        <p:strVal val="visible"/>
                                      </p:to>
                                    </p:set>
                                    <p:anim calcmode="lin" valueType="num">
                                      <p:cBhvr>
                                        <p:cTn id="81" dur="1000" fill="hold"/>
                                        <p:tgtEl>
                                          <p:spTgt spid="81"/>
                                        </p:tgtEl>
                                        <p:attrNameLst>
                                          <p:attrName>ppt_w</p:attrName>
                                        </p:attrNameLst>
                                      </p:cBhvr>
                                      <p:tavLst>
                                        <p:tav tm="0">
                                          <p:val>
                                            <p:fltVal val="0"/>
                                          </p:val>
                                        </p:tav>
                                        <p:tav tm="100000">
                                          <p:val>
                                            <p:strVal val="#ppt_w"/>
                                          </p:val>
                                        </p:tav>
                                      </p:tavLst>
                                    </p:anim>
                                    <p:anim calcmode="lin" valueType="num">
                                      <p:cBhvr>
                                        <p:cTn id="82" dur="1000" fill="hold"/>
                                        <p:tgtEl>
                                          <p:spTgt spid="81"/>
                                        </p:tgtEl>
                                        <p:attrNameLst>
                                          <p:attrName>ppt_h</p:attrName>
                                        </p:attrNameLst>
                                      </p:cBhvr>
                                      <p:tavLst>
                                        <p:tav tm="0">
                                          <p:val>
                                            <p:fltVal val="0"/>
                                          </p:val>
                                        </p:tav>
                                        <p:tav tm="100000">
                                          <p:val>
                                            <p:strVal val="#ppt_h"/>
                                          </p:val>
                                        </p:tav>
                                      </p:tavLst>
                                    </p:anim>
                                    <p:anim calcmode="lin" valueType="num">
                                      <p:cBhvr>
                                        <p:cTn id="83"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81"/>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500"/>
                                  </p:stCondLst>
                                  <p:childTnLst>
                                    <p:set>
                                      <p:cBhvr>
                                        <p:cTn id="86" dur="1" fill="hold">
                                          <p:stCondLst>
                                            <p:cond delay="0"/>
                                          </p:stCondLst>
                                        </p:cTn>
                                        <p:tgtEl>
                                          <p:spTgt spid="82"/>
                                        </p:tgtEl>
                                        <p:attrNameLst>
                                          <p:attrName>style.visibility</p:attrName>
                                        </p:attrNameLst>
                                      </p:cBhvr>
                                      <p:to>
                                        <p:strVal val="visible"/>
                                      </p:to>
                                    </p:set>
                                    <p:anim calcmode="lin" valueType="num">
                                      <p:cBhvr>
                                        <p:cTn id="87" dur="1000" fill="hold"/>
                                        <p:tgtEl>
                                          <p:spTgt spid="82"/>
                                        </p:tgtEl>
                                        <p:attrNameLst>
                                          <p:attrName>ppt_w</p:attrName>
                                        </p:attrNameLst>
                                      </p:cBhvr>
                                      <p:tavLst>
                                        <p:tav tm="0">
                                          <p:val>
                                            <p:fltVal val="0"/>
                                          </p:val>
                                        </p:tav>
                                        <p:tav tm="100000">
                                          <p:val>
                                            <p:strVal val="#ppt_w"/>
                                          </p:val>
                                        </p:tav>
                                      </p:tavLst>
                                    </p:anim>
                                    <p:anim calcmode="lin" valueType="num">
                                      <p:cBhvr>
                                        <p:cTn id="88" dur="1000" fill="hold"/>
                                        <p:tgtEl>
                                          <p:spTgt spid="82"/>
                                        </p:tgtEl>
                                        <p:attrNameLst>
                                          <p:attrName>ppt_h</p:attrName>
                                        </p:attrNameLst>
                                      </p:cBhvr>
                                      <p:tavLst>
                                        <p:tav tm="0">
                                          <p:val>
                                            <p:fltVal val="0"/>
                                          </p:val>
                                        </p:tav>
                                        <p:tav tm="100000">
                                          <p:val>
                                            <p:strVal val="#ppt_h"/>
                                          </p:val>
                                        </p:tav>
                                      </p:tavLst>
                                    </p:anim>
                                    <p:anim calcmode="lin" valueType="num">
                                      <p:cBhvr>
                                        <p:cTn id="89"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82"/>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grpId="0" nodeType="withEffect">
                                  <p:stCondLst>
                                    <p:cond delay="1000"/>
                                  </p:stCondLst>
                                  <p:childTnLst>
                                    <p:set>
                                      <p:cBhvr>
                                        <p:cTn id="92" dur="1" fill="hold">
                                          <p:stCondLst>
                                            <p:cond delay="0"/>
                                          </p:stCondLst>
                                        </p:cTn>
                                        <p:tgtEl>
                                          <p:spTgt spid="84"/>
                                        </p:tgtEl>
                                        <p:attrNameLst>
                                          <p:attrName>style.visibility</p:attrName>
                                        </p:attrNameLst>
                                      </p:cBhvr>
                                      <p:to>
                                        <p:strVal val="visible"/>
                                      </p:to>
                                    </p:set>
                                    <p:anim calcmode="lin" valueType="num">
                                      <p:cBhvr>
                                        <p:cTn id="93" dur="1000" fill="hold"/>
                                        <p:tgtEl>
                                          <p:spTgt spid="84"/>
                                        </p:tgtEl>
                                        <p:attrNameLst>
                                          <p:attrName>ppt_w</p:attrName>
                                        </p:attrNameLst>
                                      </p:cBhvr>
                                      <p:tavLst>
                                        <p:tav tm="0">
                                          <p:val>
                                            <p:fltVal val="0"/>
                                          </p:val>
                                        </p:tav>
                                        <p:tav tm="100000">
                                          <p:val>
                                            <p:strVal val="#ppt_w"/>
                                          </p:val>
                                        </p:tav>
                                      </p:tavLst>
                                    </p:anim>
                                    <p:anim calcmode="lin" valueType="num">
                                      <p:cBhvr>
                                        <p:cTn id="94" dur="1000" fill="hold"/>
                                        <p:tgtEl>
                                          <p:spTgt spid="84"/>
                                        </p:tgtEl>
                                        <p:attrNameLst>
                                          <p:attrName>ppt_h</p:attrName>
                                        </p:attrNameLst>
                                      </p:cBhvr>
                                      <p:tavLst>
                                        <p:tav tm="0">
                                          <p:val>
                                            <p:fltVal val="0"/>
                                          </p:val>
                                        </p:tav>
                                        <p:tav tm="100000">
                                          <p:val>
                                            <p:strVal val="#ppt_h"/>
                                          </p:val>
                                        </p:tav>
                                      </p:tavLst>
                                    </p:anim>
                                    <p:anim calcmode="lin" valueType="num">
                                      <p:cBhvr>
                                        <p:cTn id="95"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84"/>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1000" fill="hold"/>
                                        <p:tgtEl>
                                          <p:spTgt spid="85"/>
                                        </p:tgtEl>
                                        <p:attrNameLst>
                                          <p:attrName>ppt_w</p:attrName>
                                        </p:attrNameLst>
                                      </p:cBhvr>
                                      <p:tavLst>
                                        <p:tav tm="0">
                                          <p:val>
                                            <p:fltVal val="0"/>
                                          </p:val>
                                        </p:tav>
                                        <p:tav tm="100000">
                                          <p:val>
                                            <p:strVal val="#ppt_w"/>
                                          </p:val>
                                        </p:tav>
                                      </p:tavLst>
                                    </p:anim>
                                    <p:anim calcmode="lin" valueType="num">
                                      <p:cBhvr>
                                        <p:cTn id="100" dur="1000" fill="hold"/>
                                        <p:tgtEl>
                                          <p:spTgt spid="85"/>
                                        </p:tgtEl>
                                        <p:attrNameLst>
                                          <p:attrName>ppt_h</p:attrName>
                                        </p:attrNameLst>
                                      </p:cBhvr>
                                      <p:tavLst>
                                        <p:tav tm="0">
                                          <p:val>
                                            <p:fltVal val="0"/>
                                          </p:val>
                                        </p:tav>
                                        <p:tav tm="100000">
                                          <p:val>
                                            <p:strVal val="#ppt_h"/>
                                          </p:val>
                                        </p:tav>
                                      </p:tavLst>
                                    </p:anim>
                                    <p:anim calcmode="lin" valueType="num">
                                      <p:cBhvr>
                                        <p:cTn id="101"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85"/>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 calcmode="lin" valueType="num">
                                      <p:cBhvr>
                                        <p:cTn id="105" dur="1000" fill="hold"/>
                                        <p:tgtEl>
                                          <p:spTgt spid="86"/>
                                        </p:tgtEl>
                                        <p:attrNameLst>
                                          <p:attrName>ppt_w</p:attrName>
                                        </p:attrNameLst>
                                      </p:cBhvr>
                                      <p:tavLst>
                                        <p:tav tm="0">
                                          <p:val>
                                            <p:fltVal val="0"/>
                                          </p:val>
                                        </p:tav>
                                        <p:tav tm="100000">
                                          <p:val>
                                            <p:strVal val="#ppt_w"/>
                                          </p:val>
                                        </p:tav>
                                      </p:tavLst>
                                    </p:anim>
                                    <p:anim calcmode="lin" valueType="num">
                                      <p:cBhvr>
                                        <p:cTn id="106" dur="1000" fill="hold"/>
                                        <p:tgtEl>
                                          <p:spTgt spid="86"/>
                                        </p:tgtEl>
                                        <p:attrNameLst>
                                          <p:attrName>ppt_h</p:attrName>
                                        </p:attrNameLst>
                                      </p:cBhvr>
                                      <p:tavLst>
                                        <p:tav tm="0">
                                          <p:val>
                                            <p:fltVal val="0"/>
                                          </p:val>
                                        </p:tav>
                                        <p:tav tm="100000">
                                          <p:val>
                                            <p:strVal val="#ppt_h"/>
                                          </p:val>
                                        </p:tav>
                                      </p:tavLst>
                                    </p:anim>
                                    <p:anim calcmode="lin" valueType="num">
                                      <p:cBhvr>
                                        <p:cTn id="107"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86"/>
                                        </p:tgtEl>
                                        <p:attrNameLst>
                                          <p:attrName>ppt_y</p:attrName>
                                        </p:attrNameLst>
                                      </p:cBhvr>
                                      <p:tavLst>
                                        <p:tav tm="0" fmla="#ppt_y+(sin(-2*pi*(1-$))*-#ppt_x+cos(-2*pi*(1-$))*(1-#ppt_y))*(1-$)">
                                          <p:val>
                                            <p:fltVal val="0"/>
                                          </p:val>
                                        </p:tav>
                                        <p:tav tm="100000">
                                          <p:val>
                                            <p:fltVal val="1"/>
                                          </p:val>
                                        </p:tav>
                                      </p:tavLst>
                                    </p:anim>
                                  </p:childTnLst>
                                </p:cTn>
                              </p:par>
                              <p:par>
                                <p:cTn id="109" presetID="27" presetClass="emph" presetSubtype="0" fill="remove" grpId="1" nodeType="withEffect">
                                  <p:stCondLst>
                                    <p:cond delay="2750"/>
                                  </p:stCondLst>
                                  <p:childTnLst>
                                    <p:animClr clrSpc="rgb" dir="cw">
                                      <p:cBhvr override="childStyle">
                                        <p:cTn id="110" dur="375" autoRev="1" fill="remove"/>
                                        <p:tgtEl>
                                          <p:spTgt spid="77"/>
                                        </p:tgtEl>
                                        <p:attrNameLst>
                                          <p:attrName>style.color</p:attrName>
                                        </p:attrNameLst>
                                      </p:cBhvr>
                                      <p:to>
                                        <a:schemeClr val="bg1"/>
                                      </p:to>
                                    </p:animClr>
                                    <p:animClr clrSpc="rgb" dir="cw">
                                      <p:cBhvr>
                                        <p:cTn id="111" dur="375" autoRev="1" fill="remove"/>
                                        <p:tgtEl>
                                          <p:spTgt spid="77"/>
                                        </p:tgtEl>
                                        <p:attrNameLst>
                                          <p:attrName>fillcolor</p:attrName>
                                        </p:attrNameLst>
                                      </p:cBhvr>
                                      <p:to>
                                        <a:schemeClr val="bg1"/>
                                      </p:to>
                                    </p:animClr>
                                    <p:set>
                                      <p:cBhvr>
                                        <p:cTn id="112" dur="375" autoRev="1" fill="remove"/>
                                        <p:tgtEl>
                                          <p:spTgt spid="77"/>
                                        </p:tgtEl>
                                        <p:attrNameLst>
                                          <p:attrName>fill.type</p:attrName>
                                        </p:attrNameLst>
                                      </p:cBhvr>
                                      <p:to>
                                        <p:strVal val="solid"/>
                                      </p:to>
                                    </p:set>
                                    <p:set>
                                      <p:cBhvr>
                                        <p:cTn id="113" dur="375" autoRev="1" fill="remove"/>
                                        <p:tgtEl>
                                          <p:spTgt spid="77"/>
                                        </p:tgtEl>
                                        <p:attrNameLst>
                                          <p:attrName>fill.on</p:attrName>
                                        </p:attrNameLst>
                                      </p:cBhvr>
                                      <p:to>
                                        <p:strVal val="true"/>
                                      </p:to>
                                    </p:set>
                                  </p:childTnLst>
                                </p:cTn>
                              </p:par>
                              <p:par>
                                <p:cTn id="114" presetID="27" presetClass="emph" presetSubtype="0" fill="remove" grpId="1" nodeType="withEffect">
                                  <p:stCondLst>
                                    <p:cond delay="2500"/>
                                  </p:stCondLst>
                                  <p:childTnLst>
                                    <p:animClr clrSpc="rgb" dir="cw">
                                      <p:cBhvr override="childStyle">
                                        <p:cTn id="115" dur="375" autoRev="1" fill="remove"/>
                                        <p:tgtEl>
                                          <p:spTgt spid="79"/>
                                        </p:tgtEl>
                                        <p:attrNameLst>
                                          <p:attrName>style.color</p:attrName>
                                        </p:attrNameLst>
                                      </p:cBhvr>
                                      <p:to>
                                        <a:schemeClr val="bg1"/>
                                      </p:to>
                                    </p:animClr>
                                    <p:animClr clrSpc="rgb" dir="cw">
                                      <p:cBhvr>
                                        <p:cTn id="116" dur="375" autoRev="1" fill="remove"/>
                                        <p:tgtEl>
                                          <p:spTgt spid="79"/>
                                        </p:tgtEl>
                                        <p:attrNameLst>
                                          <p:attrName>fillcolor</p:attrName>
                                        </p:attrNameLst>
                                      </p:cBhvr>
                                      <p:to>
                                        <a:schemeClr val="bg1"/>
                                      </p:to>
                                    </p:animClr>
                                    <p:set>
                                      <p:cBhvr>
                                        <p:cTn id="117" dur="375" autoRev="1" fill="remove"/>
                                        <p:tgtEl>
                                          <p:spTgt spid="79"/>
                                        </p:tgtEl>
                                        <p:attrNameLst>
                                          <p:attrName>fill.type</p:attrName>
                                        </p:attrNameLst>
                                      </p:cBhvr>
                                      <p:to>
                                        <p:strVal val="solid"/>
                                      </p:to>
                                    </p:set>
                                    <p:set>
                                      <p:cBhvr>
                                        <p:cTn id="118" dur="375" autoRev="1" fill="remove"/>
                                        <p:tgtEl>
                                          <p:spTgt spid="79"/>
                                        </p:tgtEl>
                                        <p:attrNameLst>
                                          <p:attrName>fill.on</p:attrName>
                                        </p:attrNameLst>
                                      </p:cBhvr>
                                      <p:to>
                                        <p:strVal val="true"/>
                                      </p:to>
                                    </p:set>
                                  </p:childTnLst>
                                </p:cTn>
                              </p:par>
                              <p:par>
                                <p:cTn id="119" presetID="27" presetClass="emph" presetSubtype="0" fill="remove" grpId="1" nodeType="withEffect">
                                  <p:stCondLst>
                                    <p:cond delay="2250"/>
                                  </p:stCondLst>
                                  <p:childTnLst>
                                    <p:animClr clrSpc="rgb" dir="cw">
                                      <p:cBhvr override="childStyle">
                                        <p:cTn id="120" dur="375" autoRev="1" fill="remove"/>
                                        <p:tgtEl>
                                          <p:spTgt spid="78"/>
                                        </p:tgtEl>
                                        <p:attrNameLst>
                                          <p:attrName>style.color</p:attrName>
                                        </p:attrNameLst>
                                      </p:cBhvr>
                                      <p:to>
                                        <a:schemeClr val="bg1"/>
                                      </p:to>
                                    </p:animClr>
                                    <p:animClr clrSpc="rgb" dir="cw">
                                      <p:cBhvr>
                                        <p:cTn id="121" dur="375" autoRev="1" fill="remove"/>
                                        <p:tgtEl>
                                          <p:spTgt spid="78"/>
                                        </p:tgtEl>
                                        <p:attrNameLst>
                                          <p:attrName>fillcolor</p:attrName>
                                        </p:attrNameLst>
                                      </p:cBhvr>
                                      <p:to>
                                        <a:schemeClr val="bg1"/>
                                      </p:to>
                                    </p:animClr>
                                    <p:set>
                                      <p:cBhvr>
                                        <p:cTn id="122" dur="375" autoRev="1" fill="remove"/>
                                        <p:tgtEl>
                                          <p:spTgt spid="78"/>
                                        </p:tgtEl>
                                        <p:attrNameLst>
                                          <p:attrName>fill.type</p:attrName>
                                        </p:attrNameLst>
                                      </p:cBhvr>
                                      <p:to>
                                        <p:strVal val="solid"/>
                                      </p:to>
                                    </p:set>
                                    <p:set>
                                      <p:cBhvr>
                                        <p:cTn id="123" dur="375" autoRev="1" fill="remove"/>
                                        <p:tgtEl>
                                          <p:spTgt spid="78"/>
                                        </p:tgtEl>
                                        <p:attrNameLst>
                                          <p:attrName>fill.on</p:attrName>
                                        </p:attrNameLst>
                                      </p:cBhvr>
                                      <p:to>
                                        <p:strVal val="true"/>
                                      </p:to>
                                    </p:set>
                                  </p:childTnLst>
                                </p:cTn>
                              </p:par>
                              <p:par>
                                <p:cTn id="124" presetID="27" presetClass="emph" presetSubtype="0" fill="remove" grpId="1" nodeType="withEffect">
                                  <p:stCondLst>
                                    <p:cond delay="2750"/>
                                  </p:stCondLst>
                                  <p:childTnLst>
                                    <p:animClr clrSpc="rgb" dir="cw">
                                      <p:cBhvr override="childStyle">
                                        <p:cTn id="125" dur="375" autoRev="1" fill="remove"/>
                                        <p:tgtEl>
                                          <p:spTgt spid="81"/>
                                        </p:tgtEl>
                                        <p:attrNameLst>
                                          <p:attrName>style.color</p:attrName>
                                        </p:attrNameLst>
                                      </p:cBhvr>
                                      <p:to>
                                        <a:schemeClr val="bg1"/>
                                      </p:to>
                                    </p:animClr>
                                    <p:animClr clrSpc="rgb" dir="cw">
                                      <p:cBhvr>
                                        <p:cTn id="126" dur="375" autoRev="1" fill="remove"/>
                                        <p:tgtEl>
                                          <p:spTgt spid="81"/>
                                        </p:tgtEl>
                                        <p:attrNameLst>
                                          <p:attrName>fillcolor</p:attrName>
                                        </p:attrNameLst>
                                      </p:cBhvr>
                                      <p:to>
                                        <a:schemeClr val="bg1"/>
                                      </p:to>
                                    </p:animClr>
                                    <p:set>
                                      <p:cBhvr>
                                        <p:cTn id="127" dur="375" autoRev="1" fill="remove"/>
                                        <p:tgtEl>
                                          <p:spTgt spid="81"/>
                                        </p:tgtEl>
                                        <p:attrNameLst>
                                          <p:attrName>fill.type</p:attrName>
                                        </p:attrNameLst>
                                      </p:cBhvr>
                                      <p:to>
                                        <p:strVal val="solid"/>
                                      </p:to>
                                    </p:set>
                                    <p:set>
                                      <p:cBhvr>
                                        <p:cTn id="128" dur="375" autoRev="1" fill="remove"/>
                                        <p:tgtEl>
                                          <p:spTgt spid="81"/>
                                        </p:tgtEl>
                                        <p:attrNameLst>
                                          <p:attrName>fill.on</p:attrName>
                                        </p:attrNameLst>
                                      </p:cBhvr>
                                      <p:to>
                                        <p:strVal val="true"/>
                                      </p:to>
                                    </p:set>
                                  </p:childTnLst>
                                </p:cTn>
                              </p:par>
                              <p:par>
                                <p:cTn id="129" presetID="27" presetClass="emph" presetSubtype="0" fill="remove" grpId="1" nodeType="withEffect">
                                  <p:stCondLst>
                                    <p:cond delay="2500"/>
                                  </p:stCondLst>
                                  <p:childTnLst>
                                    <p:animClr clrSpc="rgb" dir="cw">
                                      <p:cBhvr override="childStyle">
                                        <p:cTn id="130" dur="375" autoRev="1" fill="remove"/>
                                        <p:tgtEl>
                                          <p:spTgt spid="84"/>
                                        </p:tgtEl>
                                        <p:attrNameLst>
                                          <p:attrName>style.color</p:attrName>
                                        </p:attrNameLst>
                                      </p:cBhvr>
                                      <p:to>
                                        <a:schemeClr val="bg1"/>
                                      </p:to>
                                    </p:animClr>
                                    <p:animClr clrSpc="rgb" dir="cw">
                                      <p:cBhvr>
                                        <p:cTn id="131" dur="375" autoRev="1" fill="remove"/>
                                        <p:tgtEl>
                                          <p:spTgt spid="84"/>
                                        </p:tgtEl>
                                        <p:attrNameLst>
                                          <p:attrName>fillcolor</p:attrName>
                                        </p:attrNameLst>
                                      </p:cBhvr>
                                      <p:to>
                                        <a:schemeClr val="bg1"/>
                                      </p:to>
                                    </p:animClr>
                                    <p:set>
                                      <p:cBhvr>
                                        <p:cTn id="132" dur="375" autoRev="1" fill="remove"/>
                                        <p:tgtEl>
                                          <p:spTgt spid="84"/>
                                        </p:tgtEl>
                                        <p:attrNameLst>
                                          <p:attrName>fill.type</p:attrName>
                                        </p:attrNameLst>
                                      </p:cBhvr>
                                      <p:to>
                                        <p:strVal val="solid"/>
                                      </p:to>
                                    </p:set>
                                    <p:set>
                                      <p:cBhvr>
                                        <p:cTn id="133" dur="375" autoRev="1" fill="remove"/>
                                        <p:tgtEl>
                                          <p:spTgt spid="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9" grpId="0" animBg="1"/>
      <p:bldP spid="32" grpId="0"/>
      <p:bldP spid="33" grpId="0"/>
      <p:bldP spid="74" grpId="0" animBg="1"/>
      <p:bldP spid="76" grpId="0" animBg="1"/>
      <p:bldP spid="77" grpId="0" animBg="1"/>
      <p:bldP spid="77" grpId="1" animBg="1"/>
      <p:bldP spid="78" grpId="0" animBg="1"/>
      <p:bldP spid="78" grpId="1" animBg="1"/>
      <p:bldP spid="79" grpId="0" animBg="1"/>
      <p:bldP spid="79" grpId="1" animBg="1"/>
      <p:bldP spid="80" grpId="0" animBg="1"/>
      <p:bldP spid="81" grpId="0" animBg="1"/>
      <p:bldP spid="81" grpId="1" animBg="1"/>
      <p:bldP spid="82" grpId="0" animBg="1"/>
      <p:bldP spid="84" grpId="0" animBg="1"/>
      <p:bldP spid="84" grpId="1"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chemeClr val="accent1"/>
                </a:solidFill>
                <a:latin typeface="微软雅黑" pitchFamily="34" charset="-122"/>
                <a:ea typeface="微软雅黑" pitchFamily="34" charset="-122"/>
              </a:rPr>
              <a:t>设备设施前期管理</a:t>
            </a:r>
          </a:p>
        </p:txBody>
      </p:sp>
      <p:sp>
        <p:nvSpPr>
          <p:cNvPr id="113668"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2" name="图示 1"/>
          <p:cNvGraphicFramePr/>
          <p:nvPr/>
        </p:nvGraphicFramePr>
        <p:xfrm>
          <a:off x="899592" y="1347614"/>
          <a:ext cx="734481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15716"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pSp>
        <p:nvGrpSpPr>
          <p:cNvPr id="20" name="组合 19"/>
          <p:cNvGrpSpPr/>
          <p:nvPr/>
        </p:nvGrpSpPr>
        <p:grpSpPr bwMode="auto">
          <a:xfrm>
            <a:off x="2581275" y="1492250"/>
            <a:ext cx="1860550" cy="2216150"/>
            <a:chOff x="1827008" y="2120901"/>
            <a:chExt cx="2298700" cy="2736849"/>
          </a:xfrm>
        </p:grpSpPr>
        <p:sp>
          <p:nvSpPr>
            <p:cNvPr id="21" name="矩形 20"/>
            <p:cNvSpPr/>
            <p:nvPr/>
          </p:nvSpPr>
          <p:spPr>
            <a:xfrm>
              <a:off x="1827008" y="2120901"/>
              <a:ext cx="2298700" cy="445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sysClr val="windowText" lastClr="000000"/>
                </a:solidFill>
              </a:endParaRPr>
            </a:p>
          </p:txBody>
        </p:sp>
        <p:sp>
          <p:nvSpPr>
            <p:cNvPr id="22" name="矩形 21"/>
            <p:cNvSpPr/>
            <p:nvPr/>
          </p:nvSpPr>
          <p:spPr>
            <a:xfrm>
              <a:off x="1827008" y="2565934"/>
              <a:ext cx="2298700" cy="2291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sysClr val="windowText" lastClr="000000"/>
                </a:solidFill>
              </a:endParaRPr>
            </a:p>
          </p:txBody>
        </p:sp>
      </p:grpSp>
      <p:grpSp>
        <p:nvGrpSpPr>
          <p:cNvPr id="23" name="组合 22"/>
          <p:cNvGrpSpPr/>
          <p:nvPr/>
        </p:nvGrpSpPr>
        <p:grpSpPr bwMode="auto">
          <a:xfrm>
            <a:off x="4697413" y="1492250"/>
            <a:ext cx="1860550" cy="2216150"/>
            <a:chOff x="1827008" y="2120901"/>
            <a:chExt cx="2298700" cy="2736849"/>
          </a:xfrm>
        </p:grpSpPr>
        <p:sp>
          <p:nvSpPr>
            <p:cNvPr id="24" name="矩形 23"/>
            <p:cNvSpPr/>
            <p:nvPr/>
          </p:nvSpPr>
          <p:spPr>
            <a:xfrm>
              <a:off x="1827008" y="2120901"/>
              <a:ext cx="2298700" cy="445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prstClr val="white"/>
                </a:solidFill>
              </a:endParaRPr>
            </a:p>
          </p:txBody>
        </p:sp>
        <p:sp>
          <p:nvSpPr>
            <p:cNvPr id="25" name="矩形 24"/>
            <p:cNvSpPr/>
            <p:nvPr/>
          </p:nvSpPr>
          <p:spPr>
            <a:xfrm>
              <a:off x="1827008" y="2565934"/>
              <a:ext cx="2298700" cy="2291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prstClr val="white"/>
                </a:solidFill>
              </a:endParaRPr>
            </a:p>
          </p:txBody>
        </p:sp>
      </p:grpSp>
      <p:grpSp>
        <p:nvGrpSpPr>
          <p:cNvPr id="26" name="组合 25"/>
          <p:cNvGrpSpPr/>
          <p:nvPr/>
        </p:nvGrpSpPr>
        <p:grpSpPr bwMode="auto">
          <a:xfrm>
            <a:off x="6811963" y="1492250"/>
            <a:ext cx="1862137" cy="2216150"/>
            <a:chOff x="1827008" y="2120901"/>
            <a:chExt cx="2298700" cy="2736849"/>
          </a:xfrm>
        </p:grpSpPr>
        <p:sp>
          <p:nvSpPr>
            <p:cNvPr id="27" name="矩形 26"/>
            <p:cNvSpPr/>
            <p:nvPr/>
          </p:nvSpPr>
          <p:spPr>
            <a:xfrm>
              <a:off x="1827008" y="2120901"/>
              <a:ext cx="2298700" cy="445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prstClr val="white"/>
                </a:solidFill>
              </a:endParaRPr>
            </a:p>
          </p:txBody>
        </p:sp>
        <p:sp>
          <p:nvSpPr>
            <p:cNvPr id="28" name="矩形 27"/>
            <p:cNvSpPr/>
            <p:nvPr/>
          </p:nvSpPr>
          <p:spPr>
            <a:xfrm>
              <a:off x="1827008" y="2565934"/>
              <a:ext cx="2298700" cy="2291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prstClr val="white"/>
                </a:solidFill>
              </a:endParaRPr>
            </a:p>
          </p:txBody>
        </p:sp>
      </p:grpSp>
      <p:grpSp>
        <p:nvGrpSpPr>
          <p:cNvPr id="29" name="组合 28"/>
          <p:cNvGrpSpPr/>
          <p:nvPr/>
        </p:nvGrpSpPr>
        <p:grpSpPr bwMode="auto">
          <a:xfrm>
            <a:off x="465138" y="1492250"/>
            <a:ext cx="1862137" cy="2216150"/>
            <a:chOff x="1827008" y="2120901"/>
            <a:chExt cx="2298700" cy="2736849"/>
          </a:xfrm>
        </p:grpSpPr>
        <p:sp>
          <p:nvSpPr>
            <p:cNvPr id="30" name="矩形 29"/>
            <p:cNvSpPr/>
            <p:nvPr/>
          </p:nvSpPr>
          <p:spPr>
            <a:xfrm>
              <a:off x="1827008" y="2120901"/>
              <a:ext cx="2298700" cy="445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prstClr val="white"/>
                </a:solidFill>
              </a:endParaRPr>
            </a:p>
          </p:txBody>
        </p:sp>
        <p:sp>
          <p:nvSpPr>
            <p:cNvPr id="31" name="矩形 30"/>
            <p:cNvSpPr/>
            <p:nvPr/>
          </p:nvSpPr>
          <p:spPr>
            <a:xfrm>
              <a:off x="1827008" y="2565934"/>
              <a:ext cx="2298700" cy="2291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prstClr val="white"/>
                </a:solidFill>
              </a:endParaRPr>
            </a:p>
          </p:txBody>
        </p:sp>
      </p:grpSp>
      <p:sp>
        <p:nvSpPr>
          <p:cNvPr id="32" name="文本框 29"/>
          <p:cNvSpPr txBox="1">
            <a:spLocks noChangeArrowheads="1"/>
          </p:cNvSpPr>
          <p:nvPr/>
        </p:nvSpPr>
        <p:spPr bwMode="auto">
          <a:xfrm>
            <a:off x="769938" y="1512888"/>
            <a:ext cx="1252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a:r>
              <a:rPr lang="en-US" altLang="zh-CN" sz="1500">
                <a:solidFill>
                  <a:srgbClr val="FFFFFF"/>
                </a:solidFill>
                <a:latin typeface="微软雅黑" pitchFamily="34" charset="-122"/>
                <a:ea typeface="微软雅黑" pitchFamily="34" charset="-122"/>
              </a:rPr>
              <a:t>1</a:t>
            </a:r>
            <a:endParaRPr lang="zh-CN" altLang="en-US" sz="1500">
              <a:solidFill>
                <a:srgbClr val="FFFFFF"/>
              </a:solidFill>
              <a:latin typeface="微软雅黑" pitchFamily="34" charset="-122"/>
              <a:ea typeface="微软雅黑" pitchFamily="34" charset="-122"/>
            </a:endParaRPr>
          </a:p>
        </p:txBody>
      </p:sp>
      <p:sp>
        <p:nvSpPr>
          <p:cNvPr id="33" name="文本框 30"/>
          <p:cNvSpPr txBox="1">
            <a:spLocks noChangeArrowheads="1"/>
          </p:cNvSpPr>
          <p:nvPr/>
        </p:nvSpPr>
        <p:spPr bwMode="auto">
          <a:xfrm>
            <a:off x="5002213" y="1512888"/>
            <a:ext cx="1250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a:r>
              <a:rPr lang="en-US" altLang="zh-CN" sz="1500">
                <a:solidFill>
                  <a:srgbClr val="FFFFFF"/>
                </a:solidFill>
                <a:latin typeface="微软雅黑" pitchFamily="34" charset="-122"/>
                <a:ea typeface="微软雅黑" pitchFamily="34" charset="-122"/>
              </a:rPr>
              <a:t>3</a:t>
            </a:r>
            <a:endParaRPr lang="zh-CN" altLang="en-US" sz="1500">
              <a:solidFill>
                <a:srgbClr val="FFFFFF"/>
              </a:solidFill>
              <a:latin typeface="微软雅黑" pitchFamily="34" charset="-122"/>
              <a:ea typeface="微软雅黑" pitchFamily="34" charset="-122"/>
            </a:endParaRPr>
          </a:p>
        </p:txBody>
      </p:sp>
      <p:sp>
        <p:nvSpPr>
          <p:cNvPr id="34" name="文本框 31"/>
          <p:cNvSpPr txBox="1">
            <a:spLocks noChangeArrowheads="1"/>
          </p:cNvSpPr>
          <p:nvPr/>
        </p:nvSpPr>
        <p:spPr bwMode="auto">
          <a:xfrm>
            <a:off x="2886075" y="1512888"/>
            <a:ext cx="1250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a:r>
              <a:rPr lang="en-US" altLang="zh-CN" sz="1500">
                <a:solidFill>
                  <a:srgbClr val="FFFFFF"/>
                </a:solidFill>
                <a:latin typeface="微软雅黑" pitchFamily="34" charset="-122"/>
                <a:ea typeface="微软雅黑" pitchFamily="34" charset="-122"/>
              </a:rPr>
              <a:t>2</a:t>
            </a:r>
            <a:endParaRPr lang="zh-CN" altLang="en-US" sz="1500">
              <a:solidFill>
                <a:srgbClr val="FFFFFF"/>
              </a:solidFill>
              <a:latin typeface="微软雅黑" pitchFamily="34" charset="-122"/>
              <a:ea typeface="微软雅黑" pitchFamily="34" charset="-122"/>
            </a:endParaRPr>
          </a:p>
        </p:txBody>
      </p:sp>
      <p:sp>
        <p:nvSpPr>
          <p:cNvPr id="35" name="文本框 32"/>
          <p:cNvSpPr txBox="1">
            <a:spLocks noChangeArrowheads="1"/>
          </p:cNvSpPr>
          <p:nvPr/>
        </p:nvSpPr>
        <p:spPr bwMode="auto">
          <a:xfrm>
            <a:off x="7116763" y="1512888"/>
            <a:ext cx="1252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a:r>
              <a:rPr lang="en-US" altLang="zh-CN" sz="1500">
                <a:solidFill>
                  <a:srgbClr val="FFFFFF"/>
                </a:solidFill>
                <a:latin typeface="微软雅黑" pitchFamily="34" charset="-122"/>
                <a:ea typeface="微软雅黑" pitchFamily="34" charset="-122"/>
              </a:rPr>
              <a:t>4</a:t>
            </a:r>
            <a:endParaRPr lang="zh-CN" altLang="en-US" sz="1500">
              <a:solidFill>
                <a:srgbClr val="FFFFFF"/>
              </a:solidFill>
              <a:latin typeface="微软雅黑" pitchFamily="34" charset="-122"/>
              <a:ea typeface="微软雅黑" pitchFamily="34" charset="-122"/>
            </a:endParaRPr>
          </a:p>
        </p:txBody>
      </p:sp>
      <p:sp>
        <p:nvSpPr>
          <p:cNvPr id="36" name="文本框 33"/>
          <p:cNvSpPr txBox="1">
            <a:spLocks noChangeArrowheads="1"/>
          </p:cNvSpPr>
          <p:nvPr/>
        </p:nvSpPr>
        <p:spPr bwMode="auto">
          <a:xfrm>
            <a:off x="611188" y="1995488"/>
            <a:ext cx="1512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just"/>
            <a:r>
              <a:rPr lang="zh-CN" altLang="en-US" sz="1200">
                <a:latin typeface="微软雅黑" pitchFamily="34" charset="-122"/>
                <a:ea typeface="微软雅黑" pitchFamily="34" charset="-122"/>
              </a:rPr>
              <a:t>遵循安全环保</a:t>
            </a:r>
            <a:r>
              <a:rPr lang="zh-CN" altLang="en-US" sz="1200" u="sng">
                <a:solidFill>
                  <a:srgbClr val="00B050"/>
                </a:solidFill>
                <a:latin typeface="微软雅黑" pitchFamily="34" charset="-122"/>
                <a:ea typeface="微软雅黑" pitchFamily="34" charset="-122"/>
              </a:rPr>
              <a:t>三同时</a:t>
            </a:r>
            <a:r>
              <a:rPr lang="zh-CN" altLang="en-US" sz="1200">
                <a:latin typeface="微软雅黑" pitchFamily="34" charset="-122"/>
                <a:ea typeface="微软雅黑" pitchFamily="34" charset="-122"/>
              </a:rPr>
              <a:t>的管理要求，即设备设施的安全生产设施和防治污染设施与设备设施主体同时设计、同时施工、同时投入生产和使用。</a:t>
            </a:r>
            <a:endParaRPr lang="zh-CN" altLang="en-US" sz="1200">
              <a:solidFill>
                <a:srgbClr val="262626"/>
              </a:solidFill>
              <a:latin typeface="微软雅黑" pitchFamily="34" charset="-122"/>
              <a:ea typeface="微软雅黑" pitchFamily="34" charset="-122"/>
            </a:endParaRPr>
          </a:p>
        </p:txBody>
      </p:sp>
      <p:sp>
        <p:nvSpPr>
          <p:cNvPr id="37" name="文本框 34"/>
          <p:cNvSpPr txBox="1">
            <a:spLocks noChangeArrowheads="1"/>
          </p:cNvSpPr>
          <p:nvPr/>
        </p:nvSpPr>
        <p:spPr bwMode="auto">
          <a:xfrm>
            <a:off x="2771775" y="1995488"/>
            <a:ext cx="1512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just"/>
            <a:r>
              <a:rPr lang="zh-CN" altLang="en-US" sz="1200">
                <a:latin typeface="微软雅黑" pitchFamily="34" charset="-122"/>
                <a:ea typeface="微软雅黑" pitchFamily="34" charset="-122"/>
              </a:rPr>
              <a:t>在初步设计阶段，设备选型除满足工艺要求外，要充分的考虑设备设施的</a:t>
            </a:r>
            <a:r>
              <a:rPr lang="zh-CN" altLang="en-US" sz="1200">
                <a:solidFill>
                  <a:srgbClr val="00B050"/>
                </a:solidFill>
                <a:latin typeface="微软雅黑" pitchFamily="34" charset="-122"/>
                <a:ea typeface="微软雅黑" pitchFamily="34" charset="-122"/>
              </a:rPr>
              <a:t>安全性能</a:t>
            </a:r>
            <a:r>
              <a:rPr lang="en-US" altLang="zh-CN" sz="1200">
                <a:latin typeface="微软雅黑" pitchFamily="34" charset="-122"/>
                <a:ea typeface="微软雅黑" pitchFamily="34" charset="-122"/>
              </a:rPr>
              <a:t>,</a:t>
            </a:r>
            <a:r>
              <a:rPr lang="zh-CN" altLang="en-US" sz="1200">
                <a:latin typeface="微软雅黑" pitchFamily="34" charset="-122"/>
                <a:ea typeface="微软雅黑" pitchFamily="34" charset="-122"/>
              </a:rPr>
              <a:t>优先选择本质安全和降低职业健康危害的设备设施。</a:t>
            </a:r>
            <a:endParaRPr lang="zh-CN" altLang="en-US" sz="1200">
              <a:solidFill>
                <a:srgbClr val="262626"/>
              </a:solidFill>
              <a:latin typeface="微软雅黑" pitchFamily="34" charset="-122"/>
              <a:ea typeface="微软雅黑" pitchFamily="34" charset="-122"/>
            </a:endParaRPr>
          </a:p>
        </p:txBody>
      </p:sp>
      <p:sp>
        <p:nvSpPr>
          <p:cNvPr id="38" name="文本框 35"/>
          <p:cNvSpPr txBox="1">
            <a:spLocks noChangeArrowheads="1"/>
          </p:cNvSpPr>
          <p:nvPr/>
        </p:nvSpPr>
        <p:spPr bwMode="auto">
          <a:xfrm>
            <a:off x="4859338" y="2009775"/>
            <a:ext cx="144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just"/>
            <a:r>
              <a:rPr lang="zh-CN" altLang="en-US" sz="1200">
                <a:latin typeface="微软雅黑" pitchFamily="34" charset="-122"/>
                <a:ea typeface="微软雅黑" pitchFamily="34" charset="-122"/>
              </a:rPr>
              <a:t>设备设施的布局应满足其</a:t>
            </a:r>
            <a:r>
              <a:rPr lang="zh-CN" altLang="en-US" sz="1200">
                <a:solidFill>
                  <a:srgbClr val="00B050"/>
                </a:solidFill>
                <a:latin typeface="微软雅黑" pitchFamily="34" charset="-122"/>
                <a:ea typeface="微软雅黑" pitchFamily="34" charset="-122"/>
              </a:rPr>
              <a:t>安全间距</a:t>
            </a:r>
            <a:r>
              <a:rPr lang="zh-CN" altLang="en-US" sz="1200">
                <a:latin typeface="微软雅黑" pitchFamily="34" charset="-122"/>
                <a:ea typeface="微软雅黑" pitchFamily="34" charset="-122"/>
              </a:rPr>
              <a:t>的最低要求，具体安全间距的选择应符合</a:t>
            </a:r>
            <a:r>
              <a:rPr lang="en-US" altLang="zh-CN" sz="1200">
                <a:latin typeface="微软雅黑" pitchFamily="34" charset="-122"/>
                <a:ea typeface="微软雅黑" pitchFamily="34" charset="-122"/>
              </a:rPr>
              <a:t>GB50016</a:t>
            </a:r>
            <a:r>
              <a:rPr lang="zh-CN" altLang="en-US" sz="1200">
                <a:latin typeface="微软雅黑" pitchFamily="34" charset="-122"/>
                <a:ea typeface="微软雅黑" pitchFamily="34" charset="-122"/>
              </a:rPr>
              <a:t>、</a:t>
            </a:r>
            <a:r>
              <a:rPr lang="en-US" altLang="zh-CN" sz="1200">
                <a:latin typeface="微软雅黑" pitchFamily="34" charset="-122"/>
                <a:ea typeface="微软雅黑" pitchFamily="34" charset="-122"/>
              </a:rPr>
              <a:t>GB50187</a:t>
            </a:r>
            <a:r>
              <a:rPr lang="zh-CN" altLang="en-US" sz="1200">
                <a:latin typeface="微软雅黑" pitchFamily="34" charset="-122"/>
                <a:ea typeface="微软雅黑" pitchFamily="34" charset="-122"/>
              </a:rPr>
              <a:t>的要求。</a:t>
            </a:r>
            <a:endParaRPr lang="zh-CN" altLang="en-US" sz="1200">
              <a:solidFill>
                <a:srgbClr val="262626"/>
              </a:solidFill>
              <a:latin typeface="微软雅黑" pitchFamily="34" charset="-122"/>
              <a:ea typeface="微软雅黑" pitchFamily="34" charset="-122"/>
            </a:endParaRPr>
          </a:p>
        </p:txBody>
      </p:sp>
      <p:sp>
        <p:nvSpPr>
          <p:cNvPr id="39" name="文本框 36"/>
          <p:cNvSpPr txBox="1">
            <a:spLocks noChangeArrowheads="1"/>
          </p:cNvSpPr>
          <p:nvPr/>
        </p:nvSpPr>
        <p:spPr bwMode="auto">
          <a:xfrm>
            <a:off x="6948488" y="2009775"/>
            <a:ext cx="1584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just"/>
            <a:r>
              <a:rPr lang="zh-CN" altLang="en-US" sz="1200">
                <a:latin typeface="微软雅黑" pitchFamily="34" charset="-122"/>
                <a:ea typeface="微软雅黑" pitchFamily="34" charset="-122"/>
              </a:rPr>
              <a:t>企业应对</a:t>
            </a:r>
            <a:r>
              <a:rPr lang="zh-CN" altLang="en-US" sz="1200">
                <a:solidFill>
                  <a:srgbClr val="00B050"/>
                </a:solidFill>
                <a:latin typeface="微软雅黑" pitchFamily="34" charset="-122"/>
                <a:ea typeface="微软雅黑" pitchFamily="34" charset="-122"/>
              </a:rPr>
              <a:t>危险性较大</a:t>
            </a:r>
            <a:r>
              <a:rPr lang="zh-CN" altLang="en-US" sz="1200">
                <a:latin typeface="微软雅黑" pitchFamily="34" charset="-122"/>
                <a:ea typeface="微软雅黑" pitchFamily="34" charset="-122"/>
              </a:rPr>
              <a:t>的设备设施施工项目编制施工方案，进行安全技术交底，并在施工过程组织对安全防护设施、装备的检查和验收，防止事故发生</a:t>
            </a:r>
            <a:r>
              <a:rPr lang="zh-CN" altLang="en-US" sz="1200">
                <a:solidFill>
                  <a:srgbClr val="262626"/>
                </a:solidFill>
                <a:latin typeface="微软雅黑" pitchFamily="34" charset="-122"/>
                <a:ea typeface="微软雅黑" pitchFamily="34" charset="-122"/>
              </a:rPr>
              <a:t>。</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17764"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graphicFrame>
        <p:nvGraphicFramePr>
          <p:cNvPr id="10" name="图示 9"/>
          <p:cNvGraphicFramePr/>
          <p:nvPr/>
        </p:nvGraphicFramePr>
        <p:xfrm>
          <a:off x="899592" y="1059582"/>
          <a:ext cx="7344816"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851275" y="3795713"/>
            <a:ext cx="1800225" cy="292100"/>
          </a:xfrm>
          <a:prstGeom prst="rect">
            <a:avLst/>
          </a:prstGeom>
          <a:solidFill>
            <a:srgbClr val="92D050"/>
          </a:solidFill>
          <a:ln>
            <a:solidFill>
              <a:srgbClr val="92D050"/>
            </a:solidFill>
          </a:ln>
        </p:spPr>
        <p:style>
          <a:lnRef idx="3">
            <a:schemeClr val="lt1"/>
          </a:lnRef>
          <a:fillRef idx="1">
            <a:schemeClr val="accent3"/>
          </a:fillRef>
          <a:effectRef idx="1">
            <a:schemeClr val="accent3"/>
          </a:effectRef>
          <a:fontRef idx="minor">
            <a:schemeClr val="lt1"/>
          </a:fontRef>
        </p:style>
        <p:txBody>
          <a:bodyPr>
            <a:spAutoFit/>
          </a:bodyPr>
          <a:lstStyle/>
          <a:p>
            <a:pPr algn="ctr" fontAlgn="auto"/>
            <a:r>
              <a:rPr lang="zh-CN" altLang="en-US" sz="1300" b="1" noProof="1">
                <a:latin typeface="微软雅黑" pitchFamily="34" charset="-122"/>
                <a:ea typeface="微软雅黑" pitchFamily="34" charset="-122"/>
              </a:rPr>
              <a:t>安装验收</a:t>
            </a:r>
          </a:p>
        </p:txBody>
      </p:sp>
      <p:sp>
        <p:nvSpPr>
          <p:cNvPr id="13" name="下箭头 12"/>
          <p:cNvSpPr/>
          <p:nvPr/>
        </p:nvSpPr>
        <p:spPr>
          <a:xfrm>
            <a:off x="4500563" y="3152775"/>
            <a:ext cx="503237" cy="50323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7" name="TextBox 16"/>
          <p:cNvSpPr txBox="1"/>
          <p:nvPr/>
        </p:nvSpPr>
        <p:spPr>
          <a:xfrm>
            <a:off x="971550" y="3795713"/>
            <a:ext cx="1800225" cy="292100"/>
          </a:xfrm>
          <a:prstGeom prst="rect">
            <a:avLst/>
          </a:prstGeom>
          <a:solidFill>
            <a:srgbClr val="C00000"/>
          </a:solidFill>
          <a:ln>
            <a:solidFill>
              <a:srgbClr val="C00000"/>
            </a:solidFill>
          </a:ln>
        </p:spPr>
        <p:style>
          <a:lnRef idx="3">
            <a:schemeClr val="lt1"/>
          </a:lnRef>
          <a:fillRef idx="1">
            <a:schemeClr val="accent3"/>
          </a:fillRef>
          <a:effectRef idx="1">
            <a:schemeClr val="accent3"/>
          </a:effectRef>
          <a:fontRef idx="minor">
            <a:schemeClr val="lt1"/>
          </a:fontRef>
        </p:style>
        <p:txBody>
          <a:bodyPr>
            <a:spAutoFit/>
          </a:bodyPr>
          <a:lstStyle/>
          <a:p>
            <a:pPr algn="ctr" fontAlgn="auto"/>
            <a:r>
              <a:rPr lang="zh-CN" altLang="en-US" sz="1300" b="1" noProof="1">
                <a:latin typeface="微软雅黑" pitchFamily="34" charset="-122"/>
                <a:ea typeface="微软雅黑" pitchFamily="34" charset="-122"/>
              </a:rPr>
              <a:t>特种设备登记</a:t>
            </a:r>
          </a:p>
        </p:txBody>
      </p:sp>
      <p:sp>
        <p:nvSpPr>
          <p:cNvPr id="14" name="右箭头 13"/>
          <p:cNvSpPr/>
          <p:nvPr/>
        </p:nvSpPr>
        <p:spPr>
          <a:xfrm>
            <a:off x="2916238" y="3849688"/>
            <a:ext cx="792162" cy="23812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Tree>
  </p:cSld>
  <p:clrMapOvr>
    <a:masterClrMapping/>
  </p:clrMapOvr>
  <p:transition spd="slow" advClick="0" advTm="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rot="2700000">
            <a:off x="360363" y="242888"/>
            <a:ext cx="457200" cy="457200"/>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cxnSp>
        <p:nvCxnSpPr>
          <p:cNvPr id="4" name="直接连接符 3"/>
          <p:cNvCxnSpPr/>
          <p:nvPr/>
        </p:nvCxnSpPr>
        <p:spPr>
          <a:xfrm>
            <a:off x="784225" y="768350"/>
            <a:ext cx="83597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文本框 5"/>
          <p:cNvSpPr txBox="1"/>
          <p:nvPr/>
        </p:nvSpPr>
        <p:spPr>
          <a:xfrm>
            <a:off x="1046422" y="275194"/>
            <a:ext cx="2600710" cy="438580"/>
          </a:xfrm>
          <a:prstGeom prst="rect">
            <a:avLst/>
          </a:prstGeom>
          <a:noFill/>
        </p:spPr>
        <p:txBody>
          <a:bodyPr wrap="none" lIns="68579" tIns="34289" rIns="68579" bIns="34289">
            <a:spAutoFit/>
            <a:scene3d>
              <a:camera prst="orthographicFront"/>
              <a:lightRig rig="threePt" dir="t"/>
            </a:scene3d>
            <a:sp3d contourW="6350"/>
          </a:bodyPr>
          <a:lstStyle/>
          <a:p>
            <a:pPr defTabSz="685800" fontAlgn="auto">
              <a:defRPr/>
            </a:pPr>
            <a:r>
              <a:rPr lang="zh-CN" altLang="en-US" sz="2400" b="1" noProof="1">
                <a:solidFill>
                  <a:srgbClr val="4F81BD"/>
                </a:solidFill>
                <a:latin typeface="微软雅黑" pitchFamily="34" charset="-122"/>
                <a:ea typeface="微软雅黑" pitchFamily="34" charset="-122"/>
              </a:rPr>
              <a:t>设备设施前期管理</a:t>
            </a:r>
          </a:p>
        </p:txBody>
      </p:sp>
      <p:sp>
        <p:nvSpPr>
          <p:cNvPr id="119812" name="文本框 6"/>
          <p:cNvSpPr txBox="1">
            <a:spLocks noChangeArrowheads="1"/>
          </p:cNvSpPr>
          <p:nvPr/>
        </p:nvSpPr>
        <p:spPr bwMode="auto">
          <a:xfrm>
            <a:off x="390525" y="300038"/>
            <a:ext cx="396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5800">
              <a:defRPr>
                <a:solidFill>
                  <a:schemeClr val="tx1"/>
                </a:solidFill>
                <a:latin typeface="Calibri" pitchFamily="34" charset="0"/>
                <a:ea typeface="宋体" charset="-122"/>
              </a:defRPr>
            </a:lvl1pPr>
            <a:lvl2pPr defTabSz="685800">
              <a:defRPr>
                <a:solidFill>
                  <a:schemeClr val="tx1"/>
                </a:solidFill>
                <a:latin typeface="Calibri" pitchFamily="34" charset="0"/>
                <a:ea typeface="宋体" charset="-122"/>
              </a:defRPr>
            </a:lvl2pPr>
            <a:lvl3pPr defTabSz="685800">
              <a:defRPr>
                <a:solidFill>
                  <a:schemeClr val="tx1"/>
                </a:solidFill>
                <a:latin typeface="Calibri" pitchFamily="34" charset="0"/>
                <a:ea typeface="宋体" charset="-122"/>
              </a:defRPr>
            </a:lvl3pPr>
            <a:lvl4pPr defTabSz="685800">
              <a:defRPr>
                <a:solidFill>
                  <a:schemeClr val="tx1"/>
                </a:solidFill>
                <a:latin typeface="Calibri" pitchFamily="34" charset="0"/>
                <a:ea typeface="宋体" charset="-122"/>
              </a:defRPr>
            </a:lvl4pPr>
            <a:lvl5pPr defTabSz="685800">
              <a:defRPr>
                <a:solidFill>
                  <a:schemeClr val="tx1"/>
                </a:solidFill>
                <a:latin typeface="Calibri" pitchFamily="34" charset="0"/>
                <a:ea typeface="宋体" charset="-122"/>
              </a:defRPr>
            </a:lvl5pPr>
            <a:lvl6pPr defTabSz="685800" fontAlgn="base">
              <a:spcBef>
                <a:spcPct val="0"/>
              </a:spcBef>
              <a:spcAft>
                <a:spcPct val="0"/>
              </a:spcAft>
              <a:defRPr>
                <a:solidFill>
                  <a:schemeClr val="tx1"/>
                </a:solidFill>
                <a:latin typeface="Calibri" pitchFamily="34" charset="0"/>
                <a:ea typeface="宋体" charset="-122"/>
              </a:defRPr>
            </a:lvl6pPr>
            <a:lvl7pPr defTabSz="685800" fontAlgn="base">
              <a:spcBef>
                <a:spcPct val="0"/>
              </a:spcBef>
              <a:spcAft>
                <a:spcPct val="0"/>
              </a:spcAft>
              <a:defRPr>
                <a:solidFill>
                  <a:schemeClr val="tx1"/>
                </a:solidFill>
                <a:latin typeface="Calibri" pitchFamily="34" charset="0"/>
                <a:ea typeface="宋体" charset="-122"/>
              </a:defRPr>
            </a:lvl7pPr>
            <a:lvl8pPr defTabSz="685800" fontAlgn="base">
              <a:spcBef>
                <a:spcPct val="0"/>
              </a:spcBef>
              <a:spcAft>
                <a:spcPct val="0"/>
              </a:spcAft>
              <a:defRPr>
                <a:solidFill>
                  <a:schemeClr val="tx1"/>
                </a:solidFill>
                <a:latin typeface="Calibri" pitchFamily="34" charset="0"/>
                <a:ea typeface="宋体" charset="-122"/>
              </a:defRPr>
            </a:lvl8pPr>
            <a:lvl9pPr defTabSz="685800" fontAlgn="base">
              <a:spcBef>
                <a:spcPct val="0"/>
              </a:spcBef>
              <a:spcAft>
                <a:spcPct val="0"/>
              </a:spcAft>
              <a:defRPr>
                <a:solidFill>
                  <a:schemeClr val="tx1"/>
                </a:solidFill>
                <a:latin typeface="Calibri" pitchFamily="34" charset="0"/>
                <a:ea typeface="宋体" charset="-122"/>
              </a:defRPr>
            </a:lvl9pPr>
          </a:lstStyle>
          <a:p>
            <a:pPr algn="ctr"/>
            <a:r>
              <a:rPr lang="en-US" altLang="zh-CN" b="1">
                <a:solidFill>
                  <a:srgbClr val="FFFFFF"/>
                </a:solidFill>
              </a:rPr>
              <a:t>01</a:t>
            </a:r>
            <a:endParaRPr lang="zh-CN" altLang="en-US" b="1">
              <a:solidFill>
                <a:srgbClr val="FFFFFF"/>
              </a:solidFill>
            </a:endParaRPr>
          </a:p>
        </p:txBody>
      </p:sp>
      <p:sp>
        <p:nvSpPr>
          <p:cNvPr id="7" name="任意多边形: 形状 10"/>
          <p:cNvSpPr/>
          <p:nvPr/>
        </p:nvSpPr>
        <p:spPr>
          <a:xfrm rot="2700000">
            <a:off x="7677150" y="604838"/>
            <a:ext cx="325437" cy="32543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8" name="任意多边形: 形状 11"/>
          <p:cNvSpPr/>
          <p:nvPr/>
        </p:nvSpPr>
        <p:spPr>
          <a:xfrm rot="2700000">
            <a:off x="8015288"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9" name="任意多边形: 形状 12"/>
          <p:cNvSpPr/>
          <p:nvPr/>
        </p:nvSpPr>
        <p:spPr>
          <a:xfrm rot="2700000">
            <a:off x="8355013" y="604838"/>
            <a:ext cx="325437" cy="32543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fontAlgn="auto">
              <a:defRPr/>
            </a:pPr>
            <a:endParaRPr lang="zh-CN" altLang="en-US" sz="1400" noProof="1">
              <a:solidFill>
                <a:srgbClr val="FFFFFF"/>
              </a:solidFill>
            </a:endParaRPr>
          </a:p>
        </p:txBody>
      </p:sp>
      <p:sp>
        <p:nvSpPr>
          <p:cNvPr id="2" name="矩形 1"/>
          <p:cNvSpPr/>
          <p:nvPr/>
        </p:nvSpPr>
        <p:spPr>
          <a:xfrm>
            <a:off x="755650" y="915988"/>
            <a:ext cx="7632700" cy="4016375"/>
          </a:xfrm>
          <a:prstGeom prst="rect">
            <a:avLst/>
          </a:prstGeom>
          <a:ln>
            <a:solidFill>
              <a:schemeClr val="tx1"/>
            </a:solidFill>
            <a:prstDash val="dash"/>
          </a:ln>
        </p:spPr>
        <p:txBody>
          <a:bodyPr>
            <a:spAutoFit/>
          </a:bodyPr>
          <a:lstStyle/>
          <a:p>
            <a:pPr fontAlgn="auto">
              <a:lnSpc>
                <a:spcPct val="150000"/>
              </a:lnSpc>
            </a:pPr>
            <a:r>
              <a:rPr lang="zh-CN" altLang="en-US" sz="1400" b="1" noProof="1">
                <a:latin typeface="微软雅黑" pitchFamily="34" charset="-122"/>
                <a:ea typeface="微软雅黑" pitchFamily="34" charset="-122"/>
              </a:rPr>
              <a:t>设备设施采购</a:t>
            </a:r>
            <a:endParaRPr lang="en-US" altLang="zh-CN" sz="1400" b="1"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企业应当建立合格设备设施</a:t>
            </a:r>
            <a:r>
              <a:rPr lang="zh-CN" altLang="en-US" sz="1300" u="sng" noProof="1">
                <a:solidFill>
                  <a:srgbClr val="F47C0D"/>
                </a:solidFill>
                <a:latin typeface="微软雅黑" pitchFamily="34" charset="-122"/>
                <a:ea typeface="微软雅黑" pitchFamily="34" charset="-122"/>
              </a:rPr>
              <a:t>供应商名录</a:t>
            </a:r>
            <a:r>
              <a:rPr lang="zh-CN" altLang="en-US" sz="1300" noProof="1">
                <a:latin typeface="微软雅黑" pitchFamily="34" charset="-122"/>
                <a:ea typeface="微软雅黑" pitchFamily="34" charset="-122"/>
              </a:rPr>
              <a:t>，并定期对设备设施供应商进行评估，规范设备设施供应商的准入和选用。</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企业在采购设备设施时应遵循稳定高效、防护装置齐全、本质安全和自动化程度高的原则，优先考虑带有自动连锁装置、自动切断、自我防护装置和节能环保的设备设施，并组织设备使用部门、设备管理部门、安全管理部门等相关部门进行</a:t>
            </a:r>
            <a:r>
              <a:rPr lang="zh-CN" altLang="en-US" sz="1300" u="sng" noProof="1">
                <a:solidFill>
                  <a:srgbClr val="F47C0D"/>
                </a:solidFill>
                <a:latin typeface="微软雅黑" pitchFamily="34" charset="-122"/>
                <a:ea typeface="微软雅黑" pitchFamily="34" charset="-122"/>
              </a:rPr>
              <a:t>论证</a:t>
            </a:r>
            <a:r>
              <a:rPr lang="zh-CN" altLang="en-US" sz="1300" noProof="1">
                <a:latin typeface="微软雅黑" pitchFamily="34" charset="-122"/>
                <a:ea typeface="微软雅黑" pitchFamily="34" charset="-122"/>
              </a:rPr>
              <a:t>。</a:t>
            </a:r>
            <a:endParaRPr lang="en-US" altLang="zh-CN" sz="1300" noProof="1">
              <a:latin typeface="微软雅黑" pitchFamily="34" charset="-122"/>
              <a:ea typeface="微软雅黑" pitchFamily="34" charset="-122"/>
            </a:endParaRPr>
          </a:p>
          <a:p>
            <a:pPr marL="285750" indent="-285750" fontAlgn="auto">
              <a:lnSpc>
                <a:spcPct val="150000"/>
              </a:lnSpc>
              <a:buFont typeface="Wingdings" charset="2"/>
              <a:buChar char="l"/>
            </a:pPr>
            <a:r>
              <a:rPr lang="zh-CN" altLang="en-US" sz="1300" noProof="1">
                <a:latin typeface="微软雅黑" pitchFamily="34" charset="-122"/>
                <a:ea typeface="微软雅黑" pitchFamily="34" charset="-122"/>
              </a:rPr>
              <a:t>新采购设备开箱时，企业应当组织设备的采购、安装、使用、仓储部门和设备厂家对设备进行开箱</a:t>
            </a:r>
            <a:r>
              <a:rPr lang="zh-CN" altLang="en-US" sz="1300" u="sng" noProof="1">
                <a:solidFill>
                  <a:srgbClr val="F47C0D"/>
                </a:solidFill>
                <a:latin typeface="微软雅黑" pitchFamily="34" charset="-122"/>
                <a:ea typeface="微软雅黑" pitchFamily="34" charset="-122"/>
              </a:rPr>
              <a:t>验收</a:t>
            </a:r>
            <a:r>
              <a:rPr lang="zh-CN" altLang="en-US" sz="1300" noProof="1">
                <a:latin typeface="微软雅黑" pitchFamily="34" charset="-122"/>
                <a:ea typeface="微软雅黑" pitchFamily="34" charset="-122"/>
              </a:rPr>
              <a:t>，并应按下列项目进行检查和记录</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箱号、箱数以及包装情况；</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机械设备名称、型号和规格；</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随机技术文件</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出厂合格证、技术说明书、使用说明书、电子文件、装箱单等</a:t>
            </a:r>
            <a:r>
              <a:rPr lang="en-US" altLang="zh-CN" sz="1300" noProof="1">
                <a:latin typeface="微软雅黑" pitchFamily="34" charset="-122"/>
                <a:ea typeface="微软雅黑" pitchFamily="34" charset="-122"/>
              </a:rPr>
              <a:t>)</a:t>
            </a:r>
            <a:r>
              <a:rPr lang="zh-CN" altLang="en-US" sz="1300" noProof="1">
                <a:latin typeface="微软雅黑" pitchFamily="34" charset="-122"/>
                <a:ea typeface="微软雅黑" pitchFamily="34" charset="-122"/>
              </a:rPr>
              <a:t>、零部件及专用工具；</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机械设备</a:t>
            </a:r>
            <a:r>
              <a:rPr lang="zh-CN" altLang="en-US" sz="1300" noProof="1" smtClean="0">
                <a:latin typeface="微软雅黑" pitchFamily="34" charset="-122"/>
                <a:ea typeface="微软雅黑" pitchFamily="34" charset="-122"/>
              </a:rPr>
              <a:t>和</a:t>
            </a:r>
            <a:r>
              <a:rPr lang="en-US" altLang="zh-CN" sz="1300" noProof="1" smtClean="0">
                <a:latin typeface="微软雅黑" pitchFamily="34" charset="-122"/>
                <a:ea typeface="微软雅黑" pitchFamily="34" charset="-122"/>
              </a:rPr>
              <a:t>[</a:t>
            </a:r>
            <a:r>
              <a:rPr lang="zh-CN" altLang="en-US" sz="1300" noProof="1" smtClean="0">
                <a:latin typeface="微软雅黑" pitchFamily="34" charset="-122"/>
                <a:ea typeface="微软雅黑" pitchFamily="34" charset="-122"/>
              </a:rPr>
              <a:t>获取资料咨询微信：</a:t>
            </a:r>
            <a:r>
              <a:rPr lang="en-US" altLang="zh-CN" sz="1300" noProof="1" smtClean="0">
                <a:latin typeface="微软雅黑" pitchFamily="34" charset="-122"/>
                <a:ea typeface="微软雅黑" pitchFamily="34" charset="-122"/>
              </a:rPr>
              <a:t>ansyingsj1]</a:t>
            </a:r>
            <a:r>
              <a:rPr lang="zh-CN" altLang="en-US" sz="1300" noProof="1" smtClean="0">
                <a:latin typeface="微软雅黑" pitchFamily="34" charset="-122"/>
                <a:ea typeface="微软雅黑" pitchFamily="34" charset="-122"/>
              </a:rPr>
              <a:t>安全</a:t>
            </a:r>
            <a:r>
              <a:rPr lang="zh-CN" altLang="en-US" sz="1300" noProof="1">
                <a:latin typeface="微软雅黑" pitchFamily="34" charset="-122"/>
                <a:ea typeface="微软雅黑" pitchFamily="34" charset="-122"/>
              </a:rPr>
              <a:t>防护装置有无损件，表面有无损坏和锈蚀；</a:t>
            </a:r>
            <a:endParaRPr lang="en-US" altLang="zh-CN" sz="1300" noProof="1">
              <a:latin typeface="微软雅黑" pitchFamily="34" charset="-122"/>
              <a:ea typeface="微软雅黑" pitchFamily="34" charset="-122"/>
            </a:endParaRPr>
          </a:p>
          <a:p>
            <a:pPr marL="342900" indent="-342900" fontAlgn="auto">
              <a:lnSpc>
                <a:spcPct val="150000"/>
              </a:lnSpc>
              <a:buFont typeface="+mj-ea"/>
              <a:buAutoNum type="circleNumDbPlain"/>
            </a:pPr>
            <a:r>
              <a:rPr lang="zh-CN" altLang="en-US" sz="1300" noProof="1">
                <a:latin typeface="微软雅黑" pitchFamily="34" charset="-122"/>
                <a:ea typeface="微软雅黑" pitchFamily="34" charset="-122"/>
              </a:rPr>
              <a:t>其他需要记录的事项。</a:t>
            </a:r>
          </a:p>
        </p:txBody>
      </p:sp>
    </p:spTree>
  </p:cSld>
  <p:clrMapOvr>
    <a:masterClrMapping/>
  </p:clrMapOvr>
  <p:transition spd="slow" advClick="0" advTm="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heme/theme1.xml><?xml version="1.0" encoding="utf-8"?>
<a:theme xmlns:a="http://schemas.openxmlformats.org/drawingml/2006/main" name="[获取资料咨询微信：ansyingsj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房利美">
      <a:dk1>
        <a:srgbClr val="000000"/>
      </a:dk1>
      <a:lt1>
        <a:srgbClr val="FFFFFF"/>
      </a:lt1>
      <a:dk2>
        <a:srgbClr val="768394"/>
      </a:dk2>
      <a:lt2>
        <a:srgbClr val="F0F0F0"/>
      </a:lt2>
      <a:accent1>
        <a:srgbClr val="3649AF"/>
      </a:accent1>
      <a:accent2>
        <a:srgbClr val="2F3F98"/>
      </a:accent2>
      <a:accent3>
        <a:srgbClr val="3C53D6"/>
      </a:accent3>
      <a:accent4>
        <a:srgbClr val="233171"/>
      </a:accent4>
      <a:accent5>
        <a:srgbClr val="4172A8"/>
      </a:accent5>
      <a:accent6>
        <a:srgbClr val="3A4FD2"/>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3649AF"/>
    </a:accent1>
    <a:accent2>
      <a:srgbClr val="2F3F98"/>
    </a:accent2>
    <a:accent3>
      <a:srgbClr val="3C53D6"/>
    </a:accent3>
    <a:accent4>
      <a:srgbClr val="233171"/>
    </a:accent4>
    <a:accent5>
      <a:srgbClr val="4172A8"/>
    </a:accent5>
    <a:accent6>
      <a:srgbClr val="3A4FD2"/>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3649AF"/>
    </a:accent1>
    <a:accent2>
      <a:srgbClr val="2F3F98"/>
    </a:accent2>
    <a:accent3>
      <a:srgbClr val="3C53D6"/>
    </a:accent3>
    <a:accent4>
      <a:srgbClr val="233171"/>
    </a:accent4>
    <a:accent5>
      <a:srgbClr val="4172A8"/>
    </a:accent5>
    <a:accent6>
      <a:srgbClr val="3A4FD2"/>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3424</Words>
  <Application>Microsoft Office PowerPoint</Application>
  <PresentationFormat>全屏显示(16:9)</PresentationFormat>
  <Paragraphs>357</Paragraphs>
  <Slides>39</Slides>
  <Notes>39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39</vt:i4>
      </vt:variant>
    </vt:vector>
  </HeadingPairs>
  <TitlesOfParts>
    <vt:vector size="51" baseType="lpstr">
      <vt:lpstr>Roboto condensed</vt:lpstr>
      <vt:lpstr>等线</vt:lpstr>
      <vt:lpstr>方正豪体简体</vt:lpstr>
      <vt:lpstr>宋体</vt:lpstr>
      <vt:lpstr>微软雅黑</vt:lpstr>
      <vt:lpstr>Arial</vt:lpstr>
      <vt:lpstr>Calibri</vt:lpstr>
      <vt:lpstr>Impact</vt:lpstr>
      <vt:lpstr>Wingdings</vt:lpstr>
      <vt:lpstr>[获取资料咨询微信：ansyingsj1]</vt:lpstr>
      <vt:lpstr>主题5</vt:lpstr>
      <vt:lpstr>获取资料咨询微信：ansyingsj1</vt:lpstr>
      <vt:lpstr>设备设施全周期安全管理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A00024</cp:lastModifiedBy>
  <cp:revision>1</cp:revision>
  <dcterms:created xsi:type="dcterms:W3CDTF">1900-01-01T00:00:00Z</dcterms:created>
  <dcterms:modified xsi:type="dcterms:W3CDTF">2020-03-19T00:30:19Z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2052-10.7.1</vt:lpwstr>
  </property>
</Properties>
</file>