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3"/>
  </p:sldMasterIdLst>
  <p:notesMasterIdLst>
    <p:notesMasterId r:id="rId5"/>
  </p:notesMasterIdLst>
  <p:sldIdLst>
    <p:sldId id="611" r:id="rId4"/>
    <p:sldId id="612" r:id="rId6"/>
    <p:sldId id="613" r:id="rId7"/>
    <p:sldId id="614" r:id="rId8"/>
    <p:sldId id="615" r:id="rId9"/>
    <p:sldId id="616" r:id="rId10"/>
    <p:sldId id="617" r:id="rId11"/>
    <p:sldId id="618" r:id="rId12"/>
    <p:sldId id="619" r:id="rId13"/>
    <p:sldId id="620" r:id="rId14"/>
    <p:sldId id="621" r:id="rId15"/>
    <p:sldId id="622" r:id="rId16"/>
    <p:sldId id="623" r:id="rId17"/>
    <p:sldId id="624" r:id="rId18"/>
    <p:sldId id="625" r:id="rId19"/>
    <p:sldId id="626" r:id="rId20"/>
    <p:sldId id="627" r:id="rId21"/>
    <p:sldId id="628" r:id="rId22"/>
    <p:sldId id="629" r:id="rId23"/>
    <p:sldId id="630" r:id="rId24"/>
    <p:sldId id="631" r:id="rId25"/>
    <p:sldId id="632" r:id="rId26"/>
    <p:sldId id="633" r:id="rId27"/>
    <p:sldId id="634" r:id="rId28"/>
    <p:sldId id="635" r:id="rId29"/>
    <p:sldId id="636" r:id="rId30"/>
    <p:sldId id="637" r:id="rId31"/>
    <p:sldId id="638" r:id="rId32"/>
    <p:sldId id="639" r:id="rId33"/>
    <p:sldId id="640" r:id="rId34"/>
    <p:sldId id="641" r:id="rId35"/>
    <p:sldId id="642" r:id="rId36"/>
    <p:sldId id="643" r:id="rId37"/>
    <p:sldId id="644" r:id="rId38"/>
    <p:sldId id="645" r:id="rId39"/>
    <p:sldId id="646" r:id="rId40"/>
    <p:sldId id="647" r:id="rId41"/>
    <p:sldId id="648" r:id="rId42"/>
    <p:sldId id="649" r:id="rId43"/>
    <p:sldId id="650" r:id="rId44"/>
    <p:sldId id="651" r:id="rId45"/>
    <p:sldId id="652" r:id="rId46"/>
    <p:sldId id="653" r:id="rId47"/>
    <p:sldId id="654" r:id="rId48"/>
    <p:sldId id="655" r:id="rId49"/>
    <p:sldId id="656" r:id="rId50"/>
    <p:sldId id="657" r:id="rId51"/>
    <p:sldId id="658" r:id="rId52"/>
    <p:sldId id="659" r:id="rId53"/>
    <p:sldId id="660" r:id="rId54"/>
    <p:sldId id="661" r:id="rId55"/>
    <p:sldId id="662" r:id="rId5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600" b="1" i="0" u="none" kern="1200" baseline="0">
        <a:solidFill>
          <a:srgbClr val="3399FF"/>
        </a:solidFill>
        <a:latin typeface="Arial" panose="020B0604020202020204" pitchFamily="34" charset="0"/>
        <a:ea typeface="华文中宋" panose="0201060004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600" b="1" i="0" u="none" kern="1200" baseline="0">
        <a:solidFill>
          <a:srgbClr val="3399FF"/>
        </a:solidFill>
        <a:latin typeface="Arial" panose="020B0604020202020204" pitchFamily="34" charset="0"/>
        <a:ea typeface="华文中宋" panose="0201060004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600" b="1" i="0" u="none" kern="1200" baseline="0">
        <a:solidFill>
          <a:srgbClr val="3399FF"/>
        </a:solidFill>
        <a:latin typeface="Arial" panose="020B0604020202020204" pitchFamily="34" charset="0"/>
        <a:ea typeface="华文中宋" panose="0201060004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600" b="1" i="0" u="none" kern="1200" baseline="0">
        <a:solidFill>
          <a:srgbClr val="3399FF"/>
        </a:solidFill>
        <a:latin typeface="Arial" panose="020B0604020202020204" pitchFamily="34" charset="0"/>
        <a:ea typeface="华文中宋" panose="0201060004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600" b="1" i="0" u="none" kern="1200" baseline="0">
        <a:solidFill>
          <a:srgbClr val="3399FF"/>
        </a:solidFill>
        <a:latin typeface="Arial" panose="020B0604020202020204" pitchFamily="34" charset="0"/>
        <a:ea typeface="华文中宋" panose="0201060004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600" b="1" i="0" u="none" kern="1200" baseline="0">
        <a:solidFill>
          <a:srgbClr val="3399FF"/>
        </a:solidFill>
        <a:latin typeface="Arial" panose="020B0604020202020204" pitchFamily="34" charset="0"/>
        <a:ea typeface="华文中宋" panose="0201060004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600" b="1" i="0" u="none" kern="1200" baseline="0">
        <a:solidFill>
          <a:srgbClr val="3399FF"/>
        </a:solidFill>
        <a:latin typeface="Arial" panose="020B0604020202020204" pitchFamily="34" charset="0"/>
        <a:ea typeface="华文中宋" panose="0201060004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600" b="1" i="0" u="none" kern="1200" baseline="0">
        <a:solidFill>
          <a:srgbClr val="3399FF"/>
        </a:solidFill>
        <a:latin typeface="Arial" panose="020B0604020202020204" pitchFamily="34" charset="0"/>
        <a:ea typeface="华文中宋" panose="0201060004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600" b="1" i="0" u="none" kern="1200" baseline="0">
        <a:solidFill>
          <a:srgbClr val="3399FF"/>
        </a:solidFill>
        <a:latin typeface="Arial" panose="020B0604020202020204" pitchFamily="34" charset="0"/>
        <a:ea typeface="华文中宋" panose="0201060004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1A94CC"/>
    <a:srgbClr val="CC3300"/>
    <a:srgbClr val="FFFF00"/>
    <a:srgbClr val="660066"/>
    <a:srgbClr val="339933"/>
    <a:srgbClr val="006600"/>
    <a:srgbClr val="99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1236" y="-42"/>
      </p:cViewPr>
      <p:guideLst>
        <p:guide orient="horz" pos="2160"/>
        <p:guide pos="28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0" Type="http://schemas.openxmlformats.org/officeDocument/2006/relationships/commentAuthors" Target="commentAuthors.xml"/><Relationship Id="rId6" Type="http://schemas.openxmlformats.org/officeDocument/2006/relationships/slide" Target="slides/slide2.xml"/><Relationship Id="rId59" Type="http://schemas.openxmlformats.org/officeDocument/2006/relationships/tableStyles" Target="tableStyles.xml"/><Relationship Id="rId58" Type="http://schemas.openxmlformats.org/officeDocument/2006/relationships/viewProps" Target="viewProps.xml"/><Relationship Id="rId57" Type="http://schemas.openxmlformats.org/officeDocument/2006/relationships/presProps" Target="presProps.xml"/><Relationship Id="rId56" Type="http://schemas.openxmlformats.org/officeDocument/2006/relationships/slide" Target="slides/slide52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" Type="http://schemas.openxmlformats.org/officeDocument/2006/relationships/notesMaster" Target="notesMasters/notesMaster1.xml"/><Relationship Id="rId49" Type="http://schemas.openxmlformats.org/officeDocument/2006/relationships/slide" Target="slides/slide4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页眉占位符 512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200" b="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3399FF"/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5123" name="日期占位符 512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 eaLnBrk="1" hangingPunct="1">
              <a:buFont typeface="Arial" panose="020B0604020202020204" pitchFamily="34" charset="0"/>
              <a:buNone/>
              <a:defRPr sz="1200" b="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3399FF"/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55300" name="幻灯片图像占位符 5123"/>
          <p:cNvSpPr>
            <a:spLocks noGrp="1" noRo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5125" name="文本占位符 5124"/>
          <p:cNvSpPr>
            <a:spLocks noGrp="1" noRot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6" name="页脚占位符 512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eaLnBrk="1" hangingPunct="1">
              <a:buFont typeface="Arial" panose="020B0604020202020204" pitchFamily="34" charset="0"/>
              <a:buNone/>
              <a:defRPr sz="1200" b="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3399FF"/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5127" name="灯片编号占位符 512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 eaLnBrk="1" hangingPunct="1"/>
            <a:endParaRPr lang="zh-CN" altLang="en-US" dirty="0"/>
          </a:p>
        </p:txBody>
      </p:sp>
      <p:sp>
        <p:nvSpPr>
          <p:cNvPr id="563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5539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 eaLnBrk="1" hangingPunct="1"/>
            <a:endParaRPr lang="zh-CN" altLang="en-US" dirty="0"/>
          </a:p>
        </p:txBody>
      </p:sp>
      <p:sp>
        <p:nvSpPr>
          <p:cNvPr id="655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 eaLnBrk="1" hangingPunct="1"/>
            <a:endParaRPr lang="zh-CN" altLang="en-US" dirty="0"/>
          </a:p>
        </p:txBody>
      </p:sp>
      <p:sp>
        <p:nvSpPr>
          <p:cNvPr id="665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758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 eaLnBrk="1" hangingPunct="1"/>
            <a:endParaRPr lang="zh-CN" altLang="en-US" dirty="0"/>
          </a:p>
        </p:txBody>
      </p:sp>
      <p:sp>
        <p:nvSpPr>
          <p:cNvPr id="675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 eaLnBrk="1" hangingPunct="1"/>
            <a:endParaRPr lang="zh-CN" altLang="en-US" dirty="0"/>
          </a:p>
        </p:txBody>
      </p:sp>
      <p:sp>
        <p:nvSpPr>
          <p:cNvPr id="686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963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 eaLnBrk="1" hangingPunct="1"/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0659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 eaLnBrk="1" hangingPunct="1"/>
            <a:endParaRPr lang="zh-CN" altLang="en-US" dirty="0"/>
          </a:p>
        </p:txBody>
      </p:sp>
      <p:sp>
        <p:nvSpPr>
          <p:cNvPr id="706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 eaLnBrk="1" hangingPunct="1"/>
            <a:endParaRPr lang="zh-CN" altLang="en-US" dirty="0"/>
          </a:p>
        </p:txBody>
      </p:sp>
      <p:sp>
        <p:nvSpPr>
          <p:cNvPr id="7168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 eaLnBrk="1" hangingPunct="1"/>
            <a:endParaRPr lang="zh-CN" altLang="en-US" dirty="0"/>
          </a:p>
        </p:txBody>
      </p:sp>
      <p:sp>
        <p:nvSpPr>
          <p:cNvPr id="727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3731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 eaLnBrk="1" hangingPunct="1"/>
            <a:endParaRPr lang="zh-CN" altLang="en-US" dirty="0"/>
          </a:p>
        </p:txBody>
      </p:sp>
      <p:sp>
        <p:nvSpPr>
          <p:cNvPr id="737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7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475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 eaLnBrk="1" hangingPunct="1"/>
            <a:endParaRPr lang="zh-CN" altLang="en-US" dirty="0"/>
          </a:p>
        </p:txBody>
      </p:sp>
      <p:sp>
        <p:nvSpPr>
          <p:cNvPr id="747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 eaLnBrk="1" hangingPunct="1"/>
            <a:endParaRPr lang="zh-CN" altLang="en-US" dirty="0"/>
          </a:p>
        </p:txBody>
      </p:sp>
      <p:sp>
        <p:nvSpPr>
          <p:cNvPr id="573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7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5779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 eaLnBrk="1" hangingPunct="1"/>
            <a:endParaRPr lang="zh-CN" altLang="en-US" dirty="0"/>
          </a:p>
        </p:txBody>
      </p:sp>
      <p:sp>
        <p:nvSpPr>
          <p:cNvPr id="7578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68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680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 eaLnBrk="1" hangingPunct="1"/>
            <a:endParaRPr lang="zh-CN" altLang="en-US" dirty="0"/>
          </a:p>
        </p:txBody>
      </p:sp>
      <p:sp>
        <p:nvSpPr>
          <p:cNvPr id="768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782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 eaLnBrk="1" hangingPunct="1"/>
            <a:endParaRPr lang="zh-CN" altLang="en-US" dirty="0"/>
          </a:p>
        </p:txBody>
      </p:sp>
      <p:sp>
        <p:nvSpPr>
          <p:cNvPr id="7782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8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8851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 eaLnBrk="1" hangingPunct="1"/>
            <a:endParaRPr lang="zh-CN" altLang="en-US" dirty="0"/>
          </a:p>
        </p:txBody>
      </p:sp>
      <p:sp>
        <p:nvSpPr>
          <p:cNvPr id="7885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98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 eaLnBrk="1" hangingPunct="1"/>
            <a:endParaRPr lang="zh-CN" altLang="en-US" dirty="0"/>
          </a:p>
        </p:txBody>
      </p:sp>
      <p:sp>
        <p:nvSpPr>
          <p:cNvPr id="7987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0899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 eaLnBrk="1" hangingPunct="1"/>
            <a:endParaRPr lang="zh-CN" altLang="en-US" dirty="0"/>
          </a:p>
        </p:txBody>
      </p:sp>
      <p:sp>
        <p:nvSpPr>
          <p:cNvPr id="809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2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2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 eaLnBrk="1" hangingPunct="1"/>
            <a:endParaRPr lang="zh-CN" altLang="en-US" dirty="0"/>
          </a:p>
        </p:txBody>
      </p:sp>
      <p:sp>
        <p:nvSpPr>
          <p:cNvPr id="819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 eaLnBrk="1" hangingPunct="1"/>
            <a:endParaRPr lang="zh-CN" altLang="en-US" dirty="0"/>
          </a:p>
        </p:txBody>
      </p:sp>
      <p:sp>
        <p:nvSpPr>
          <p:cNvPr id="829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39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 eaLnBrk="1" hangingPunct="1"/>
            <a:endParaRPr lang="zh-CN" altLang="en-US" dirty="0"/>
          </a:p>
        </p:txBody>
      </p:sp>
      <p:sp>
        <p:nvSpPr>
          <p:cNvPr id="839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49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 eaLnBrk="1" hangingPunct="1"/>
            <a:endParaRPr lang="zh-CN" altLang="en-US" dirty="0"/>
          </a:p>
        </p:txBody>
      </p:sp>
      <p:sp>
        <p:nvSpPr>
          <p:cNvPr id="849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 eaLnBrk="1" hangingPunct="1"/>
            <a:endParaRPr lang="zh-CN" altLang="en-US" dirty="0"/>
          </a:p>
        </p:txBody>
      </p:sp>
      <p:sp>
        <p:nvSpPr>
          <p:cNvPr id="583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60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6019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 eaLnBrk="1" hangingPunct="1"/>
            <a:endParaRPr lang="zh-CN" altLang="en-US" dirty="0"/>
          </a:p>
        </p:txBody>
      </p:sp>
      <p:sp>
        <p:nvSpPr>
          <p:cNvPr id="860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0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 eaLnBrk="1" hangingPunct="1"/>
            <a:endParaRPr lang="zh-CN" altLang="en-US" dirty="0"/>
          </a:p>
        </p:txBody>
      </p:sp>
      <p:sp>
        <p:nvSpPr>
          <p:cNvPr id="870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 eaLnBrk="1" hangingPunct="1"/>
            <a:endParaRPr lang="zh-CN" altLang="en-US" dirty="0"/>
          </a:p>
        </p:txBody>
      </p:sp>
      <p:sp>
        <p:nvSpPr>
          <p:cNvPr id="880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90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9091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 eaLnBrk="1" hangingPunct="1"/>
            <a:endParaRPr lang="zh-CN" altLang="en-US" dirty="0"/>
          </a:p>
        </p:txBody>
      </p:sp>
      <p:sp>
        <p:nvSpPr>
          <p:cNvPr id="890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01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011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 eaLnBrk="1" hangingPunct="1"/>
            <a:endParaRPr lang="zh-CN" altLang="en-US" dirty="0"/>
          </a:p>
        </p:txBody>
      </p:sp>
      <p:sp>
        <p:nvSpPr>
          <p:cNvPr id="901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13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1139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 eaLnBrk="1" hangingPunct="1"/>
            <a:endParaRPr lang="zh-CN" altLang="en-US" dirty="0"/>
          </a:p>
        </p:txBody>
      </p:sp>
      <p:sp>
        <p:nvSpPr>
          <p:cNvPr id="911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6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 eaLnBrk="1" hangingPunct="1"/>
            <a:endParaRPr lang="zh-CN" altLang="en-US" dirty="0"/>
          </a:p>
        </p:txBody>
      </p:sp>
      <p:sp>
        <p:nvSpPr>
          <p:cNvPr id="921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31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318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 eaLnBrk="1" hangingPunct="1"/>
            <a:endParaRPr lang="zh-CN" altLang="en-US" dirty="0"/>
          </a:p>
        </p:txBody>
      </p:sp>
      <p:sp>
        <p:nvSpPr>
          <p:cNvPr id="931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42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4211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 eaLnBrk="1" hangingPunct="1"/>
            <a:endParaRPr lang="zh-CN" altLang="en-US" dirty="0"/>
          </a:p>
        </p:txBody>
      </p:sp>
      <p:sp>
        <p:nvSpPr>
          <p:cNvPr id="942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523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 eaLnBrk="1" hangingPunct="1"/>
            <a:endParaRPr lang="zh-CN" altLang="en-US" dirty="0"/>
          </a:p>
        </p:txBody>
      </p:sp>
      <p:sp>
        <p:nvSpPr>
          <p:cNvPr id="952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 eaLnBrk="1" hangingPunct="1"/>
            <a:endParaRPr lang="zh-CN" altLang="en-US" dirty="0"/>
          </a:p>
        </p:txBody>
      </p:sp>
      <p:sp>
        <p:nvSpPr>
          <p:cNvPr id="593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2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6259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 eaLnBrk="1" hangingPunct="1"/>
            <a:endParaRPr lang="zh-CN" altLang="en-US" dirty="0"/>
          </a:p>
        </p:txBody>
      </p:sp>
      <p:sp>
        <p:nvSpPr>
          <p:cNvPr id="962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72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728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 eaLnBrk="1" hangingPunct="1"/>
            <a:endParaRPr lang="zh-CN" altLang="en-US" dirty="0"/>
          </a:p>
        </p:txBody>
      </p:sp>
      <p:sp>
        <p:nvSpPr>
          <p:cNvPr id="9728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83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830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 eaLnBrk="1" hangingPunct="1"/>
            <a:endParaRPr lang="zh-CN" altLang="en-US" dirty="0"/>
          </a:p>
        </p:txBody>
      </p:sp>
      <p:sp>
        <p:nvSpPr>
          <p:cNvPr id="983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93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9331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 eaLnBrk="1" hangingPunct="1"/>
            <a:endParaRPr lang="zh-CN" altLang="en-US" dirty="0"/>
          </a:p>
        </p:txBody>
      </p:sp>
      <p:sp>
        <p:nvSpPr>
          <p:cNvPr id="993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3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035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 eaLnBrk="1" hangingPunct="1"/>
            <a:endParaRPr lang="zh-CN" altLang="en-US" dirty="0"/>
          </a:p>
        </p:txBody>
      </p:sp>
      <p:sp>
        <p:nvSpPr>
          <p:cNvPr id="1003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3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1379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 eaLnBrk="1" hangingPunct="1"/>
            <a:endParaRPr lang="zh-CN" altLang="en-US" dirty="0"/>
          </a:p>
        </p:txBody>
      </p:sp>
      <p:sp>
        <p:nvSpPr>
          <p:cNvPr id="10138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0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 eaLnBrk="1" hangingPunct="1"/>
            <a:endParaRPr lang="zh-CN" altLang="en-US" dirty="0"/>
          </a:p>
        </p:txBody>
      </p:sp>
      <p:sp>
        <p:nvSpPr>
          <p:cNvPr id="1024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34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342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 eaLnBrk="1" hangingPunct="1"/>
            <a:endParaRPr lang="zh-CN" altLang="en-US" dirty="0"/>
          </a:p>
        </p:txBody>
      </p:sp>
      <p:sp>
        <p:nvSpPr>
          <p:cNvPr id="10342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4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4451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 eaLnBrk="1" hangingPunct="1"/>
            <a:endParaRPr lang="zh-CN" altLang="en-US" dirty="0"/>
          </a:p>
        </p:txBody>
      </p:sp>
      <p:sp>
        <p:nvSpPr>
          <p:cNvPr id="10445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54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547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 eaLnBrk="1" hangingPunct="1"/>
            <a:endParaRPr lang="zh-CN" altLang="en-US" dirty="0"/>
          </a:p>
        </p:txBody>
      </p:sp>
      <p:sp>
        <p:nvSpPr>
          <p:cNvPr id="10547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 eaLnBrk="1" hangingPunct="1"/>
            <a:endParaRPr lang="zh-CN" altLang="en-US" dirty="0"/>
          </a:p>
        </p:txBody>
      </p:sp>
      <p:sp>
        <p:nvSpPr>
          <p:cNvPr id="604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64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6499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 eaLnBrk="1" hangingPunct="1"/>
            <a:endParaRPr lang="zh-CN" altLang="en-US" dirty="0"/>
          </a:p>
        </p:txBody>
      </p:sp>
      <p:sp>
        <p:nvSpPr>
          <p:cNvPr id="1065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752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752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 eaLnBrk="1" hangingPunct="1"/>
            <a:endParaRPr lang="zh-CN" altLang="en-US" dirty="0"/>
          </a:p>
        </p:txBody>
      </p:sp>
      <p:sp>
        <p:nvSpPr>
          <p:cNvPr id="1075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85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854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 eaLnBrk="1" hangingPunct="1"/>
            <a:endParaRPr lang="zh-CN" altLang="en-US" dirty="0"/>
          </a:p>
        </p:txBody>
      </p:sp>
      <p:sp>
        <p:nvSpPr>
          <p:cNvPr id="1085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 eaLnBrk="1" hangingPunct="1"/>
            <a:endParaRPr lang="zh-CN" altLang="en-US" dirty="0"/>
          </a:p>
        </p:txBody>
      </p:sp>
      <p:sp>
        <p:nvSpPr>
          <p:cNvPr id="614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 eaLnBrk="1" hangingPunct="1"/>
            <a:endParaRPr lang="zh-CN" altLang="en-US" dirty="0"/>
          </a:p>
        </p:txBody>
      </p:sp>
      <p:sp>
        <p:nvSpPr>
          <p:cNvPr id="624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 eaLnBrk="1" hangingPunct="1"/>
            <a:endParaRPr lang="zh-CN" altLang="en-US" dirty="0"/>
          </a:p>
        </p:txBody>
      </p:sp>
      <p:sp>
        <p:nvSpPr>
          <p:cNvPr id="634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451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 eaLnBrk="1" hangingPunct="1"/>
            <a:endParaRPr lang="zh-CN" altLang="en-US" dirty="0"/>
          </a:p>
        </p:txBody>
      </p:sp>
      <p:sp>
        <p:nvSpPr>
          <p:cNvPr id="645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b="0" dirty="0"/>
            </a:fld>
            <a:endParaRPr lang="en-US" altLang="en-US" sz="1200" b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image" Target="file:///D:\&#29983;&#25104;&#24037;&#20855;\400px_tools-20200228\400px_tools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image" Target="file:///C:\Users\kingsoft\Desktop\&#32593;&#36141;1%20-%20&#21103;&#26412;\sup\1\subject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2.xml"/><Relationship Id="rId12" Type="http://schemas.openxmlformats.org/officeDocument/2006/relationships/tags" Target="../tags/tag48.xml"/><Relationship Id="rId11" Type="http://schemas.openxmlformats.org/officeDocument/2006/relationships/tags" Target="../tags/tag47.xml"/><Relationship Id="rId10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image" Target="file:///D:\&#29983;&#25104;&#24037;&#20855;\400px_tools-20200228\400px_tools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53.xml"/><Relationship Id="rId4" Type="http://schemas.openxmlformats.org/officeDocument/2006/relationships/image" Target="file:///D:\&#29983;&#25104;&#24037;&#20855;\400px_tools-20200228\400px_tools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2.xml"/><Relationship Id="rId13" Type="http://schemas.openxmlformats.org/officeDocument/2006/relationships/tags" Target="../tags/tag59.xml"/><Relationship Id="rId12" Type="http://schemas.openxmlformats.org/officeDocument/2006/relationships/tags" Target="../tags/tag58.xml"/><Relationship Id="rId11" Type="http://schemas.openxmlformats.org/officeDocument/2006/relationships/tags" Target="../tags/tag57.xml"/><Relationship Id="rId10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tags" Target="../tags/tag62.xml"/><Relationship Id="rId7" Type="http://schemas.openxmlformats.org/officeDocument/2006/relationships/image" Target="file:///D:\&#29983;&#25104;&#24037;&#20855;\400px_tools-20200228\400px_tools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1.xml"/><Relationship Id="rId4" Type="http://schemas.openxmlformats.org/officeDocument/2006/relationships/image" Target="file:///D:\&#29983;&#25104;&#24037;&#20855;\400px_tools-20200228\400px_tools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60.xml"/><Relationship Id="rId12" Type="http://schemas.openxmlformats.org/officeDocument/2006/relationships/tags" Target="../tags/tag66.xml"/><Relationship Id="rId11" Type="http://schemas.openxmlformats.org/officeDocument/2006/relationships/tags" Target="../tags/tag65.xml"/><Relationship Id="rId10" Type="http://schemas.openxmlformats.org/officeDocument/2006/relationships/tags" Target="../tags/tag64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image" Target="file:///D:\&#29983;&#25104;&#24037;&#20855;\400px_tools-20200228\400px_tools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8.xml"/><Relationship Id="rId4" Type="http://schemas.openxmlformats.org/officeDocument/2006/relationships/image" Target="file:///D:\&#29983;&#25104;&#24037;&#20855;\400px_tools-20200228\400px_tools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67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image" Target="file:///D:\&#29983;&#25104;&#24037;&#20855;\400px_tools-20200228\400px_tools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73.xml"/><Relationship Id="rId12" Type="http://schemas.openxmlformats.org/officeDocument/2006/relationships/tags" Target="../tags/tag81.xml"/><Relationship Id="rId11" Type="http://schemas.openxmlformats.org/officeDocument/2006/relationships/tags" Target="../tags/tag80.xml"/><Relationship Id="rId10" Type="http://schemas.openxmlformats.org/officeDocument/2006/relationships/tags" Target="../tags/tag79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tags" Target="../tags/tag84.xml"/><Relationship Id="rId7" Type="http://schemas.openxmlformats.org/officeDocument/2006/relationships/image" Target="file:///D:\&#29983;&#25104;&#24037;&#20855;\400px_tools-20200228\400px_tools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83.xml"/><Relationship Id="rId4" Type="http://schemas.openxmlformats.org/officeDocument/2006/relationships/image" Target="file:///D:\&#29983;&#25104;&#24037;&#20855;\400px_tools-20200228\400px_tools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82.xml"/><Relationship Id="rId11" Type="http://schemas.openxmlformats.org/officeDocument/2006/relationships/tags" Target="../tags/tag87.xml"/><Relationship Id="rId10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image" Target="file:///D:\&#29983;&#25104;&#24037;&#20855;\400px_tools-20200228\400px_tools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90.xml"/><Relationship Id="rId5" Type="http://schemas.openxmlformats.org/officeDocument/2006/relationships/image" Target="file:///D:\&#29983;&#25104;&#24037;&#20855;\400px_tools-20200228\400px_tools/pic_temp/0_pic_quater_righ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tags" Target="../tags/tag93.xml"/><Relationship Id="rId10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file:///D:\&#29983;&#25104;&#24037;&#20855;\400px_tools-20200228\400px_tools/pic_temp/0_pic_quater_righ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image" Target="file:///D:\&#29983;&#25104;&#24037;&#20855;\400px_tools-20200228\400px_tools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6.xml"/><Relationship Id="rId5" Type="http://schemas.openxmlformats.org/officeDocument/2006/relationships/image" Target="file:///D:\&#29983;&#25104;&#24037;&#20855;\400px_tools-20200228\400px_tools/pic_temp/0_pic_quater_righ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16.xml"/><Relationship Id="rId8" Type="http://schemas.openxmlformats.org/officeDocument/2006/relationships/image" Target="file:///D:\&#29983;&#25104;&#24037;&#20855;\400px_tools-20200228\400px_tools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15.xml"/><Relationship Id="rId5" Type="http://schemas.openxmlformats.org/officeDocument/2006/relationships/image" Target="file:///D:\&#29983;&#25104;&#24037;&#20855;\400px_tools-20200228\400px_tools/pic_temp/0_pic_quater_righ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4" Type="http://schemas.openxmlformats.org/officeDocument/2006/relationships/tags" Target="../tags/tag121.xml"/><Relationship Id="rId13" Type="http://schemas.openxmlformats.org/officeDocument/2006/relationships/tags" Target="../tags/tag120.xml"/><Relationship Id="rId12" Type="http://schemas.openxmlformats.org/officeDocument/2006/relationships/tags" Target="../tags/tag119.xml"/><Relationship Id="rId11" Type="http://schemas.openxmlformats.org/officeDocument/2006/relationships/tags" Target="../tags/tag118.xml"/><Relationship Id="rId10" Type="http://schemas.openxmlformats.org/officeDocument/2006/relationships/tags" Target="../tags/tag11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25.xml"/><Relationship Id="rId8" Type="http://schemas.openxmlformats.org/officeDocument/2006/relationships/image" Target="file:///D:\&#29983;&#25104;&#24037;&#20855;\400px_tools-20200228\400px_tools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24.xml"/><Relationship Id="rId5" Type="http://schemas.openxmlformats.org/officeDocument/2006/relationships/image" Target="file:///D:\&#29983;&#25104;&#24037;&#20855;\400px_tools-20200228\400px_tools/pic_temp/0_pic_quater_righ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6" Type="http://schemas.openxmlformats.org/officeDocument/2006/relationships/tags" Target="../tags/tag132.xml"/><Relationship Id="rId15" Type="http://schemas.openxmlformats.org/officeDocument/2006/relationships/tags" Target="../tags/tag131.xml"/><Relationship Id="rId14" Type="http://schemas.openxmlformats.org/officeDocument/2006/relationships/tags" Target="../tags/tag130.xml"/><Relationship Id="rId13" Type="http://schemas.openxmlformats.org/officeDocument/2006/relationships/tags" Target="../tags/tag129.xml"/><Relationship Id="rId12" Type="http://schemas.openxmlformats.org/officeDocument/2006/relationships/tags" Target="../tags/tag128.xml"/><Relationship Id="rId11" Type="http://schemas.openxmlformats.org/officeDocument/2006/relationships/tags" Target="../tags/tag127.xml"/><Relationship Id="rId10" Type="http://schemas.openxmlformats.org/officeDocument/2006/relationships/tags" Target="../tags/tag12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36.xml"/><Relationship Id="rId8" Type="http://schemas.openxmlformats.org/officeDocument/2006/relationships/image" Target="file:///D:\&#29983;&#25104;&#24037;&#20855;\400px_tools-20200228\400px_tools/pic_temp/1_pic_quater_left_down.png" TargetMode="External"/><Relationship Id="rId7" Type="http://schemas.openxmlformats.org/officeDocument/2006/relationships/image" Target="../media/image7.png"/><Relationship Id="rId6" Type="http://schemas.openxmlformats.org/officeDocument/2006/relationships/tags" Target="../tags/tag135.xml"/><Relationship Id="rId5" Type="http://schemas.openxmlformats.org/officeDocument/2006/relationships/image" Target="file:///D:\&#29983;&#25104;&#24037;&#20855;\400px_tools-20200228\400px_tools/pic_temp/0_pic_quater_right_down.png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3" Type="http://schemas.openxmlformats.org/officeDocument/2006/relationships/tags" Target="../tags/tag140.xml"/><Relationship Id="rId12" Type="http://schemas.openxmlformats.org/officeDocument/2006/relationships/tags" Target="../tags/tag139.xml"/><Relationship Id="rId11" Type="http://schemas.openxmlformats.org/officeDocument/2006/relationships/tags" Target="../tags/tag138.xml"/><Relationship Id="rId10" Type="http://schemas.openxmlformats.org/officeDocument/2006/relationships/tags" Target="../tags/tag137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file:///D:\&#29983;&#25104;&#24037;&#20855;\400px_tools-20200228\400px_tools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image" Target="file:///D:\&#29983;&#25104;&#24037;&#20855;\400px_tools-20200228\400px_tools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1.xml"/><Relationship Id="rId4" Type="http://schemas.openxmlformats.org/officeDocument/2006/relationships/image" Target="file:///D:\&#29983;&#25104;&#24037;&#20855;\400px_tools-20200228\400px_tools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0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file:///D:\&#29983;&#25104;&#24037;&#20855;\400px_tools-20200228\400px_tools/pic_temp/pic_half_down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7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image" Target="file:///D:\&#29983;&#25104;&#24037;&#20855;\400px_tools-20200228\400px_tools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5.xml"/><Relationship Id="rId4" Type="http://schemas.openxmlformats.org/officeDocument/2006/relationships/image" Target="file:///D:\&#29983;&#25104;&#24037;&#20855;\400px_tools-20200228\400px_tools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4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image" Target="file:///D:\&#29983;&#25104;&#24037;&#20855;\400px_tools-20200228\400px_tools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3.xml"/><Relationship Id="rId4" Type="http://schemas.openxmlformats.org/officeDocument/2006/relationships/image" Target="file:///D:\&#29983;&#25104;&#24037;&#20855;\400px_tools-20200228\400px_tools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tags" Target="../tags/tag38.xml"/><Relationship Id="rId11" Type="http://schemas.openxmlformats.org/officeDocument/2006/relationships/tags" Target="../tags/tag37.xml"/><Relationship Id="rId10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3399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3399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228600" y="1783080"/>
            <a:ext cx="3291840" cy="3291840"/>
          </a:xfrm>
          <a:prstGeom prst="rect">
            <a:avLst/>
          </a:prstGeom>
        </p:spPr>
      </p:pic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3657600" y="0"/>
            <a:ext cx="54864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6" name="图片 5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8603932" y="6137910"/>
            <a:ext cx="540068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1" y="498476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6389433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6389433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6389433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6389433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6389433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6389433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8603932" y="0"/>
            <a:ext cx="540068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47" y="498479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502447" y="162612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4679194" y="1626121"/>
            <a:ext cx="3962432" cy="4041680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6389433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6389433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6389433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8603932" y="0"/>
            <a:ext cx="540068" cy="72009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7928351" y="1626121"/>
            <a:ext cx="713238" cy="4041680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502444" y="1626113"/>
            <a:ext cx="7371076" cy="4041680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6389433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6389433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6389433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8603932" y="0"/>
            <a:ext cx="540068" cy="72009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59807" y="6389433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000" y="6389433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89433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02447" y="1626121"/>
            <a:ext cx="8139178" cy="404168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7" name="直接连接符 16"/>
          <p:cNvCxnSpPr/>
          <p:nvPr userDrawn="1">
            <p:custDataLst>
              <p:tags r:id="rId5"/>
            </p:custDataLst>
          </p:nvPr>
        </p:nvCxnSpPr>
        <p:spPr>
          <a:xfrm>
            <a:off x="737473" y="3855085"/>
            <a:ext cx="328707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59807" y="6389433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000" y="6389433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6389433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6" hasCustomPrompt="1"/>
            <p:custDataLst>
              <p:tags r:id="rId9"/>
            </p:custDataLst>
          </p:nvPr>
        </p:nvSpPr>
        <p:spPr>
          <a:xfrm>
            <a:off x="760809" y="4051637"/>
            <a:ext cx="1658541" cy="349687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marL="22860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5" hasCustomPrompt="1"/>
            <p:custDataLst>
              <p:tags r:id="rId10"/>
            </p:custDataLst>
          </p:nvPr>
        </p:nvSpPr>
        <p:spPr>
          <a:xfrm>
            <a:off x="760809" y="4577417"/>
            <a:ext cx="1658541" cy="349687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marL="22860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11"/>
            </p:custDataLst>
          </p:nvPr>
        </p:nvSpPr>
        <p:spPr>
          <a:xfrm>
            <a:off x="760809" y="3358376"/>
            <a:ext cx="3264218" cy="349687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l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1500" b="0" spc="20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marL="22860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2"/>
            </p:custDataLst>
          </p:nvPr>
        </p:nvSpPr>
        <p:spPr>
          <a:xfrm>
            <a:off x="755094" y="2085418"/>
            <a:ext cx="3269933" cy="972026"/>
          </a:xfrm>
        </p:spPr>
        <p:txBody>
          <a:bodyPr vert="horz" wrap="square" lIns="91440" tIns="45720" rIns="91440" bIns="45720"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bg1"/>
                </a:solidFill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8603932" y="0"/>
            <a:ext cx="540068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1" y="498476"/>
            <a:ext cx="8139178" cy="33147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6389433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6389433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6389433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56" y="303809"/>
            <a:ext cx="8705888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8603932" y="0"/>
            <a:ext cx="540068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961200" y="1339650"/>
            <a:ext cx="7219800" cy="542700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960835" y="2594250"/>
            <a:ext cx="7219950" cy="2583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6389433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6389433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6389433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8452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8603932" y="0"/>
            <a:ext cx="540068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880650"/>
            <a:ext cx="2970000" cy="661500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6389433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6389433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6389433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2275650"/>
            <a:ext cx="2967300" cy="3069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1405930"/>
            <a:ext cx="4860000" cy="381595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8603932" y="0"/>
            <a:ext cx="540068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59000" y="859500"/>
            <a:ext cx="8232300" cy="469800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6389433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6389433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6389433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459000" y="1763100"/>
            <a:ext cx="8231981" cy="621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459581" y="3236850"/>
            <a:ext cx="8224200" cy="25731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3399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3399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8971"/>
            <a:ext cx="9144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8603932" y="0"/>
            <a:ext cx="540068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53600" y="740250"/>
            <a:ext cx="8232300" cy="423900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6389433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6389433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6389433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453628" y="2082600"/>
            <a:ext cx="8243100" cy="2408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445500" y="5306850"/>
            <a:ext cx="8251200" cy="7587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8603932" y="6137910"/>
            <a:ext cx="540068" cy="720090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34700" y="292846"/>
            <a:ext cx="8278200" cy="33147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6389433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6389433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6389433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434700" y="2025000"/>
            <a:ext cx="4006800" cy="217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4681800" y="2025000"/>
            <a:ext cx="4025700" cy="217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429300" y="4914450"/>
            <a:ext cx="4006800" cy="585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4689900" y="4910850"/>
            <a:ext cx="4025700" cy="585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1572518"/>
            <a:ext cx="9144000" cy="3712964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7928848" y="5237797"/>
            <a:ext cx="1215152" cy="1620202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5237797"/>
            <a:ext cx="1215152" cy="162020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142100" y="1637550"/>
            <a:ext cx="6858000" cy="1790100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6389433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6389433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6389433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141810" y="4069800"/>
            <a:ext cx="6858000" cy="1242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3399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3399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3399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3399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6389433"/>
            <a:ext cx="2025000" cy="237600"/>
          </a:xfrm>
        </p:spPr>
        <p:txBody>
          <a:bodyPr wrap="square" lIns="91440" tIns="45720" rIns="91440" bIns="45720">
            <a:normAutofit/>
          </a:bodyPr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6389433"/>
            <a:ext cx="2970000" cy="237600"/>
          </a:xfrm>
        </p:spPr>
        <p:txBody>
          <a:bodyPr wrap="square" lIns="91440" tIns="45720" rIns="91440" bIns="45720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6389433"/>
            <a:ext cx="2025000" cy="237600"/>
          </a:xfrm>
        </p:spPr>
        <p:txBody>
          <a:bodyPr wrap="square" lIns="91440" tIns="45720" rIns="91440" bIns="45720">
            <a:normAutofit/>
          </a:bodyPr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562690" y="4007286"/>
            <a:ext cx="1530429" cy="343613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500" b="0" spc="15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marL="22860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9"/>
            </p:custDataLst>
          </p:nvPr>
        </p:nvSpPr>
        <p:spPr>
          <a:xfrm>
            <a:off x="562690" y="4545765"/>
            <a:ext cx="1530429" cy="343613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500" b="0" spc="15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marL="22860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10"/>
            </p:custDataLst>
          </p:nvPr>
        </p:nvSpPr>
        <p:spPr>
          <a:xfrm>
            <a:off x="514826" y="1999456"/>
            <a:ext cx="4178141" cy="924878"/>
          </a:xfrm>
        </p:spPr>
        <p:txBody>
          <a:bodyPr vert="horz" wrap="square" lIns="91440" tIns="45720" rIns="91440" bIns="45720"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500" b="0" spc="600">
                <a:solidFill>
                  <a:schemeClr val="bg1"/>
                </a:solidFill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11"/>
            </p:custDataLst>
          </p:nvPr>
        </p:nvSpPr>
        <p:spPr>
          <a:xfrm>
            <a:off x="514350" y="3205401"/>
            <a:ext cx="4178141" cy="376714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1800" b="0" spc="20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cxnSp>
        <p:nvCxnSpPr>
          <p:cNvPr id="10" name="直接连接符 9"/>
          <p:cNvCxnSpPr/>
          <p:nvPr userDrawn="1">
            <p:custDataLst>
              <p:tags r:id="rId12"/>
            </p:custDataLst>
          </p:nvPr>
        </p:nvCxnSpPr>
        <p:spPr>
          <a:xfrm>
            <a:off x="620583" y="3787955"/>
            <a:ext cx="35737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8603932" y="0"/>
            <a:ext cx="540068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1" y="498479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502411" y="1626121"/>
            <a:ext cx="8139178" cy="4041680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6389433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6389433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6389433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3048000" y="0"/>
            <a:ext cx="3048000" cy="2032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6389433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6389433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6389433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8"/>
            </p:custDataLst>
          </p:nvPr>
        </p:nvSpPr>
        <p:spPr>
          <a:xfrm>
            <a:off x="2409112" y="4508895"/>
            <a:ext cx="4325779" cy="707228"/>
          </a:xfrm>
        </p:spPr>
        <p:txBody>
          <a:bodyPr vert="horz" wrap="square" lIns="91440" tIns="45720" rIns="91440" bIns="45720" anchor="b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400"/>
              <a:buFont typeface="Arial" panose="020B0604020202020204" pitchFamily="34" charset="0"/>
              <a:buNone/>
              <a:defRPr sz="3600" b="0" spc="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9"/>
            </p:custDataLst>
          </p:nvPr>
        </p:nvSpPr>
        <p:spPr>
          <a:xfrm>
            <a:off x="2409112" y="5545933"/>
            <a:ext cx="4325779" cy="357186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None/>
              <a:defRPr sz="1500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cxnSp>
        <p:nvCxnSpPr>
          <p:cNvPr id="8" name="直接连接符 7"/>
          <p:cNvCxnSpPr/>
          <p:nvPr userDrawn="1">
            <p:custDataLst>
              <p:tags r:id="rId10"/>
            </p:custDataLst>
          </p:nvPr>
        </p:nvCxnSpPr>
        <p:spPr>
          <a:xfrm>
            <a:off x="3836670" y="5411470"/>
            <a:ext cx="147066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8603932" y="0"/>
            <a:ext cx="540068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1" y="498479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502447" y="1626121"/>
            <a:ext cx="3962432" cy="4041680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4679158" y="1626121"/>
            <a:ext cx="3962432" cy="4041680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6389433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6389433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6389433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8603932" y="0"/>
            <a:ext cx="540068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1" y="498479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502447" y="1000133"/>
            <a:ext cx="3962432" cy="285752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502444" y="2023369"/>
            <a:ext cx="3962400" cy="3701064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4676812" y="1000133"/>
            <a:ext cx="3962432" cy="285752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4676812" y="2023369"/>
            <a:ext cx="3962432" cy="3701064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659807" y="6389433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3087000" y="6389433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6457950" y="6389433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25" Type="http://schemas.openxmlformats.org/officeDocument/2006/relationships/theme" Target="../theme/theme2.xml"/><Relationship Id="rId24" Type="http://schemas.openxmlformats.org/officeDocument/2006/relationships/tags" Target="../tags/tag146.xml"/><Relationship Id="rId23" Type="http://schemas.openxmlformats.org/officeDocument/2006/relationships/tags" Target="../tags/tag145.xml"/><Relationship Id="rId22" Type="http://schemas.openxmlformats.org/officeDocument/2006/relationships/tags" Target="../tags/tag144.xml"/><Relationship Id="rId21" Type="http://schemas.openxmlformats.org/officeDocument/2006/relationships/tags" Target="../tags/tag143.xml"/><Relationship Id="rId20" Type="http://schemas.openxmlformats.org/officeDocument/2006/relationships/tags" Target="../tags/tag142.xml"/><Relationship Id="rId2" Type="http://schemas.openxmlformats.org/officeDocument/2006/relationships/slideLayout" Target="../slideLayouts/slideLayout6.xml"/><Relationship Id="rId19" Type="http://schemas.openxmlformats.org/officeDocument/2006/relationships/tags" Target="../tags/tag141.xml"/><Relationship Id="rId18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日期占位符 409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400" b="0" noProof="1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3399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页脚占位符 409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 eaLnBrk="1" hangingPunct="1">
              <a:buFont typeface="Arial" panose="020B0604020202020204" pitchFamily="34" charset="0"/>
              <a:buNone/>
              <a:defRPr sz="1400" b="0" noProof="1"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3399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0" name="灯片编号占位符 409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defRPr sz="1400" b="0">
                <a:ea typeface="宋体" panose="02010600030101010101" pitchFamily="2" charset="-122"/>
              </a:defRPr>
            </a:lvl1pPr>
          </a:lstStyle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6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6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6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6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6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6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6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6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Y"/>
        <a:defRPr sz="2800" kern="1200">
          <a:solidFill>
            <a:srgbClr val="3399FF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Y"/>
        <a:defRPr sz="2800" kern="1200">
          <a:solidFill>
            <a:srgbClr val="3399FF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Y"/>
        <a:defRPr sz="2800" kern="1200">
          <a:solidFill>
            <a:srgbClr val="3399FF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Y"/>
        <a:defRPr sz="2800" kern="1200">
          <a:solidFill>
            <a:srgbClr val="3399FF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Y"/>
        <a:defRPr sz="2800" kern="1200">
          <a:solidFill>
            <a:srgbClr val="3399FF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Y"/>
        <a:defRPr sz="2800" b="0" i="0" u="none" kern="1200" baseline="0">
          <a:solidFill>
            <a:srgbClr val="3399FF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Y"/>
        <a:defRPr sz="2800" b="0" i="0" u="none" kern="1200" baseline="0">
          <a:solidFill>
            <a:srgbClr val="3399FF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Y"/>
        <a:defRPr sz="2800" b="0" i="0" u="none" kern="1200" baseline="0">
          <a:solidFill>
            <a:srgbClr val="3399FF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Y"/>
        <a:defRPr sz="2800" b="0" i="0" u="none" kern="1200" baseline="0">
          <a:solidFill>
            <a:srgbClr val="3399FF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600" b="1" i="0" u="none" kern="1200" baseline="0">
          <a:solidFill>
            <a:srgbClr val="3399FF"/>
          </a:solidFill>
          <a:latin typeface="Arial" panose="020B0604020202020204" pitchFamily="34" charset="0"/>
          <a:ea typeface="华文中宋" panose="02010600040101010101" pitchFamily="2" charset="-122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600" b="1" i="0" u="none" kern="1200" baseline="0">
          <a:solidFill>
            <a:srgbClr val="3399FF"/>
          </a:solidFill>
          <a:latin typeface="Arial" panose="020B0604020202020204" pitchFamily="34" charset="0"/>
          <a:ea typeface="华文中宋" panose="02010600040101010101" pitchFamily="2" charset="-122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600" b="1" i="0" u="none" kern="1200" baseline="0">
          <a:solidFill>
            <a:srgbClr val="3399FF"/>
          </a:solidFill>
          <a:latin typeface="Arial" panose="020B0604020202020204" pitchFamily="34" charset="0"/>
          <a:ea typeface="华文中宋" panose="02010600040101010101" pitchFamily="2" charset="-122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600" b="1" i="0" u="none" kern="1200" baseline="0">
          <a:solidFill>
            <a:srgbClr val="3399FF"/>
          </a:solidFill>
          <a:latin typeface="Arial" panose="020B0604020202020204" pitchFamily="34" charset="0"/>
          <a:ea typeface="华文中宋" panose="02010600040101010101" pitchFamily="2" charset="-122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600" b="1" i="0" u="none" kern="1200" baseline="0">
          <a:solidFill>
            <a:srgbClr val="3399FF"/>
          </a:solidFill>
          <a:latin typeface="Arial" panose="020B0604020202020204" pitchFamily="34" charset="0"/>
          <a:ea typeface="华文中宋" panose="02010600040101010101" pitchFamily="2" charset="-122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600" b="1" i="0" u="none" kern="1200" baseline="0">
          <a:solidFill>
            <a:srgbClr val="3399FF"/>
          </a:solidFill>
          <a:latin typeface="Arial" panose="020B0604020202020204" pitchFamily="34" charset="0"/>
          <a:ea typeface="华文中宋" panose="02010600040101010101" pitchFamily="2" charset="-122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600" b="1" i="0" u="none" kern="1200" baseline="0">
          <a:solidFill>
            <a:srgbClr val="3399FF"/>
          </a:solidFill>
          <a:latin typeface="Arial" panose="020B0604020202020204" pitchFamily="34" charset="0"/>
          <a:ea typeface="华文中宋" panose="02010600040101010101" pitchFamily="2" charset="-122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600" b="1" i="0" u="none" kern="1200" baseline="0">
          <a:solidFill>
            <a:srgbClr val="3399FF"/>
          </a:solidFill>
          <a:latin typeface="Arial" panose="020B0604020202020204" pitchFamily="34" charset="0"/>
          <a:ea typeface="华文中宋" panose="0201060004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2412" y="1189673"/>
            <a:ext cx="8139178" cy="331473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502412" y="1578299"/>
            <a:ext cx="8139178" cy="4041680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59807" y="5619625"/>
            <a:ext cx="2025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000" y="5619625"/>
            <a:ext cx="2970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625"/>
            <a:ext cx="2025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58.xml"/><Relationship Id="rId8" Type="http://schemas.openxmlformats.org/officeDocument/2006/relationships/tags" Target="../tags/tag257.xml"/><Relationship Id="rId7" Type="http://schemas.openxmlformats.org/officeDocument/2006/relationships/image" Target="file:///D:\&#29983;&#25104;&#24037;&#20855;\400px_tools-20200228\400px_tools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56.xml"/><Relationship Id="rId4" Type="http://schemas.openxmlformats.org/officeDocument/2006/relationships/image" Target="file:///D:\&#29983;&#25104;&#24037;&#20855;\400px_tools-20200228\400px_tools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55.xml"/><Relationship Id="rId18" Type="http://schemas.openxmlformats.org/officeDocument/2006/relationships/notesSlide" Target="../notesSlides/notesSlide10.xml"/><Relationship Id="rId17" Type="http://schemas.openxmlformats.org/officeDocument/2006/relationships/slideLayout" Target="../slideLayouts/slideLayout11.xml"/><Relationship Id="rId16" Type="http://schemas.openxmlformats.org/officeDocument/2006/relationships/tags" Target="../tags/tag263.xml"/><Relationship Id="rId15" Type="http://schemas.openxmlformats.org/officeDocument/2006/relationships/tags" Target="../tags/tag262.xml"/><Relationship Id="rId14" Type="http://schemas.openxmlformats.org/officeDocument/2006/relationships/image" Target="../media/image25.jpeg"/><Relationship Id="rId13" Type="http://schemas.openxmlformats.org/officeDocument/2006/relationships/tags" Target="../tags/tag261.xml"/><Relationship Id="rId12" Type="http://schemas.openxmlformats.org/officeDocument/2006/relationships/image" Target="../media/image24.jpeg"/><Relationship Id="rId11" Type="http://schemas.openxmlformats.org/officeDocument/2006/relationships/tags" Target="../tags/tag260.xml"/><Relationship Id="rId10" Type="http://schemas.openxmlformats.org/officeDocument/2006/relationships/tags" Target="../tags/tag259.xml"/><Relationship Id="rId1" Type="http://schemas.openxmlformats.org/officeDocument/2006/relationships/tags" Target="../tags/tag254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68.xml"/><Relationship Id="rId8" Type="http://schemas.openxmlformats.org/officeDocument/2006/relationships/tags" Target="../tags/tag267.xml"/><Relationship Id="rId7" Type="http://schemas.openxmlformats.org/officeDocument/2006/relationships/tags" Target="../tags/tag266.xml"/><Relationship Id="rId6" Type="http://schemas.openxmlformats.org/officeDocument/2006/relationships/image" Target="file:///D:\&#29983;&#25104;&#24037;&#20855;\400px_tools-20200228\400px_tools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265.xml"/><Relationship Id="rId3" Type="http://schemas.openxmlformats.org/officeDocument/2006/relationships/image" Target="file:///D:\&#29983;&#25104;&#24037;&#20855;\400px_tools-20200228\400px_tools/pic_temp/0_pic_quater_right_up.png" TargetMode="External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11.xml"/><Relationship Id="rId14" Type="http://schemas.openxmlformats.org/officeDocument/2006/relationships/slideLayout" Target="../slideLayouts/slideLayout11.xml"/><Relationship Id="rId13" Type="http://schemas.openxmlformats.org/officeDocument/2006/relationships/tags" Target="../tags/tag270.xml"/><Relationship Id="rId12" Type="http://schemas.openxmlformats.org/officeDocument/2006/relationships/image" Target="../media/image27.jpeg"/><Relationship Id="rId11" Type="http://schemas.openxmlformats.org/officeDocument/2006/relationships/tags" Target="../tags/tag269.xml"/><Relationship Id="rId10" Type="http://schemas.openxmlformats.org/officeDocument/2006/relationships/image" Target="../media/image26.jpeg"/><Relationship Id="rId1" Type="http://schemas.openxmlformats.org/officeDocument/2006/relationships/tags" Target="../tags/tag264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75.xml"/><Relationship Id="rId8" Type="http://schemas.openxmlformats.org/officeDocument/2006/relationships/tags" Target="../tags/tag274.xml"/><Relationship Id="rId7" Type="http://schemas.openxmlformats.org/officeDocument/2006/relationships/image" Target="file:///D:\&#29983;&#25104;&#24037;&#20855;\400px_tools-20200228\400px_tools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73.xml"/><Relationship Id="rId4" Type="http://schemas.openxmlformats.org/officeDocument/2006/relationships/image" Target="file:///D:\&#29983;&#25104;&#24037;&#20855;\400px_tools-20200228\400px_tools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72.xml"/><Relationship Id="rId18" Type="http://schemas.openxmlformats.org/officeDocument/2006/relationships/notesSlide" Target="../notesSlides/notesSlide12.xml"/><Relationship Id="rId17" Type="http://schemas.openxmlformats.org/officeDocument/2006/relationships/slideLayout" Target="../slideLayouts/slideLayout11.xml"/><Relationship Id="rId16" Type="http://schemas.openxmlformats.org/officeDocument/2006/relationships/tags" Target="../tags/tag280.xml"/><Relationship Id="rId15" Type="http://schemas.openxmlformats.org/officeDocument/2006/relationships/tags" Target="../tags/tag279.xml"/><Relationship Id="rId14" Type="http://schemas.openxmlformats.org/officeDocument/2006/relationships/image" Target="../media/image29.jpeg"/><Relationship Id="rId13" Type="http://schemas.openxmlformats.org/officeDocument/2006/relationships/tags" Target="../tags/tag278.xml"/><Relationship Id="rId12" Type="http://schemas.openxmlformats.org/officeDocument/2006/relationships/tags" Target="../tags/tag277.xml"/><Relationship Id="rId11" Type="http://schemas.openxmlformats.org/officeDocument/2006/relationships/image" Target="../media/image28.jpeg"/><Relationship Id="rId10" Type="http://schemas.openxmlformats.org/officeDocument/2006/relationships/tags" Target="../tags/tag276.xml"/><Relationship Id="rId1" Type="http://schemas.openxmlformats.org/officeDocument/2006/relationships/tags" Target="../tags/tag271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85.xml"/><Relationship Id="rId8" Type="http://schemas.openxmlformats.org/officeDocument/2006/relationships/tags" Target="../tags/tag284.xml"/><Relationship Id="rId7" Type="http://schemas.openxmlformats.org/officeDocument/2006/relationships/tags" Target="../tags/tag283.xml"/><Relationship Id="rId6" Type="http://schemas.openxmlformats.org/officeDocument/2006/relationships/image" Target="file:///D:\&#29983;&#25104;&#24037;&#20855;\400px_tools-20200228\400px_tools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282.xml"/><Relationship Id="rId3" Type="http://schemas.openxmlformats.org/officeDocument/2006/relationships/image" Target="file:///D:\&#29983;&#25104;&#24037;&#20855;\400px_tools-20200228\400px_tools/pic_temp/0_pic_quater_right_up.png" TargetMode="External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3.xml"/><Relationship Id="rId11" Type="http://schemas.openxmlformats.org/officeDocument/2006/relationships/slideLayout" Target="../slideLayouts/slideLayout11.xml"/><Relationship Id="rId10" Type="http://schemas.openxmlformats.org/officeDocument/2006/relationships/tags" Target="../tags/tag286.xml"/><Relationship Id="rId1" Type="http://schemas.openxmlformats.org/officeDocument/2006/relationships/tags" Target="../tags/tag281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90.xml"/><Relationship Id="rId8" Type="http://schemas.openxmlformats.org/officeDocument/2006/relationships/image" Target="../media/image30.wmf"/><Relationship Id="rId7" Type="http://schemas.openxmlformats.org/officeDocument/2006/relationships/tags" Target="../tags/tag289.xml"/><Relationship Id="rId6" Type="http://schemas.openxmlformats.org/officeDocument/2006/relationships/image" Target="file:///D:\&#29983;&#25104;&#24037;&#20855;\400px_tools-20200228\400px_tools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288.xml"/><Relationship Id="rId3" Type="http://schemas.openxmlformats.org/officeDocument/2006/relationships/image" Target="file:///D:\&#29983;&#25104;&#24037;&#20855;\400px_tools-20200228\400px_tools/pic_temp/0_pic_quater_right_up.png" TargetMode="External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14.xml"/><Relationship Id="rId13" Type="http://schemas.openxmlformats.org/officeDocument/2006/relationships/slideLayout" Target="../slideLayouts/slideLayout11.xml"/><Relationship Id="rId12" Type="http://schemas.openxmlformats.org/officeDocument/2006/relationships/tags" Target="../tags/tag293.xml"/><Relationship Id="rId11" Type="http://schemas.openxmlformats.org/officeDocument/2006/relationships/tags" Target="../tags/tag292.xml"/><Relationship Id="rId10" Type="http://schemas.openxmlformats.org/officeDocument/2006/relationships/tags" Target="../tags/tag291.xml"/><Relationship Id="rId1" Type="http://schemas.openxmlformats.org/officeDocument/2006/relationships/tags" Target="../tags/tag287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98.xml"/><Relationship Id="rId8" Type="http://schemas.openxmlformats.org/officeDocument/2006/relationships/tags" Target="../tags/tag297.xml"/><Relationship Id="rId7" Type="http://schemas.openxmlformats.org/officeDocument/2006/relationships/image" Target="file:///D:\&#29983;&#25104;&#24037;&#20855;\400px_tools-20200228\400px_tools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96.xml"/><Relationship Id="rId4" Type="http://schemas.openxmlformats.org/officeDocument/2006/relationships/image" Target="file:///D:\&#29983;&#25104;&#24037;&#20855;\400px_tools-20200228\400px_tools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95.xml"/><Relationship Id="rId13" Type="http://schemas.openxmlformats.org/officeDocument/2006/relationships/notesSlide" Target="../notesSlides/notesSlide15.xml"/><Relationship Id="rId12" Type="http://schemas.openxmlformats.org/officeDocument/2006/relationships/slideLayout" Target="../slideLayouts/slideLayout11.xml"/><Relationship Id="rId11" Type="http://schemas.openxmlformats.org/officeDocument/2006/relationships/tags" Target="../tags/tag300.xml"/><Relationship Id="rId10" Type="http://schemas.openxmlformats.org/officeDocument/2006/relationships/tags" Target="../tags/tag299.xml"/><Relationship Id="rId1" Type="http://schemas.openxmlformats.org/officeDocument/2006/relationships/tags" Target="../tags/tag294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305.xml"/><Relationship Id="rId8" Type="http://schemas.openxmlformats.org/officeDocument/2006/relationships/tags" Target="../tags/tag304.xml"/><Relationship Id="rId7" Type="http://schemas.openxmlformats.org/officeDocument/2006/relationships/image" Target="file:///D:\&#29983;&#25104;&#24037;&#20855;\400px_tools-20200228\400px_tools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03.xml"/><Relationship Id="rId4" Type="http://schemas.openxmlformats.org/officeDocument/2006/relationships/image" Target="file:///D:\&#29983;&#25104;&#24037;&#20855;\400px_tools-20200228\400px_tools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02.xml"/><Relationship Id="rId13" Type="http://schemas.openxmlformats.org/officeDocument/2006/relationships/notesSlide" Target="../notesSlides/notesSlide16.xml"/><Relationship Id="rId12" Type="http://schemas.openxmlformats.org/officeDocument/2006/relationships/slideLayout" Target="../slideLayouts/slideLayout11.xml"/><Relationship Id="rId11" Type="http://schemas.openxmlformats.org/officeDocument/2006/relationships/tags" Target="../tags/tag307.xml"/><Relationship Id="rId10" Type="http://schemas.openxmlformats.org/officeDocument/2006/relationships/tags" Target="../tags/tag306.xml"/><Relationship Id="rId1" Type="http://schemas.openxmlformats.org/officeDocument/2006/relationships/tags" Target="../tags/tag301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312.xml"/><Relationship Id="rId8" Type="http://schemas.openxmlformats.org/officeDocument/2006/relationships/tags" Target="../tags/tag311.xml"/><Relationship Id="rId7" Type="http://schemas.openxmlformats.org/officeDocument/2006/relationships/image" Target="file:///D:\&#29983;&#25104;&#24037;&#20855;\400px_tools-20200228\400px_tools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10.xml"/><Relationship Id="rId4" Type="http://schemas.openxmlformats.org/officeDocument/2006/relationships/image" Target="file:///D:\&#29983;&#25104;&#24037;&#20855;\400px_tools-20200228\400px_tools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09.xml"/><Relationship Id="rId12" Type="http://schemas.openxmlformats.org/officeDocument/2006/relationships/notesSlide" Target="../notesSlides/notesSlide17.xml"/><Relationship Id="rId11" Type="http://schemas.openxmlformats.org/officeDocument/2006/relationships/slideLayout" Target="../slideLayouts/slideLayout11.xml"/><Relationship Id="rId10" Type="http://schemas.openxmlformats.org/officeDocument/2006/relationships/tags" Target="../tags/tag313.xml"/><Relationship Id="rId1" Type="http://schemas.openxmlformats.org/officeDocument/2006/relationships/tags" Target="../tags/tag308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318.xml"/><Relationship Id="rId8" Type="http://schemas.openxmlformats.org/officeDocument/2006/relationships/tags" Target="../tags/tag317.xml"/><Relationship Id="rId7" Type="http://schemas.openxmlformats.org/officeDocument/2006/relationships/image" Target="file:///D:\&#29983;&#25104;&#24037;&#20855;\400px_tools-20200228\400px_tools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16.xml"/><Relationship Id="rId4" Type="http://schemas.openxmlformats.org/officeDocument/2006/relationships/image" Target="file:///D:\&#29983;&#25104;&#24037;&#20855;\400px_tools-20200228\400px_tools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15.xml"/><Relationship Id="rId12" Type="http://schemas.openxmlformats.org/officeDocument/2006/relationships/notesSlide" Target="../notesSlides/notesSlide18.xml"/><Relationship Id="rId11" Type="http://schemas.openxmlformats.org/officeDocument/2006/relationships/slideLayout" Target="../slideLayouts/slideLayout11.xml"/><Relationship Id="rId10" Type="http://schemas.openxmlformats.org/officeDocument/2006/relationships/tags" Target="../tags/tag319.xml"/><Relationship Id="rId1" Type="http://schemas.openxmlformats.org/officeDocument/2006/relationships/tags" Target="../tags/tag314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324.xml"/><Relationship Id="rId8" Type="http://schemas.openxmlformats.org/officeDocument/2006/relationships/tags" Target="../tags/tag323.xml"/><Relationship Id="rId7" Type="http://schemas.openxmlformats.org/officeDocument/2006/relationships/image" Target="file:///D:\&#29983;&#25104;&#24037;&#20855;\400px_tools-20200228\400px_tools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22.xml"/><Relationship Id="rId4" Type="http://schemas.openxmlformats.org/officeDocument/2006/relationships/image" Target="file:///D:\&#29983;&#25104;&#24037;&#20855;\400px_tools-20200228\400px_tools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21.xml"/><Relationship Id="rId12" Type="http://schemas.openxmlformats.org/officeDocument/2006/relationships/notesSlide" Target="../notesSlides/notesSlide19.xml"/><Relationship Id="rId11" Type="http://schemas.openxmlformats.org/officeDocument/2006/relationships/slideLayout" Target="../slideLayouts/slideLayout11.xml"/><Relationship Id="rId10" Type="http://schemas.openxmlformats.org/officeDocument/2006/relationships/tags" Target="../tags/tag325.xml"/><Relationship Id="rId1" Type="http://schemas.openxmlformats.org/officeDocument/2006/relationships/tags" Target="../tags/tag320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56.xml"/><Relationship Id="rId8" Type="http://schemas.openxmlformats.org/officeDocument/2006/relationships/tags" Target="../tags/tag155.xml"/><Relationship Id="rId7" Type="http://schemas.openxmlformats.org/officeDocument/2006/relationships/tags" Target="../tags/tag154.xml"/><Relationship Id="rId6" Type="http://schemas.openxmlformats.org/officeDocument/2006/relationships/image" Target="file:///D:\&#29983;&#25104;&#24037;&#20855;\400px_tools-20200228\400px_tools/pic_temp/1_pic_quater_right_up.png" TargetMode="External"/><Relationship Id="rId5" Type="http://schemas.openxmlformats.org/officeDocument/2006/relationships/image" Target="../media/image3.png"/><Relationship Id="rId41" Type="http://schemas.openxmlformats.org/officeDocument/2006/relationships/notesSlide" Target="../notesSlides/notesSlide2.xml"/><Relationship Id="rId40" Type="http://schemas.openxmlformats.org/officeDocument/2006/relationships/slideLayout" Target="../slideLayouts/slideLayout11.xml"/><Relationship Id="rId4" Type="http://schemas.openxmlformats.org/officeDocument/2006/relationships/tags" Target="../tags/tag153.xml"/><Relationship Id="rId39" Type="http://schemas.openxmlformats.org/officeDocument/2006/relationships/tags" Target="../tags/tag186.xml"/><Relationship Id="rId38" Type="http://schemas.openxmlformats.org/officeDocument/2006/relationships/tags" Target="../tags/tag185.xml"/><Relationship Id="rId37" Type="http://schemas.openxmlformats.org/officeDocument/2006/relationships/tags" Target="../tags/tag184.xml"/><Relationship Id="rId36" Type="http://schemas.openxmlformats.org/officeDocument/2006/relationships/tags" Target="../tags/tag183.xml"/><Relationship Id="rId35" Type="http://schemas.openxmlformats.org/officeDocument/2006/relationships/tags" Target="../tags/tag182.xml"/><Relationship Id="rId34" Type="http://schemas.openxmlformats.org/officeDocument/2006/relationships/tags" Target="../tags/tag181.xml"/><Relationship Id="rId33" Type="http://schemas.openxmlformats.org/officeDocument/2006/relationships/tags" Target="../tags/tag180.xml"/><Relationship Id="rId32" Type="http://schemas.openxmlformats.org/officeDocument/2006/relationships/tags" Target="../tags/tag179.xml"/><Relationship Id="rId31" Type="http://schemas.openxmlformats.org/officeDocument/2006/relationships/tags" Target="../tags/tag178.xml"/><Relationship Id="rId30" Type="http://schemas.openxmlformats.org/officeDocument/2006/relationships/tags" Target="../tags/tag177.xml"/><Relationship Id="rId3" Type="http://schemas.openxmlformats.org/officeDocument/2006/relationships/image" Target="file:///D:\&#29983;&#25104;&#24037;&#20855;\400px_tools-20200228\400px_tools/pic_temp/0_pic_quater_right_up.png" TargetMode="External"/><Relationship Id="rId29" Type="http://schemas.openxmlformats.org/officeDocument/2006/relationships/tags" Target="../tags/tag176.xml"/><Relationship Id="rId28" Type="http://schemas.openxmlformats.org/officeDocument/2006/relationships/tags" Target="../tags/tag175.xml"/><Relationship Id="rId27" Type="http://schemas.openxmlformats.org/officeDocument/2006/relationships/tags" Target="../tags/tag174.xml"/><Relationship Id="rId26" Type="http://schemas.openxmlformats.org/officeDocument/2006/relationships/tags" Target="../tags/tag173.xml"/><Relationship Id="rId25" Type="http://schemas.openxmlformats.org/officeDocument/2006/relationships/tags" Target="../tags/tag172.xml"/><Relationship Id="rId24" Type="http://schemas.openxmlformats.org/officeDocument/2006/relationships/tags" Target="../tags/tag171.xml"/><Relationship Id="rId23" Type="http://schemas.openxmlformats.org/officeDocument/2006/relationships/tags" Target="../tags/tag170.xml"/><Relationship Id="rId22" Type="http://schemas.openxmlformats.org/officeDocument/2006/relationships/tags" Target="../tags/tag169.xml"/><Relationship Id="rId21" Type="http://schemas.openxmlformats.org/officeDocument/2006/relationships/tags" Target="../tags/tag168.xml"/><Relationship Id="rId20" Type="http://schemas.openxmlformats.org/officeDocument/2006/relationships/tags" Target="../tags/tag167.xml"/><Relationship Id="rId2" Type="http://schemas.openxmlformats.org/officeDocument/2006/relationships/image" Target="../media/image2.png"/><Relationship Id="rId19" Type="http://schemas.openxmlformats.org/officeDocument/2006/relationships/tags" Target="../tags/tag166.xml"/><Relationship Id="rId18" Type="http://schemas.openxmlformats.org/officeDocument/2006/relationships/tags" Target="../tags/tag165.xml"/><Relationship Id="rId17" Type="http://schemas.openxmlformats.org/officeDocument/2006/relationships/tags" Target="../tags/tag164.xml"/><Relationship Id="rId16" Type="http://schemas.openxmlformats.org/officeDocument/2006/relationships/tags" Target="../tags/tag163.xml"/><Relationship Id="rId15" Type="http://schemas.openxmlformats.org/officeDocument/2006/relationships/tags" Target="../tags/tag162.xml"/><Relationship Id="rId14" Type="http://schemas.openxmlformats.org/officeDocument/2006/relationships/tags" Target="../tags/tag161.xml"/><Relationship Id="rId13" Type="http://schemas.openxmlformats.org/officeDocument/2006/relationships/tags" Target="../tags/tag160.xml"/><Relationship Id="rId12" Type="http://schemas.openxmlformats.org/officeDocument/2006/relationships/tags" Target="../tags/tag159.xml"/><Relationship Id="rId11" Type="http://schemas.openxmlformats.org/officeDocument/2006/relationships/tags" Target="../tags/tag158.xml"/><Relationship Id="rId10" Type="http://schemas.openxmlformats.org/officeDocument/2006/relationships/tags" Target="../tags/tag157.xml"/><Relationship Id="rId1" Type="http://schemas.openxmlformats.org/officeDocument/2006/relationships/tags" Target="../tags/tag15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330.xml"/><Relationship Id="rId8" Type="http://schemas.openxmlformats.org/officeDocument/2006/relationships/tags" Target="../tags/tag329.xml"/><Relationship Id="rId7" Type="http://schemas.openxmlformats.org/officeDocument/2006/relationships/image" Target="file:///D:\&#29983;&#25104;&#24037;&#20855;\400px_tools-20200228\400px_tools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28.xml"/><Relationship Id="rId4" Type="http://schemas.openxmlformats.org/officeDocument/2006/relationships/image" Target="file:///D:\&#29983;&#25104;&#24037;&#20855;\400px_tools-20200228\400px_tools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27.xml"/><Relationship Id="rId12" Type="http://schemas.openxmlformats.org/officeDocument/2006/relationships/notesSlide" Target="../notesSlides/notesSlide20.xml"/><Relationship Id="rId11" Type="http://schemas.openxmlformats.org/officeDocument/2006/relationships/slideLayout" Target="../slideLayouts/slideLayout11.xml"/><Relationship Id="rId10" Type="http://schemas.openxmlformats.org/officeDocument/2006/relationships/tags" Target="../tags/tag331.xml"/><Relationship Id="rId1" Type="http://schemas.openxmlformats.org/officeDocument/2006/relationships/tags" Target="../tags/tag326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336.xml"/><Relationship Id="rId8" Type="http://schemas.openxmlformats.org/officeDocument/2006/relationships/tags" Target="../tags/tag335.xml"/><Relationship Id="rId7" Type="http://schemas.openxmlformats.org/officeDocument/2006/relationships/image" Target="file:///D:\&#29983;&#25104;&#24037;&#20855;\400px_tools-20200228\400px_tools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34.xml"/><Relationship Id="rId4" Type="http://schemas.openxmlformats.org/officeDocument/2006/relationships/image" Target="file:///D:\&#29983;&#25104;&#24037;&#20855;\400px_tools-20200228\400px_tools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33.xml"/><Relationship Id="rId12" Type="http://schemas.openxmlformats.org/officeDocument/2006/relationships/notesSlide" Target="../notesSlides/notesSlide21.xml"/><Relationship Id="rId11" Type="http://schemas.openxmlformats.org/officeDocument/2006/relationships/slideLayout" Target="../slideLayouts/slideLayout11.xml"/><Relationship Id="rId10" Type="http://schemas.openxmlformats.org/officeDocument/2006/relationships/tags" Target="../tags/tag337.xml"/><Relationship Id="rId1" Type="http://schemas.openxmlformats.org/officeDocument/2006/relationships/tags" Target="../tags/tag332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342.xml"/><Relationship Id="rId8" Type="http://schemas.openxmlformats.org/officeDocument/2006/relationships/tags" Target="../tags/tag341.xml"/><Relationship Id="rId7" Type="http://schemas.openxmlformats.org/officeDocument/2006/relationships/image" Target="file:///D:\&#29983;&#25104;&#24037;&#20855;\400px_tools-20200228\400px_tools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40.xml"/><Relationship Id="rId4" Type="http://schemas.openxmlformats.org/officeDocument/2006/relationships/image" Target="file:///D:\&#29983;&#25104;&#24037;&#20855;\400px_tools-20200228\400px_tools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39.xml"/><Relationship Id="rId12" Type="http://schemas.openxmlformats.org/officeDocument/2006/relationships/notesSlide" Target="../notesSlides/notesSlide22.xml"/><Relationship Id="rId11" Type="http://schemas.openxmlformats.org/officeDocument/2006/relationships/slideLayout" Target="../slideLayouts/slideLayout11.xml"/><Relationship Id="rId10" Type="http://schemas.openxmlformats.org/officeDocument/2006/relationships/tags" Target="../tags/tag343.xml"/><Relationship Id="rId1" Type="http://schemas.openxmlformats.org/officeDocument/2006/relationships/tags" Target="../tags/tag338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wmf"/><Relationship Id="rId8" Type="http://schemas.openxmlformats.org/officeDocument/2006/relationships/tags" Target="../tags/tag347.xml"/><Relationship Id="rId7" Type="http://schemas.openxmlformats.org/officeDocument/2006/relationships/image" Target="file:///D:\&#29983;&#25104;&#24037;&#20855;\400px_tools-20200228\400px_tools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46.xml"/><Relationship Id="rId4" Type="http://schemas.openxmlformats.org/officeDocument/2006/relationships/image" Target="file:///D:\&#29983;&#25104;&#24037;&#20855;\400px_tools-20200228\400px_tools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45.xml"/><Relationship Id="rId14" Type="http://schemas.openxmlformats.org/officeDocument/2006/relationships/notesSlide" Target="../notesSlides/notesSlide23.xml"/><Relationship Id="rId13" Type="http://schemas.openxmlformats.org/officeDocument/2006/relationships/slideLayout" Target="../slideLayouts/slideLayout11.xml"/><Relationship Id="rId12" Type="http://schemas.openxmlformats.org/officeDocument/2006/relationships/tags" Target="../tags/tag350.xml"/><Relationship Id="rId11" Type="http://schemas.openxmlformats.org/officeDocument/2006/relationships/tags" Target="../tags/tag349.xml"/><Relationship Id="rId10" Type="http://schemas.openxmlformats.org/officeDocument/2006/relationships/tags" Target="../tags/tag348.xml"/><Relationship Id="rId1" Type="http://schemas.openxmlformats.org/officeDocument/2006/relationships/tags" Target="../tags/tag344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355.xml"/><Relationship Id="rId8" Type="http://schemas.openxmlformats.org/officeDocument/2006/relationships/tags" Target="../tags/tag354.xml"/><Relationship Id="rId7" Type="http://schemas.openxmlformats.org/officeDocument/2006/relationships/image" Target="file:///D:\&#29983;&#25104;&#24037;&#20855;\400px_tools-20200228\400px_tools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53.xml"/><Relationship Id="rId4" Type="http://schemas.openxmlformats.org/officeDocument/2006/relationships/image" Target="file:///D:\&#29983;&#25104;&#24037;&#20855;\400px_tools-20200228\400px_tools/pic_temp/0_pic_quater_right_up.png" TargetMode="External"/><Relationship Id="rId3" Type="http://schemas.openxmlformats.org/officeDocument/2006/relationships/image" Target="../media/image2.png"/><Relationship Id="rId21" Type="http://schemas.openxmlformats.org/officeDocument/2006/relationships/notesSlide" Target="../notesSlides/notesSlide24.xml"/><Relationship Id="rId20" Type="http://schemas.openxmlformats.org/officeDocument/2006/relationships/slideLayout" Target="../slideLayouts/slideLayout11.xml"/><Relationship Id="rId2" Type="http://schemas.openxmlformats.org/officeDocument/2006/relationships/tags" Target="../tags/tag352.xml"/><Relationship Id="rId19" Type="http://schemas.openxmlformats.org/officeDocument/2006/relationships/tags" Target="../tags/tag365.xml"/><Relationship Id="rId18" Type="http://schemas.openxmlformats.org/officeDocument/2006/relationships/tags" Target="../tags/tag364.xml"/><Relationship Id="rId17" Type="http://schemas.openxmlformats.org/officeDocument/2006/relationships/tags" Target="../tags/tag363.xml"/><Relationship Id="rId16" Type="http://schemas.openxmlformats.org/officeDocument/2006/relationships/tags" Target="../tags/tag362.xml"/><Relationship Id="rId15" Type="http://schemas.openxmlformats.org/officeDocument/2006/relationships/tags" Target="../tags/tag361.xml"/><Relationship Id="rId14" Type="http://schemas.openxmlformats.org/officeDocument/2006/relationships/tags" Target="../tags/tag360.xml"/><Relationship Id="rId13" Type="http://schemas.openxmlformats.org/officeDocument/2006/relationships/tags" Target="../tags/tag359.xml"/><Relationship Id="rId12" Type="http://schemas.openxmlformats.org/officeDocument/2006/relationships/tags" Target="../tags/tag358.xml"/><Relationship Id="rId11" Type="http://schemas.openxmlformats.org/officeDocument/2006/relationships/tags" Target="../tags/tag357.xml"/><Relationship Id="rId10" Type="http://schemas.openxmlformats.org/officeDocument/2006/relationships/tags" Target="../tags/tag356.xml"/><Relationship Id="rId1" Type="http://schemas.openxmlformats.org/officeDocument/2006/relationships/tags" Target="../tags/tag351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370.xml"/><Relationship Id="rId8" Type="http://schemas.openxmlformats.org/officeDocument/2006/relationships/tags" Target="../tags/tag369.xml"/><Relationship Id="rId7" Type="http://schemas.openxmlformats.org/officeDocument/2006/relationships/image" Target="file:///D:\&#29983;&#25104;&#24037;&#20855;\400px_tools-20200228\400px_tools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68.xml"/><Relationship Id="rId4" Type="http://schemas.openxmlformats.org/officeDocument/2006/relationships/image" Target="file:///D:\&#29983;&#25104;&#24037;&#20855;\400px_tools-20200228\400px_tools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67.xml"/><Relationship Id="rId12" Type="http://schemas.openxmlformats.org/officeDocument/2006/relationships/notesSlide" Target="../notesSlides/notesSlide25.xml"/><Relationship Id="rId11" Type="http://schemas.openxmlformats.org/officeDocument/2006/relationships/slideLayout" Target="../slideLayouts/slideLayout11.xml"/><Relationship Id="rId10" Type="http://schemas.openxmlformats.org/officeDocument/2006/relationships/tags" Target="../tags/tag371.xml"/><Relationship Id="rId1" Type="http://schemas.openxmlformats.org/officeDocument/2006/relationships/tags" Target="../tags/tag366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376.xml"/><Relationship Id="rId8" Type="http://schemas.openxmlformats.org/officeDocument/2006/relationships/tags" Target="../tags/tag375.xml"/><Relationship Id="rId7" Type="http://schemas.openxmlformats.org/officeDocument/2006/relationships/image" Target="file:///D:\&#29983;&#25104;&#24037;&#20855;\400px_tools-20200228\400px_tools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74.xml"/><Relationship Id="rId4" Type="http://schemas.openxmlformats.org/officeDocument/2006/relationships/image" Target="file:///D:\&#29983;&#25104;&#24037;&#20855;\400px_tools-20200228\400px_tools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73.xml"/><Relationship Id="rId12" Type="http://schemas.openxmlformats.org/officeDocument/2006/relationships/notesSlide" Target="../notesSlides/notesSlide26.xml"/><Relationship Id="rId11" Type="http://schemas.openxmlformats.org/officeDocument/2006/relationships/slideLayout" Target="../slideLayouts/slideLayout11.xml"/><Relationship Id="rId10" Type="http://schemas.openxmlformats.org/officeDocument/2006/relationships/tags" Target="../tags/tag377.xml"/><Relationship Id="rId1" Type="http://schemas.openxmlformats.org/officeDocument/2006/relationships/tags" Target="../tags/tag372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tags" Target="../tags/tag382.xml"/><Relationship Id="rId8" Type="http://schemas.openxmlformats.org/officeDocument/2006/relationships/tags" Target="../tags/tag381.xml"/><Relationship Id="rId7" Type="http://schemas.openxmlformats.org/officeDocument/2006/relationships/image" Target="file:///D:\&#29983;&#25104;&#24037;&#20855;\400px_tools-20200228\400px_tools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80.xml"/><Relationship Id="rId4" Type="http://schemas.openxmlformats.org/officeDocument/2006/relationships/image" Target="file:///D:\&#29983;&#25104;&#24037;&#20855;\400px_tools-20200228\400px_tools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79.xml"/><Relationship Id="rId14" Type="http://schemas.openxmlformats.org/officeDocument/2006/relationships/notesSlide" Target="../notesSlides/notesSlide27.xml"/><Relationship Id="rId13" Type="http://schemas.openxmlformats.org/officeDocument/2006/relationships/slideLayout" Target="../slideLayouts/slideLayout11.xml"/><Relationship Id="rId12" Type="http://schemas.openxmlformats.org/officeDocument/2006/relationships/tags" Target="../tags/tag385.xml"/><Relationship Id="rId11" Type="http://schemas.openxmlformats.org/officeDocument/2006/relationships/tags" Target="../tags/tag384.xml"/><Relationship Id="rId10" Type="http://schemas.openxmlformats.org/officeDocument/2006/relationships/tags" Target="../tags/tag383.xml"/><Relationship Id="rId1" Type="http://schemas.openxmlformats.org/officeDocument/2006/relationships/tags" Target="../tags/tag378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390.xml"/><Relationship Id="rId8" Type="http://schemas.openxmlformats.org/officeDocument/2006/relationships/tags" Target="../tags/tag389.xml"/><Relationship Id="rId7" Type="http://schemas.openxmlformats.org/officeDocument/2006/relationships/image" Target="file:///D:\&#29983;&#25104;&#24037;&#20855;\400px_tools-20200228\400px_tools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88.xml"/><Relationship Id="rId4" Type="http://schemas.openxmlformats.org/officeDocument/2006/relationships/image" Target="file:///D:\&#29983;&#25104;&#24037;&#20855;\400px_tools-20200228\400px_tools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87.xml"/><Relationship Id="rId16" Type="http://schemas.openxmlformats.org/officeDocument/2006/relationships/notesSlide" Target="../notesSlides/notesSlide28.xml"/><Relationship Id="rId15" Type="http://schemas.openxmlformats.org/officeDocument/2006/relationships/slideLayout" Target="../slideLayouts/slideLayout11.xml"/><Relationship Id="rId14" Type="http://schemas.openxmlformats.org/officeDocument/2006/relationships/tags" Target="../tags/tag394.xml"/><Relationship Id="rId13" Type="http://schemas.openxmlformats.org/officeDocument/2006/relationships/tags" Target="../tags/tag393.xml"/><Relationship Id="rId12" Type="http://schemas.openxmlformats.org/officeDocument/2006/relationships/tags" Target="../tags/tag392.xml"/><Relationship Id="rId11" Type="http://schemas.openxmlformats.org/officeDocument/2006/relationships/image" Target="../media/image32.png"/><Relationship Id="rId10" Type="http://schemas.openxmlformats.org/officeDocument/2006/relationships/tags" Target="../tags/tag391.xml"/><Relationship Id="rId1" Type="http://schemas.openxmlformats.org/officeDocument/2006/relationships/tags" Target="../tags/tag386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wmf"/><Relationship Id="rId8" Type="http://schemas.openxmlformats.org/officeDocument/2006/relationships/tags" Target="../tags/tag398.xml"/><Relationship Id="rId7" Type="http://schemas.openxmlformats.org/officeDocument/2006/relationships/tags" Target="../tags/tag397.xml"/><Relationship Id="rId6" Type="http://schemas.openxmlformats.org/officeDocument/2006/relationships/image" Target="file:///D:\&#29983;&#25104;&#24037;&#20855;\400px_tools-20200228\400px_tools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396.xml"/><Relationship Id="rId3" Type="http://schemas.openxmlformats.org/officeDocument/2006/relationships/image" Target="file:///D:\&#29983;&#25104;&#24037;&#20855;\400px_tools-20200228\400px_tools/pic_temp/0_pic_quater_right_up.png" TargetMode="External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29.xml"/><Relationship Id="rId12" Type="http://schemas.openxmlformats.org/officeDocument/2006/relationships/slideLayout" Target="../slideLayouts/slideLayout11.xml"/><Relationship Id="rId11" Type="http://schemas.openxmlformats.org/officeDocument/2006/relationships/tags" Target="../tags/tag400.xml"/><Relationship Id="rId10" Type="http://schemas.openxmlformats.org/officeDocument/2006/relationships/tags" Target="../tags/tag399.xml"/><Relationship Id="rId1" Type="http://schemas.openxmlformats.org/officeDocument/2006/relationships/tags" Target="../tags/tag395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91.xml"/><Relationship Id="rId8" Type="http://schemas.openxmlformats.org/officeDocument/2006/relationships/tags" Target="../tags/tag190.xml"/><Relationship Id="rId7" Type="http://schemas.openxmlformats.org/officeDocument/2006/relationships/image" Target="file:///D:\&#29983;&#25104;&#24037;&#20855;\400px_tools-20200228\400px_tools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89.xml"/><Relationship Id="rId4" Type="http://schemas.openxmlformats.org/officeDocument/2006/relationships/image" Target="file:///D:\&#29983;&#25104;&#24037;&#20855;\400px_tools-20200228\400px_tools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88.xml"/><Relationship Id="rId18" Type="http://schemas.openxmlformats.org/officeDocument/2006/relationships/notesSlide" Target="../notesSlides/notesSlide3.xml"/><Relationship Id="rId17" Type="http://schemas.openxmlformats.org/officeDocument/2006/relationships/slideLayout" Target="../slideLayouts/slideLayout11.xml"/><Relationship Id="rId16" Type="http://schemas.openxmlformats.org/officeDocument/2006/relationships/tags" Target="../tags/tag196.xml"/><Relationship Id="rId15" Type="http://schemas.openxmlformats.org/officeDocument/2006/relationships/tags" Target="../tags/tag195.xml"/><Relationship Id="rId14" Type="http://schemas.openxmlformats.org/officeDocument/2006/relationships/image" Target="../media/image9.jpeg"/><Relationship Id="rId13" Type="http://schemas.openxmlformats.org/officeDocument/2006/relationships/tags" Target="../tags/tag194.xml"/><Relationship Id="rId12" Type="http://schemas.openxmlformats.org/officeDocument/2006/relationships/tags" Target="../tags/tag193.xml"/><Relationship Id="rId11" Type="http://schemas.openxmlformats.org/officeDocument/2006/relationships/image" Target="../media/image8.jpeg"/><Relationship Id="rId10" Type="http://schemas.openxmlformats.org/officeDocument/2006/relationships/tags" Target="../tags/tag192.xml"/><Relationship Id="rId1" Type="http://schemas.openxmlformats.org/officeDocument/2006/relationships/tags" Target="../tags/tag187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tags" Target="../tags/tag405.xml"/><Relationship Id="rId8" Type="http://schemas.openxmlformats.org/officeDocument/2006/relationships/tags" Target="../tags/tag404.xml"/><Relationship Id="rId7" Type="http://schemas.openxmlformats.org/officeDocument/2006/relationships/image" Target="file:///D:\&#29983;&#25104;&#24037;&#20855;\400px_tools-20200228\400px_tools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03.xml"/><Relationship Id="rId4" Type="http://schemas.openxmlformats.org/officeDocument/2006/relationships/image" Target="file:///D:\&#29983;&#25104;&#24037;&#20855;\400px_tools-20200228\400px_tools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402.xml"/><Relationship Id="rId13" Type="http://schemas.openxmlformats.org/officeDocument/2006/relationships/notesSlide" Target="../notesSlides/notesSlide30.xml"/><Relationship Id="rId12" Type="http://schemas.openxmlformats.org/officeDocument/2006/relationships/slideLayout" Target="../slideLayouts/slideLayout11.xml"/><Relationship Id="rId11" Type="http://schemas.openxmlformats.org/officeDocument/2006/relationships/tags" Target="../tags/tag407.xml"/><Relationship Id="rId10" Type="http://schemas.openxmlformats.org/officeDocument/2006/relationships/tags" Target="../tags/tag406.xml"/><Relationship Id="rId1" Type="http://schemas.openxmlformats.org/officeDocument/2006/relationships/tags" Target="../tags/tag401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tags" Target="../tags/tag412.xml"/><Relationship Id="rId8" Type="http://schemas.openxmlformats.org/officeDocument/2006/relationships/tags" Target="../tags/tag411.xml"/><Relationship Id="rId7" Type="http://schemas.openxmlformats.org/officeDocument/2006/relationships/image" Target="file:///D:\&#29983;&#25104;&#24037;&#20855;\400px_tools-20200228\400px_tools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10.xml"/><Relationship Id="rId4" Type="http://schemas.openxmlformats.org/officeDocument/2006/relationships/image" Target="file:///D:\&#29983;&#25104;&#24037;&#20855;\400px_tools-20200228\400px_tools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409.xml"/><Relationship Id="rId16" Type="http://schemas.openxmlformats.org/officeDocument/2006/relationships/notesSlide" Target="../notesSlides/notesSlide31.xml"/><Relationship Id="rId15" Type="http://schemas.openxmlformats.org/officeDocument/2006/relationships/slideLayout" Target="../slideLayouts/slideLayout11.xml"/><Relationship Id="rId14" Type="http://schemas.openxmlformats.org/officeDocument/2006/relationships/tags" Target="../tags/tag415.xml"/><Relationship Id="rId13" Type="http://schemas.openxmlformats.org/officeDocument/2006/relationships/image" Target="../media/image34.png"/><Relationship Id="rId12" Type="http://schemas.openxmlformats.org/officeDocument/2006/relationships/tags" Target="../tags/tag414.xml"/><Relationship Id="rId11" Type="http://schemas.openxmlformats.org/officeDocument/2006/relationships/tags" Target="../tags/tag413.xml"/><Relationship Id="rId10" Type="http://schemas.openxmlformats.org/officeDocument/2006/relationships/image" Target="../media/image12.jpeg"/><Relationship Id="rId1" Type="http://schemas.openxmlformats.org/officeDocument/2006/relationships/tags" Target="../tags/tag408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tags" Target="../tags/tag419.xml"/><Relationship Id="rId8" Type="http://schemas.openxmlformats.org/officeDocument/2006/relationships/image" Target="../media/image35.png"/><Relationship Id="rId7" Type="http://schemas.openxmlformats.org/officeDocument/2006/relationships/tags" Target="../tags/tag418.xml"/><Relationship Id="rId6" Type="http://schemas.openxmlformats.org/officeDocument/2006/relationships/image" Target="file:///D:\&#29983;&#25104;&#24037;&#20855;\400px_tools-20200228\400px_tools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417.xml"/><Relationship Id="rId3" Type="http://schemas.openxmlformats.org/officeDocument/2006/relationships/image" Target="file:///D:\&#29983;&#25104;&#24037;&#20855;\400px_tools-20200228\400px_tools/pic_temp/0_pic_quater_right_up.png" TargetMode="External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32.xml"/><Relationship Id="rId10" Type="http://schemas.openxmlformats.org/officeDocument/2006/relationships/slideLayout" Target="../slideLayouts/slideLayout11.xml"/><Relationship Id="rId1" Type="http://schemas.openxmlformats.org/officeDocument/2006/relationships/tags" Target="../tags/tag416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tags" Target="../tags/tag424.xml"/><Relationship Id="rId8" Type="http://schemas.openxmlformats.org/officeDocument/2006/relationships/tags" Target="../tags/tag423.xml"/><Relationship Id="rId7" Type="http://schemas.openxmlformats.org/officeDocument/2006/relationships/tags" Target="../tags/tag422.xml"/><Relationship Id="rId6" Type="http://schemas.openxmlformats.org/officeDocument/2006/relationships/image" Target="file:///D:\&#29983;&#25104;&#24037;&#20855;\400px_tools-20200228\400px_tools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421.xml"/><Relationship Id="rId3" Type="http://schemas.openxmlformats.org/officeDocument/2006/relationships/image" Target="file:///D:\&#29983;&#25104;&#24037;&#20855;\400px_tools-20200228\400px_tools/pic_temp/0_pic_quater_right_up.png" TargetMode="External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33.xml"/><Relationship Id="rId16" Type="http://schemas.openxmlformats.org/officeDocument/2006/relationships/slideLayout" Target="../slideLayouts/slideLayout11.xml"/><Relationship Id="rId15" Type="http://schemas.openxmlformats.org/officeDocument/2006/relationships/tags" Target="../tags/tag430.xml"/><Relationship Id="rId14" Type="http://schemas.openxmlformats.org/officeDocument/2006/relationships/tags" Target="../tags/tag429.xml"/><Relationship Id="rId13" Type="http://schemas.openxmlformats.org/officeDocument/2006/relationships/tags" Target="../tags/tag428.xml"/><Relationship Id="rId12" Type="http://schemas.openxmlformats.org/officeDocument/2006/relationships/tags" Target="../tags/tag427.xml"/><Relationship Id="rId11" Type="http://schemas.openxmlformats.org/officeDocument/2006/relationships/tags" Target="../tags/tag426.xml"/><Relationship Id="rId10" Type="http://schemas.openxmlformats.org/officeDocument/2006/relationships/tags" Target="../tags/tag425.xml"/><Relationship Id="rId1" Type="http://schemas.openxmlformats.org/officeDocument/2006/relationships/tags" Target="../tags/tag420.xml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tags" Target="../tags/tag435.xml"/><Relationship Id="rId8" Type="http://schemas.openxmlformats.org/officeDocument/2006/relationships/tags" Target="../tags/tag434.xml"/><Relationship Id="rId7" Type="http://schemas.openxmlformats.org/officeDocument/2006/relationships/tags" Target="../tags/tag433.xml"/><Relationship Id="rId6" Type="http://schemas.openxmlformats.org/officeDocument/2006/relationships/image" Target="file:///D:\&#29983;&#25104;&#24037;&#20855;\400px_tools-20200228\400px_tools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432.xml"/><Relationship Id="rId3" Type="http://schemas.openxmlformats.org/officeDocument/2006/relationships/image" Target="file:///D:\&#29983;&#25104;&#24037;&#20855;\400px_tools-20200228\400px_tools/pic_temp/0_pic_quater_right_up.png" TargetMode="External"/><Relationship Id="rId2" Type="http://schemas.openxmlformats.org/officeDocument/2006/relationships/image" Target="../media/image2.png"/><Relationship Id="rId16" Type="http://schemas.openxmlformats.org/officeDocument/2006/relationships/notesSlide" Target="../notesSlides/notesSlide34.xml"/><Relationship Id="rId15" Type="http://schemas.openxmlformats.org/officeDocument/2006/relationships/slideLayout" Target="../slideLayouts/slideLayout11.xml"/><Relationship Id="rId14" Type="http://schemas.openxmlformats.org/officeDocument/2006/relationships/tags" Target="../tags/tag440.xml"/><Relationship Id="rId13" Type="http://schemas.openxmlformats.org/officeDocument/2006/relationships/tags" Target="../tags/tag439.xml"/><Relationship Id="rId12" Type="http://schemas.openxmlformats.org/officeDocument/2006/relationships/tags" Target="../tags/tag438.xml"/><Relationship Id="rId11" Type="http://schemas.openxmlformats.org/officeDocument/2006/relationships/tags" Target="../tags/tag437.xml"/><Relationship Id="rId10" Type="http://schemas.openxmlformats.org/officeDocument/2006/relationships/tags" Target="../tags/tag436.xml"/><Relationship Id="rId1" Type="http://schemas.openxmlformats.org/officeDocument/2006/relationships/tags" Target="../tags/tag431.xml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tags" Target="../tags/tag445.xml"/><Relationship Id="rId8" Type="http://schemas.openxmlformats.org/officeDocument/2006/relationships/tags" Target="../tags/tag444.xml"/><Relationship Id="rId7" Type="http://schemas.openxmlformats.org/officeDocument/2006/relationships/image" Target="file:///D:\&#29983;&#25104;&#24037;&#20855;\400px_tools-20200228\400px_tools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43.xml"/><Relationship Id="rId4" Type="http://schemas.openxmlformats.org/officeDocument/2006/relationships/image" Target="file:///D:\&#29983;&#25104;&#24037;&#20855;\400px_tools-20200228\400px_tools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442.xml"/><Relationship Id="rId12" Type="http://schemas.openxmlformats.org/officeDocument/2006/relationships/notesSlide" Target="../notesSlides/notesSlide35.xml"/><Relationship Id="rId11" Type="http://schemas.openxmlformats.org/officeDocument/2006/relationships/slideLayout" Target="../slideLayouts/slideLayout11.xml"/><Relationship Id="rId10" Type="http://schemas.openxmlformats.org/officeDocument/2006/relationships/tags" Target="../tags/tag446.xml"/><Relationship Id="rId1" Type="http://schemas.openxmlformats.org/officeDocument/2006/relationships/tags" Target="../tags/tag441.xml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tags" Target="../tags/tag451.xml"/><Relationship Id="rId8" Type="http://schemas.openxmlformats.org/officeDocument/2006/relationships/tags" Target="../tags/tag450.xml"/><Relationship Id="rId7" Type="http://schemas.openxmlformats.org/officeDocument/2006/relationships/image" Target="file:///D:\&#29983;&#25104;&#24037;&#20855;\400px_tools-20200228\400px_tools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49.xml"/><Relationship Id="rId4" Type="http://schemas.openxmlformats.org/officeDocument/2006/relationships/image" Target="file:///D:\&#29983;&#25104;&#24037;&#20855;\400px_tools-20200228\400px_tools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448.xml"/><Relationship Id="rId18" Type="http://schemas.openxmlformats.org/officeDocument/2006/relationships/notesSlide" Target="../notesSlides/notesSlide36.xml"/><Relationship Id="rId17" Type="http://schemas.openxmlformats.org/officeDocument/2006/relationships/slideLayout" Target="../slideLayouts/slideLayout11.xml"/><Relationship Id="rId16" Type="http://schemas.openxmlformats.org/officeDocument/2006/relationships/tags" Target="../tags/tag458.xml"/><Relationship Id="rId15" Type="http://schemas.openxmlformats.org/officeDocument/2006/relationships/tags" Target="../tags/tag457.xml"/><Relationship Id="rId14" Type="http://schemas.openxmlformats.org/officeDocument/2006/relationships/tags" Target="../tags/tag456.xml"/><Relationship Id="rId13" Type="http://schemas.openxmlformats.org/officeDocument/2006/relationships/tags" Target="../tags/tag455.xml"/><Relationship Id="rId12" Type="http://schemas.openxmlformats.org/officeDocument/2006/relationships/tags" Target="../tags/tag454.xml"/><Relationship Id="rId11" Type="http://schemas.openxmlformats.org/officeDocument/2006/relationships/tags" Target="../tags/tag453.xml"/><Relationship Id="rId10" Type="http://schemas.openxmlformats.org/officeDocument/2006/relationships/tags" Target="../tags/tag452.xml"/><Relationship Id="rId1" Type="http://schemas.openxmlformats.org/officeDocument/2006/relationships/tags" Target="../tags/tag447.xml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tags" Target="../tags/tag463.xml"/><Relationship Id="rId8" Type="http://schemas.openxmlformats.org/officeDocument/2006/relationships/tags" Target="../tags/tag462.xml"/><Relationship Id="rId7" Type="http://schemas.openxmlformats.org/officeDocument/2006/relationships/tags" Target="../tags/tag461.xml"/><Relationship Id="rId6" Type="http://schemas.openxmlformats.org/officeDocument/2006/relationships/image" Target="file:///D:\&#29983;&#25104;&#24037;&#20855;\400px_tools-20200228\400px_tools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460.xml"/><Relationship Id="rId3" Type="http://schemas.openxmlformats.org/officeDocument/2006/relationships/image" Target="file:///D:\&#29983;&#25104;&#24037;&#20855;\400px_tools-20200228\400px_tools/pic_temp/0_pic_quater_right_up.png" TargetMode="External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37.xml"/><Relationship Id="rId13" Type="http://schemas.openxmlformats.org/officeDocument/2006/relationships/slideLayout" Target="../slideLayouts/slideLayout11.xml"/><Relationship Id="rId12" Type="http://schemas.openxmlformats.org/officeDocument/2006/relationships/tags" Target="../tags/tag465.xml"/><Relationship Id="rId11" Type="http://schemas.openxmlformats.org/officeDocument/2006/relationships/tags" Target="../tags/tag464.xml"/><Relationship Id="rId10" Type="http://schemas.openxmlformats.org/officeDocument/2006/relationships/image" Target="../media/image36.jpeg"/><Relationship Id="rId1" Type="http://schemas.openxmlformats.org/officeDocument/2006/relationships/tags" Target="../tags/tag459.xml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hyperlink" Target="http://images.google.cn/imgres?imgurl=http://www.zhengjicn.com/tupian/aqbz/02044.gif&amp;imgrefurl=http://www.zhengjicn.com/119.htm&amp;h=277&amp;w=311&amp;sz=11&amp;hl=zh-CN&amp;start=3&amp;um=1&amp;tbnid=c6GbJTuixv8W2M:&amp;tbnh=104&amp;tbnw=117&amp;prev=/images%3Fq%3D%25E7%2594%25B5%25E7%25A6%25BB%25E8%25BE%2590%25E5%25B0%2584%26ndsp%3D18%26svnum%3D10%26um%3D1%26hl%3Dzh-CN%26newwindow%3D1%26rlz%3D1T4GFRB_zh-CNCN228CN228%26sa%3DN" TargetMode="External"/><Relationship Id="rId8" Type="http://schemas.openxmlformats.org/officeDocument/2006/relationships/tags" Target="../tags/tag469.xml"/><Relationship Id="rId7" Type="http://schemas.openxmlformats.org/officeDocument/2006/relationships/tags" Target="../tags/tag468.xml"/><Relationship Id="rId6" Type="http://schemas.openxmlformats.org/officeDocument/2006/relationships/image" Target="file:///D:\&#29983;&#25104;&#24037;&#20855;\400px_tools-20200228\400px_tools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467.xml"/><Relationship Id="rId3" Type="http://schemas.openxmlformats.org/officeDocument/2006/relationships/image" Target="file:///D:\&#29983;&#25104;&#24037;&#20855;\400px_tools-20200228\400px_tools/pic_temp/0_pic_quater_right_up.png" TargetMode="External"/><Relationship Id="rId24" Type="http://schemas.openxmlformats.org/officeDocument/2006/relationships/notesSlide" Target="../notesSlides/notesSlide38.xml"/><Relationship Id="rId23" Type="http://schemas.openxmlformats.org/officeDocument/2006/relationships/slideLayout" Target="../slideLayouts/slideLayout11.xml"/><Relationship Id="rId22" Type="http://schemas.openxmlformats.org/officeDocument/2006/relationships/tags" Target="../tags/tag476.xml"/><Relationship Id="rId21" Type="http://schemas.openxmlformats.org/officeDocument/2006/relationships/tags" Target="../tags/tag475.xml"/><Relationship Id="rId20" Type="http://schemas.openxmlformats.org/officeDocument/2006/relationships/image" Target="../media/image42.wmf"/><Relationship Id="rId2" Type="http://schemas.openxmlformats.org/officeDocument/2006/relationships/image" Target="../media/image2.png"/><Relationship Id="rId19" Type="http://schemas.openxmlformats.org/officeDocument/2006/relationships/tags" Target="../tags/tag474.xml"/><Relationship Id="rId18" Type="http://schemas.openxmlformats.org/officeDocument/2006/relationships/image" Target="../media/image41.png"/><Relationship Id="rId17" Type="http://schemas.openxmlformats.org/officeDocument/2006/relationships/tags" Target="../tags/tag473.xml"/><Relationship Id="rId16" Type="http://schemas.openxmlformats.org/officeDocument/2006/relationships/image" Target="../media/image40.png"/><Relationship Id="rId15" Type="http://schemas.openxmlformats.org/officeDocument/2006/relationships/tags" Target="../tags/tag472.xml"/><Relationship Id="rId14" Type="http://schemas.openxmlformats.org/officeDocument/2006/relationships/image" Target="../media/image39.jpeg"/><Relationship Id="rId13" Type="http://schemas.openxmlformats.org/officeDocument/2006/relationships/tags" Target="../tags/tag471.xml"/><Relationship Id="rId12" Type="http://schemas.openxmlformats.org/officeDocument/2006/relationships/image" Target="../media/image38.jpeg"/><Relationship Id="rId11" Type="http://schemas.openxmlformats.org/officeDocument/2006/relationships/tags" Target="../tags/tag470.xml"/><Relationship Id="rId10" Type="http://schemas.openxmlformats.org/officeDocument/2006/relationships/image" Target="../media/image37.jpeg"/><Relationship Id="rId1" Type="http://schemas.openxmlformats.org/officeDocument/2006/relationships/tags" Target="../tags/tag466.xml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tags" Target="../tags/tag481.xml"/><Relationship Id="rId8" Type="http://schemas.openxmlformats.org/officeDocument/2006/relationships/tags" Target="../tags/tag480.xml"/><Relationship Id="rId7" Type="http://schemas.openxmlformats.org/officeDocument/2006/relationships/image" Target="file:///D:\&#29983;&#25104;&#24037;&#20855;\400px_tools-20200228\400px_tools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79.xml"/><Relationship Id="rId4" Type="http://schemas.openxmlformats.org/officeDocument/2006/relationships/image" Target="file:///D:\&#29983;&#25104;&#24037;&#20855;\400px_tools-20200228\400px_tools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478.xml"/><Relationship Id="rId15" Type="http://schemas.openxmlformats.org/officeDocument/2006/relationships/notesSlide" Target="../notesSlides/notesSlide39.xml"/><Relationship Id="rId14" Type="http://schemas.openxmlformats.org/officeDocument/2006/relationships/slideLayout" Target="../slideLayouts/slideLayout11.xml"/><Relationship Id="rId13" Type="http://schemas.openxmlformats.org/officeDocument/2006/relationships/tags" Target="../tags/tag484.xml"/><Relationship Id="rId12" Type="http://schemas.openxmlformats.org/officeDocument/2006/relationships/tags" Target="../tags/tag483.xml"/><Relationship Id="rId11" Type="http://schemas.openxmlformats.org/officeDocument/2006/relationships/image" Target="../media/image43.jpeg"/><Relationship Id="rId10" Type="http://schemas.openxmlformats.org/officeDocument/2006/relationships/tags" Target="../tags/tag482.xml"/><Relationship Id="rId1" Type="http://schemas.openxmlformats.org/officeDocument/2006/relationships/tags" Target="../tags/tag47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jpeg"/><Relationship Id="rId8" Type="http://schemas.openxmlformats.org/officeDocument/2006/relationships/tags" Target="../tags/tag200.xml"/><Relationship Id="rId7" Type="http://schemas.openxmlformats.org/officeDocument/2006/relationships/tags" Target="../tags/tag199.xml"/><Relationship Id="rId6" Type="http://schemas.openxmlformats.org/officeDocument/2006/relationships/image" Target="file:///D:\&#29983;&#25104;&#24037;&#20855;\400px_tools-20200228\400px_tools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198.xml"/><Relationship Id="rId3" Type="http://schemas.openxmlformats.org/officeDocument/2006/relationships/image" Target="file:///D:\&#29983;&#25104;&#24037;&#20855;\400px_tools-20200228\400px_tools/pic_temp/0_pic_quater_right_up.png" TargetMode="External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4.xml"/><Relationship Id="rId16" Type="http://schemas.openxmlformats.org/officeDocument/2006/relationships/slideLayout" Target="../slideLayouts/slideLayout11.xml"/><Relationship Id="rId15" Type="http://schemas.openxmlformats.org/officeDocument/2006/relationships/tags" Target="../tags/tag204.xml"/><Relationship Id="rId14" Type="http://schemas.openxmlformats.org/officeDocument/2006/relationships/tags" Target="../tags/tag203.xml"/><Relationship Id="rId13" Type="http://schemas.openxmlformats.org/officeDocument/2006/relationships/image" Target="../media/image12.jpeg"/><Relationship Id="rId12" Type="http://schemas.openxmlformats.org/officeDocument/2006/relationships/tags" Target="../tags/tag202.xml"/><Relationship Id="rId11" Type="http://schemas.openxmlformats.org/officeDocument/2006/relationships/image" Target="../media/image11.jpeg"/><Relationship Id="rId10" Type="http://schemas.openxmlformats.org/officeDocument/2006/relationships/tags" Target="../tags/tag201.xml"/><Relationship Id="rId1" Type="http://schemas.openxmlformats.org/officeDocument/2006/relationships/tags" Target="../tags/tag197.xml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tags" Target="../tags/tag488.xml"/><Relationship Id="rId8" Type="http://schemas.openxmlformats.org/officeDocument/2006/relationships/image" Target="../media/image44.png"/><Relationship Id="rId7" Type="http://schemas.openxmlformats.org/officeDocument/2006/relationships/tags" Target="../tags/tag487.xml"/><Relationship Id="rId6" Type="http://schemas.openxmlformats.org/officeDocument/2006/relationships/image" Target="file:///D:\&#29983;&#25104;&#24037;&#20855;\400px_tools-20200228\400px_tools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486.xml"/><Relationship Id="rId3" Type="http://schemas.openxmlformats.org/officeDocument/2006/relationships/image" Target="file:///D:\&#29983;&#25104;&#24037;&#20855;\400px_tools-20200228\400px_tools/pic_temp/0_pic_quater_right_up.png" TargetMode="External"/><Relationship Id="rId22" Type="http://schemas.openxmlformats.org/officeDocument/2006/relationships/notesSlide" Target="../notesSlides/notesSlide40.xml"/><Relationship Id="rId21" Type="http://schemas.openxmlformats.org/officeDocument/2006/relationships/vmlDrawing" Target="../drawings/vmlDrawing1.vml"/><Relationship Id="rId20" Type="http://schemas.openxmlformats.org/officeDocument/2006/relationships/slideLayout" Target="../slideLayouts/slideLayout11.xml"/><Relationship Id="rId2" Type="http://schemas.openxmlformats.org/officeDocument/2006/relationships/image" Target="../media/image2.png"/><Relationship Id="rId19" Type="http://schemas.openxmlformats.org/officeDocument/2006/relationships/tags" Target="../tags/tag495.xml"/><Relationship Id="rId18" Type="http://schemas.openxmlformats.org/officeDocument/2006/relationships/image" Target="../media/image46.emf"/><Relationship Id="rId17" Type="http://schemas.openxmlformats.org/officeDocument/2006/relationships/oleObject" Target="../embeddings/oleObject1.bin"/><Relationship Id="rId16" Type="http://schemas.openxmlformats.org/officeDocument/2006/relationships/tags" Target="../tags/tag494.xml"/><Relationship Id="rId15" Type="http://schemas.openxmlformats.org/officeDocument/2006/relationships/image" Target="../media/image45.wmf"/><Relationship Id="rId14" Type="http://schemas.openxmlformats.org/officeDocument/2006/relationships/tags" Target="../tags/tag493.xml"/><Relationship Id="rId13" Type="http://schemas.openxmlformats.org/officeDocument/2006/relationships/tags" Target="../tags/tag492.xml"/><Relationship Id="rId12" Type="http://schemas.openxmlformats.org/officeDocument/2006/relationships/tags" Target="../tags/tag491.xml"/><Relationship Id="rId11" Type="http://schemas.openxmlformats.org/officeDocument/2006/relationships/tags" Target="../tags/tag490.xml"/><Relationship Id="rId10" Type="http://schemas.openxmlformats.org/officeDocument/2006/relationships/tags" Target="../tags/tag489.xml"/><Relationship Id="rId1" Type="http://schemas.openxmlformats.org/officeDocument/2006/relationships/tags" Target="../tags/tag485.xml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wmf"/><Relationship Id="rId8" Type="http://schemas.openxmlformats.org/officeDocument/2006/relationships/tags" Target="../tags/tag499.xml"/><Relationship Id="rId7" Type="http://schemas.openxmlformats.org/officeDocument/2006/relationships/tags" Target="../tags/tag498.xml"/><Relationship Id="rId6" Type="http://schemas.openxmlformats.org/officeDocument/2006/relationships/image" Target="file:///D:\&#29983;&#25104;&#24037;&#20855;\400px_tools-20200228\400px_tools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497.xml"/><Relationship Id="rId3" Type="http://schemas.openxmlformats.org/officeDocument/2006/relationships/image" Target="file:///D:\&#29983;&#25104;&#24037;&#20855;\400px_tools-20200228\400px_tools/pic_temp/0_pic_quater_right_up.png" TargetMode="External"/><Relationship Id="rId2" Type="http://schemas.openxmlformats.org/officeDocument/2006/relationships/image" Target="../media/image2.png"/><Relationship Id="rId18" Type="http://schemas.openxmlformats.org/officeDocument/2006/relationships/notesSlide" Target="../notesSlides/notesSlide41.xml"/><Relationship Id="rId17" Type="http://schemas.openxmlformats.org/officeDocument/2006/relationships/vmlDrawing" Target="../drawings/vmlDrawing2.vml"/><Relationship Id="rId16" Type="http://schemas.openxmlformats.org/officeDocument/2006/relationships/slideLayout" Target="../slideLayouts/slideLayout11.xml"/><Relationship Id="rId15" Type="http://schemas.openxmlformats.org/officeDocument/2006/relationships/tags" Target="../tags/tag503.xml"/><Relationship Id="rId14" Type="http://schemas.openxmlformats.org/officeDocument/2006/relationships/tags" Target="../tags/tag502.xml"/><Relationship Id="rId13" Type="http://schemas.openxmlformats.org/officeDocument/2006/relationships/tags" Target="../tags/tag501.xml"/><Relationship Id="rId12" Type="http://schemas.openxmlformats.org/officeDocument/2006/relationships/tags" Target="../tags/tag500.xml"/><Relationship Id="rId11" Type="http://schemas.openxmlformats.org/officeDocument/2006/relationships/image" Target="../media/image48.wmf"/><Relationship Id="rId10" Type="http://schemas.openxmlformats.org/officeDocument/2006/relationships/oleObject" Target="../embeddings/oleObject2.bin"/><Relationship Id="rId1" Type="http://schemas.openxmlformats.org/officeDocument/2006/relationships/tags" Target="../tags/tag496.xml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tags" Target="../tags/tag508.xml"/><Relationship Id="rId83" Type="http://schemas.openxmlformats.org/officeDocument/2006/relationships/notesSlide" Target="../notesSlides/notesSlide42.xml"/><Relationship Id="rId82" Type="http://schemas.openxmlformats.org/officeDocument/2006/relationships/slideLayout" Target="../slideLayouts/slideLayout11.xml"/><Relationship Id="rId81" Type="http://schemas.openxmlformats.org/officeDocument/2006/relationships/tags" Target="../tags/tag580.xml"/><Relationship Id="rId80" Type="http://schemas.openxmlformats.org/officeDocument/2006/relationships/tags" Target="../tags/tag579.xml"/><Relationship Id="rId8" Type="http://schemas.openxmlformats.org/officeDocument/2006/relationships/tags" Target="../tags/tag507.xml"/><Relationship Id="rId79" Type="http://schemas.openxmlformats.org/officeDocument/2006/relationships/tags" Target="../tags/tag578.xml"/><Relationship Id="rId78" Type="http://schemas.openxmlformats.org/officeDocument/2006/relationships/tags" Target="../tags/tag577.xml"/><Relationship Id="rId77" Type="http://schemas.openxmlformats.org/officeDocument/2006/relationships/tags" Target="../tags/tag576.xml"/><Relationship Id="rId76" Type="http://schemas.openxmlformats.org/officeDocument/2006/relationships/tags" Target="../tags/tag575.xml"/><Relationship Id="rId75" Type="http://schemas.openxmlformats.org/officeDocument/2006/relationships/tags" Target="../tags/tag574.xml"/><Relationship Id="rId74" Type="http://schemas.openxmlformats.org/officeDocument/2006/relationships/tags" Target="../tags/tag573.xml"/><Relationship Id="rId73" Type="http://schemas.openxmlformats.org/officeDocument/2006/relationships/tags" Target="../tags/tag572.xml"/><Relationship Id="rId72" Type="http://schemas.openxmlformats.org/officeDocument/2006/relationships/tags" Target="../tags/tag571.xml"/><Relationship Id="rId71" Type="http://schemas.openxmlformats.org/officeDocument/2006/relationships/tags" Target="../tags/tag570.xml"/><Relationship Id="rId70" Type="http://schemas.openxmlformats.org/officeDocument/2006/relationships/tags" Target="../tags/tag569.xml"/><Relationship Id="rId7" Type="http://schemas.openxmlformats.org/officeDocument/2006/relationships/tags" Target="../tags/tag506.xml"/><Relationship Id="rId69" Type="http://schemas.openxmlformats.org/officeDocument/2006/relationships/tags" Target="../tags/tag568.xml"/><Relationship Id="rId68" Type="http://schemas.openxmlformats.org/officeDocument/2006/relationships/tags" Target="../tags/tag567.xml"/><Relationship Id="rId67" Type="http://schemas.openxmlformats.org/officeDocument/2006/relationships/tags" Target="../tags/tag566.xml"/><Relationship Id="rId66" Type="http://schemas.openxmlformats.org/officeDocument/2006/relationships/tags" Target="../tags/tag565.xml"/><Relationship Id="rId65" Type="http://schemas.openxmlformats.org/officeDocument/2006/relationships/tags" Target="../tags/tag564.xml"/><Relationship Id="rId64" Type="http://schemas.openxmlformats.org/officeDocument/2006/relationships/tags" Target="../tags/tag563.xml"/><Relationship Id="rId63" Type="http://schemas.openxmlformats.org/officeDocument/2006/relationships/tags" Target="../tags/tag562.xml"/><Relationship Id="rId62" Type="http://schemas.openxmlformats.org/officeDocument/2006/relationships/tags" Target="../tags/tag561.xml"/><Relationship Id="rId61" Type="http://schemas.openxmlformats.org/officeDocument/2006/relationships/tags" Target="../tags/tag560.xml"/><Relationship Id="rId60" Type="http://schemas.openxmlformats.org/officeDocument/2006/relationships/tags" Target="../tags/tag559.xml"/><Relationship Id="rId6" Type="http://schemas.openxmlformats.org/officeDocument/2006/relationships/image" Target="file:///D:\&#29983;&#25104;&#24037;&#20855;\400px_tools-20200228\400px_tools/pic_temp/1_pic_quater_right_up.png" TargetMode="External"/><Relationship Id="rId59" Type="http://schemas.openxmlformats.org/officeDocument/2006/relationships/tags" Target="../tags/tag558.xml"/><Relationship Id="rId58" Type="http://schemas.openxmlformats.org/officeDocument/2006/relationships/tags" Target="../tags/tag557.xml"/><Relationship Id="rId57" Type="http://schemas.openxmlformats.org/officeDocument/2006/relationships/tags" Target="../tags/tag556.xml"/><Relationship Id="rId56" Type="http://schemas.openxmlformats.org/officeDocument/2006/relationships/tags" Target="../tags/tag555.xml"/><Relationship Id="rId55" Type="http://schemas.openxmlformats.org/officeDocument/2006/relationships/tags" Target="../tags/tag554.xml"/><Relationship Id="rId54" Type="http://schemas.openxmlformats.org/officeDocument/2006/relationships/tags" Target="../tags/tag553.xml"/><Relationship Id="rId53" Type="http://schemas.openxmlformats.org/officeDocument/2006/relationships/tags" Target="../tags/tag552.xml"/><Relationship Id="rId52" Type="http://schemas.openxmlformats.org/officeDocument/2006/relationships/tags" Target="../tags/tag551.xml"/><Relationship Id="rId51" Type="http://schemas.openxmlformats.org/officeDocument/2006/relationships/tags" Target="../tags/tag550.xml"/><Relationship Id="rId50" Type="http://schemas.openxmlformats.org/officeDocument/2006/relationships/tags" Target="../tags/tag549.xml"/><Relationship Id="rId5" Type="http://schemas.openxmlformats.org/officeDocument/2006/relationships/image" Target="../media/image3.png"/><Relationship Id="rId49" Type="http://schemas.openxmlformats.org/officeDocument/2006/relationships/tags" Target="../tags/tag548.xml"/><Relationship Id="rId48" Type="http://schemas.openxmlformats.org/officeDocument/2006/relationships/tags" Target="../tags/tag547.xml"/><Relationship Id="rId47" Type="http://schemas.openxmlformats.org/officeDocument/2006/relationships/tags" Target="../tags/tag546.xml"/><Relationship Id="rId46" Type="http://schemas.openxmlformats.org/officeDocument/2006/relationships/tags" Target="../tags/tag545.xml"/><Relationship Id="rId45" Type="http://schemas.openxmlformats.org/officeDocument/2006/relationships/tags" Target="../tags/tag544.xml"/><Relationship Id="rId44" Type="http://schemas.openxmlformats.org/officeDocument/2006/relationships/tags" Target="../tags/tag543.xml"/><Relationship Id="rId43" Type="http://schemas.openxmlformats.org/officeDocument/2006/relationships/tags" Target="../tags/tag542.xml"/><Relationship Id="rId42" Type="http://schemas.openxmlformats.org/officeDocument/2006/relationships/tags" Target="../tags/tag541.xml"/><Relationship Id="rId41" Type="http://schemas.openxmlformats.org/officeDocument/2006/relationships/tags" Target="../tags/tag540.xml"/><Relationship Id="rId40" Type="http://schemas.openxmlformats.org/officeDocument/2006/relationships/tags" Target="../tags/tag539.xml"/><Relationship Id="rId4" Type="http://schemas.openxmlformats.org/officeDocument/2006/relationships/tags" Target="../tags/tag505.xml"/><Relationship Id="rId39" Type="http://schemas.openxmlformats.org/officeDocument/2006/relationships/tags" Target="../tags/tag538.xml"/><Relationship Id="rId38" Type="http://schemas.openxmlformats.org/officeDocument/2006/relationships/tags" Target="../tags/tag537.xml"/><Relationship Id="rId37" Type="http://schemas.openxmlformats.org/officeDocument/2006/relationships/tags" Target="../tags/tag536.xml"/><Relationship Id="rId36" Type="http://schemas.openxmlformats.org/officeDocument/2006/relationships/tags" Target="../tags/tag535.xml"/><Relationship Id="rId35" Type="http://schemas.openxmlformats.org/officeDocument/2006/relationships/tags" Target="../tags/tag534.xml"/><Relationship Id="rId34" Type="http://schemas.openxmlformats.org/officeDocument/2006/relationships/tags" Target="../tags/tag533.xml"/><Relationship Id="rId33" Type="http://schemas.openxmlformats.org/officeDocument/2006/relationships/tags" Target="../tags/tag532.xml"/><Relationship Id="rId32" Type="http://schemas.openxmlformats.org/officeDocument/2006/relationships/tags" Target="../tags/tag531.xml"/><Relationship Id="rId31" Type="http://schemas.openxmlformats.org/officeDocument/2006/relationships/tags" Target="../tags/tag530.xml"/><Relationship Id="rId30" Type="http://schemas.openxmlformats.org/officeDocument/2006/relationships/tags" Target="../tags/tag529.xml"/><Relationship Id="rId3" Type="http://schemas.openxmlformats.org/officeDocument/2006/relationships/image" Target="file:///D:\&#29983;&#25104;&#24037;&#20855;\400px_tools-20200228\400px_tools/pic_temp/0_pic_quater_right_up.png" TargetMode="External"/><Relationship Id="rId29" Type="http://schemas.openxmlformats.org/officeDocument/2006/relationships/tags" Target="../tags/tag528.xml"/><Relationship Id="rId28" Type="http://schemas.openxmlformats.org/officeDocument/2006/relationships/tags" Target="../tags/tag527.xml"/><Relationship Id="rId27" Type="http://schemas.openxmlformats.org/officeDocument/2006/relationships/tags" Target="../tags/tag526.xml"/><Relationship Id="rId26" Type="http://schemas.openxmlformats.org/officeDocument/2006/relationships/tags" Target="../tags/tag525.xml"/><Relationship Id="rId25" Type="http://schemas.openxmlformats.org/officeDocument/2006/relationships/tags" Target="../tags/tag524.xml"/><Relationship Id="rId24" Type="http://schemas.openxmlformats.org/officeDocument/2006/relationships/tags" Target="../tags/tag523.xml"/><Relationship Id="rId23" Type="http://schemas.openxmlformats.org/officeDocument/2006/relationships/tags" Target="../tags/tag522.xml"/><Relationship Id="rId22" Type="http://schemas.openxmlformats.org/officeDocument/2006/relationships/tags" Target="../tags/tag521.xml"/><Relationship Id="rId21" Type="http://schemas.openxmlformats.org/officeDocument/2006/relationships/tags" Target="../tags/tag520.xml"/><Relationship Id="rId20" Type="http://schemas.openxmlformats.org/officeDocument/2006/relationships/tags" Target="../tags/tag519.xml"/><Relationship Id="rId2" Type="http://schemas.openxmlformats.org/officeDocument/2006/relationships/image" Target="../media/image2.png"/><Relationship Id="rId19" Type="http://schemas.openxmlformats.org/officeDocument/2006/relationships/tags" Target="../tags/tag518.xml"/><Relationship Id="rId18" Type="http://schemas.openxmlformats.org/officeDocument/2006/relationships/tags" Target="../tags/tag517.xml"/><Relationship Id="rId17" Type="http://schemas.openxmlformats.org/officeDocument/2006/relationships/tags" Target="../tags/tag516.xml"/><Relationship Id="rId16" Type="http://schemas.openxmlformats.org/officeDocument/2006/relationships/tags" Target="../tags/tag515.xml"/><Relationship Id="rId15" Type="http://schemas.openxmlformats.org/officeDocument/2006/relationships/tags" Target="../tags/tag514.xml"/><Relationship Id="rId14" Type="http://schemas.openxmlformats.org/officeDocument/2006/relationships/tags" Target="../tags/tag513.xml"/><Relationship Id="rId13" Type="http://schemas.openxmlformats.org/officeDocument/2006/relationships/tags" Target="../tags/tag512.xml"/><Relationship Id="rId12" Type="http://schemas.openxmlformats.org/officeDocument/2006/relationships/tags" Target="../tags/tag511.xml"/><Relationship Id="rId11" Type="http://schemas.openxmlformats.org/officeDocument/2006/relationships/tags" Target="../tags/tag510.xml"/><Relationship Id="rId10" Type="http://schemas.openxmlformats.org/officeDocument/2006/relationships/tags" Target="../tags/tag509.xml"/><Relationship Id="rId1" Type="http://schemas.openxmlformats.org/officeDocument/2006/relationships/tags" Target="../tags/tag504.xml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tags" Target="../tags/tag585.xml"/><Relationship Id="rId8" Type="http://schemas.openxmlformats.org/officeDocument/2006/relationships/tags" Target="../tags/tag584.xml"/><Relationship Id="rId7" Type="http://schemas.openxmlformats.org/officeDocument/2006/relationships/image" Target="file:///D:\&#29983;&#25104;&#24037;&#20855;\400px_tools-20200228\400px_tools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583.xml"/><Relationship Id="rId4" Type="http://schemas.openxmlformats.org/officeDocument/2006/relationships/image" Target="file:///D:\&#29983;&#25104;&#24037;&#20855;\400px_tools-20200228\400px_tools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82.xml"/><Relationship Id="rId18" Type="http://schemas.openxmlformats.org/officeDocument/2006/relationships/notesSlide" Target="../notesSlides/notesSlide43.xml"/><Relationship Id="rId17" Type="http://schemas.openxmlformats.org/officeDocument/2006/relationships/vmlDrawing" Target="../drawings/vmlDrawing3.vml"/><Relationship Id="rId16" Type="http://schemas.openxmlformats.org/officeDocument/2006/relationships/slideLayout" Target="../slideLayouts/slideLayout11.xml"/><Relationship Id="rId15" Type="http://schemas.openxmlformats.org/officeDocument/2006/relationships/tags" Target="../tags/tag589.xml"/><Relationship Id="rId14" Type="http://schemas.openxmlformats.org/officeDocument/2006/relationships/image" Target="../media/image49.wmf"/><Relationship Id="rId13" Type="http://schemas.openxmlformats.org/officeDocument/2006/relationships/oleObject" Target="../embeddings/oleObject3.bin"/><Relationship Id="rId12" Type="http://schemas.openxmlformats.org/officeDocument/2006/relationships/tags" Target="../tags/tag588.xml"/><Relationship Id="rId11" Type="http://schemas.openxmlformats.org/officeDocument/2006/relationships/tags" Target="../tags/tag587.xml"/><Relationship Id="rId10" Type="http://schemas.openxmlformats.org/officeDocument/2006/relationships/tags" Target="../tags/tag586.xml"/><Relationship Id="rId1" Type="http://schemas.openxmlformats.org/officeDocument/2006/relationships/tags" Target="../tags/tag581.xml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tags" Target="../tags/tag594.xml"/><Relationship Id="rId8" Type="http://schemas.openxmlformats.org/officeDocument/2006/relationships/tags" Target="../tags/tag593.xml"/><Relationship Id="rId7" Type="http://schemas.openxmlformats.org/officeDocument/2006/relationships/tags" Target="../tags/tag592.xml"/><Relationship Id="rId6" Type="http://schemas.openxmlformats.org/officeDocument/2006/relationships/image" Target="file:///D:\&#29983;&#25104;&#24037;&#20855;\400px_tools-20200228\400px_tools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591.xml"/><Relationship Id="rId3" Type="http://schemas.openxmlformats.org/officeDocument/2006/relationships/image" Target="file:///D:\&#29983;&#25104;&#24037;&#20855;\400px_tools-20200228\400px_tools/pic_temp/0_pic_quater_right_up.png" TargetMode="External"/><Relationship Id="rId26" Type="http://schemas.openxmlformats.org/officeDocument/2006/relationships/notesSlide" Target="../notesSlides/notesSlide44.xml"/><Relationship Id="rId25" Type="http://schemas.openxmlformats.org/officeDocument/2006/relationships/vmlDrawing" Target="../drawings/vmlDrawing4.vml"/><Relationship Id="rId24" Type="http://schemas.openxmlformats.org/officeDocument/2006/relationships/slideLayout" Target="../slideLayouts/slideLayout11.xml"/><Relationship Id="rId23" Type="http://schemas.openxmlformats.org/officeDocument/2006/relationships/tags" Target="../tags/tag606.xml"/><Relationship Id="rId22" Type="http://schemas.openxmlformats.org/officeDocument/2006/relationships/image" Target="../media/image50.wmf"/><Relationship Id="rId21" Type="http://schemas.openxmlformats.org/officeDocument/2006/relationships/oleObject" Target="../embeddings/oleObject4.bin"/><Relationship Id="rId20" Type="http://schemas.openxmlformats.org/officeDocument/2006/relationships/tags" Target="../tags/tag605.xml"/><Relationship Id="rId2" Type="http://schemas.openxmlformats.org/officeDocument/2006/relationships/image" Target="../media/image2.png"/><Relationship Id="rId19" Type="http://schemas.openxmlformats.org/officeDocument/2006/relationships/tags" Target="../tags/tag604.xml"/><Relationship Id="rId18" Type="http://schemas.openxmlformats.org/officeDocument/2006/relationships/tags" Target="../tags/tag603.xml"/><Relationship Id="rId17" Type="http://schemas.openxmlformats.org/officeDocument/2006/relationships/tags" Target="../tags/tag602.xml"/><Relationship Id="rId16" Type="http://schemas.openxmlformats.org/officeDocument/2006/relationships/tags" Target="../tags/tag601.xml"/><Relationship Id="rId15" Type="http://schemas.openxmlformats.org/officeDocument/2006/relationships/tags" Target="../tags/tag600.xml"/><Relationship Id="rId14" Type="http://schemas.openxmlformats.org/officeDocument/2006/relationships/tags" Target="../tags/tag599.xml"/><Relationship Id="rId13" Type="http://schemas.openxmlformats.org/officeDocument/2006/relationships/tags" Target="../tags/tag598.xml"/><Relationship Id="rId12" Type="http://schemas.openxmlformats.org/officeDocument/2006/relationships/tags" Target="../tags/tag597.xml"/><Relationship Id="rId11" Type="http://schemas.openxmlformats.org/officeDocument/2006/relationships/tags" Target="../tags/tag596.xml"/><Relationship Id="rId10" Type="http://schemas.openxmlformats.org/officeDocument/2006/relationships/tags" Target="../tags/tag595.xml"/><Relationship Id="rId1" Type="http://schemas.openxmlformats.org/officeDocument/2006/relationships/tags" Target="../tags/tag590.xml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tags" Target="../tags/tag611.xml"/><Relationship Id="rId8" Type="http://schemas.openxmlformats.org/officeDocument/2006/relationships/tags" Target="../tags/tag610.xml"/><Relationship Id="rId7" Type="http://schemas.openxmlformats.org/officeDocument/2006/relationships/image" Target="file:///D:\&#29983;&#25104;&#24037;&#20855;\400px_tools-20200228\400px_tools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09.xml"/><Relationship Id="rId4" Type="http://schemas.openxmlformats.org/officeDocument/2006/relationships/image" Target="file:///D:\&#29983;&#25104;&#24037;&#20855;\400px_tools-20200228\400px_tools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608.xml"/><Relationship Id="rId17" Type="http://schemas.openxmlformats.org/officeDocument/2006/relationships/notesSlide" Target="../notesSlides/notesSlide45.xml"/><Relationship Id="rId16" Type="http://schemas.openxmlformats.org/officeDocument/2006/relationships/slideLayout" Target="../slideLayouts/slideLayout11.xml"/><Relationship Id="rId15" Type="http://schemas.openxmlformats.org/officeDocument/2006/relationships/tags" Target="../tags/tag617.xml"/><Relationship Id="rId14" Type="http://schemas.openxmlformats.org/officeDocument/2006/relationships/tags" Target="../tags/tag616.xml"/><Relationship Id="rId13" Type="http://schemas.openxmlformats.org/officeDocument/2006/relationships/tags" Target="../tags/tag615.xml"/><Relationship Id="rId12" Type="http://schemas.openxmlformats.org/officeDocument/2006/relationships/tags" Target="../tags/tag614.xml"/><Relationship Id="rId11" Type="http://schemas.openxmlformats.org/officeDocument/2006/relationships/tags" Target="../tags/tag613.xml"/><Relationship Id="rId10" Type="http://schemas.openxmlformats.org/officeDocument/2006/relationships/tags" Target="../tags/tag612.xml"/><Relationship Id="rId1" Type="http://schemas.openxmlformats.org/officeDocument/2006/relationships/tags" Target="../tags/tag607.xml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tags" Target="../tags/tag622.xml"/><Relationship Id="rId8" Type="http://schemas.openxmlformats.org/officeDocument/2006/relationships/tags" Target="../tags/tag621.xml"/><Relationship Id="rId7" Type="http://schemas.openxmlformats.org/officeDocument/2006/relationships/image" Target="file:///D:\&#29983;&#25104;&#24037;&#20855;\400px_tools-20200228\400px_tools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20.xml"/><Relationship Id="rId4" Type="http://schemas.openxmlformats.org/officeDocument/2006/relationships/image" Target="file:///D:\&#29983;&#25104;&#24037;&#20855;\400px_tools-20200228\400px_tools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619.xml"/><Relationship Id="rId14" Type="http://schemas.openxmlformats.org/officeDocument/2006/relationships/notesSlide" Target="../notesSlides/notesSlide46.xml"/><Relationship Id="rId13" Type="http://schemas.openxmlformats.org/officeDocument/2006/relationships/slideLayout" Target="../slideLayouts/slideLayout11.xml"/><Relationship Id="rId12" Type="http://schemas.openxmlformats.org/officeDocument/2006/relationships/tags" Target="../tags/tag625.xml"/><Relationship Id="rId11" Type="http://schemas.openxmlformats.org/officeDocument/2006/relationships/tags" Target="../tags/tag624.xml"/><Relationship Id="rId10" Type="http://schemas.openxmlformats.org/officeDocument/2006/relationships/tags" Target="../tags/tag623.xml"/><Relationship Id="rId1" Type="http://schemas.openxmlformats.org/officeDocument/2006/relationships/tags" Target="../tags/tag618.xml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tags" Target="../tags/tag630.xml"/><Relationship Id="rId8" Type="http://schemas.openxmlformats.org/officeDocument/2006/relationships/tags" Target="../tags/tag629.xml"/><Relationship Id="rId7" Type="http://schemas.openxmlformats.org/officeDocument/2006/relationships/image" Target="file:///D:\&#29983;&#25104;&#24037;&#20855;\400px_tools-20200228\400px_tools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28.xml"/><Relationship Id="rId4" Type="http://schemas.openxmlformats.org/officeDocument/2006/relationships/image" Target="file:///D:\&#29983;&#25104;&#24037;&#20855;\400px_tools-20200228\400px_tools/pic_temp/0_pic_quater_right_up.png" TargetMode="External"/><Relationship Id="rId3" Type="http://schemas.openxmlformats.org/officeDocument/2006/relationships/image" Target="../media/image2.png"/><Relationship Id="rId23" Type="http://schemas.openxmlformats.org/officeDocument/2006/relationships/notesSlide" Target="../notesSlides/notesSlide47.xml"/><Relationship Id="rId22" Type="http://schemas.openxmlformats.org/officeDocument/2006/relationships/vmlDrawing" Target="../drawings/vmlDrawing5.vml"/><Relationship Id="rId21" Type="http://schemas.openxmlformats.org/officeDocument/2006/relationships/slideLayout" Target="../slideLayouts/slideLayout11.xml"/><Relationship Id="rId20" Type="http://schemas.openxmlformats.org/officeDocument/2006/relationships/tags" Target="../tags/tag638.xml"/><Relationship Id="rId2" Type="http://schemas.openxmlformats.org/officeDocument/2006/relationships/tags" Target="../tags/tag627.xml"/><Relationship Id="rId19" Type="http://schemas.openxmlformats.org/officeDocument/2006/relationships/image" Target="../media/image52.wmf"/><Relationship Id="rId18" Type="http://schemas.openxmlformats.org/officeDocument/2006/relationships/oleObject" Target="../embeddings/oleObject5.bin"/><Relationship Id="rId17" Type="http://schemas.openxmlformats.org/officeDocument/2006/relationships/tags" Target="../tags/tag637.xml"/><Relationship Id="rId16" Type="http://schemas.openxmlformats.org/officeDocument/2006/relationships/tags" Target="../tags/tag636.xml"/><Relationship Id="rId15" Type="http://schemas.openxmlformats.org/officeDocument/2006/relationships/tags" Target="../tags/tag635.xml"/><Relationship Id="rId14" Type="http://schemas.openxmlformats.org/officeDocument/2006/relationships/image" Target="../media/image51.jpeg"/><Relationship Id="rId13" Type="http://schemas.openxmlformats.org/officeDocument/2006/relationships/tags" Target="../tags/tag634.xml"/><Relationship Id="rId12" Type="http://schemas.openxmlformats.org/officeDocument/2006/relationships/tags" Target="../tags/tag633.xml"/><Relationship Id="rId11" Type="http://schemas.openxmlformats.org/officeDocument/2006/relationships/tags" Target="../tags/tag632.xml"/><Relationship Id="rId10" Type="http://schemas.openxmlformats.org/officeDocument/2006/relationships/tags" Target="../tags/tag631.xml"/><Relationship Id="rId1" Type="http://schemas.openxmlformats.org/officeDocument/2006/relationships/tags" Target="../tags/tag626.xml"/></Relationships>
</file>

<file path=ppt/slides/_rels/slide4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tags" Target="../tags/tag642.xml"/><Relationship Id="rId7" Type="http://schemas.openxmlformats.org/officeDocument/2006/relationships/tags" Target="../tags/tag641.xml"/><Relationship Id="rId6" Type="http://schemas.openxmlformats.org/officeDocument/2006/relationships/image" Target="file:///D:\&#29983;&#25104;&#24037;&#20855;\400px_tools-20200228\400px_tools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640.xml"/><Relationship Id="rId3" Type="http://schemas.openxmlformats.org/officeDocument/2006/relationships/image" Target="file:///D:\&#29983;&#25104;&#24037;&#20855;\400px_tools-20200228\400px_tools/pic_temp/0_pic_quater_right_up.png" TargetMode="External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48.xml"/><Relationship Id="rId1" Type="http://schemas.openxmlformats.org/officeDocument/2006/relationships/tags" Target="../tags/tag639.xml"/></Relationships>
</file>

<file path=ppt/slides/_rels/slide49.xml.rels><?xml version="1.0" encoding="UTF-8" standalone="yes"?>
<Relationships xmlns="http://schemas.openxmlformats.org/package/2006/relationships"><Relationship Id="rId9" Type="http://schemas.openxmlformats.org/officeDocument/2006/relationships/tags" Target="../tags/tag647.xml"/><Relationship Id="rId8" Type="http://schemas.openxmlformats.org/officeDocument/2006/relationships/tags" Target="../tags/tag646.xml"/><Relationship Id="rId7" Type="http://schemas.openxmlformats.org/officeDocument/2006/relationships/tags" Target="../tags/tag645.xml"/><Relationship Id="rId6" Type="http://schemas.openxmlformats.org/officeDocument/2006/relationships/image" Target="file:///D:\&#29983;&#25104;&#24037;&#20855;\400px_tools-20200228\400px_tools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644.xml"/><Relationship Id="rId3" Type="http://schemas.openxmlformats.org/officeDocument/2006/relationships/image" Target="file:///D:\&#29983;&#25104;&#24037;&#20855;\400px_tools-20200228\400px_tools/pic_temp/0_pic_quater_right_up.png" TargetMode="External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49.xml"/><Relationship Id="rId10" Type="http://schemas.openxmlformats.org/officeDocument/2006/relationships/slideLayout" Target="../slideLayouts/slideLayout11.xml"/><Relationship Id="rId1" Type="http://schemas.openxmlformats.org/officeDocument/2006/relationships/tags" Target="../tags/tag64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09.xml"/><Relationship Id="rId8" Type="http://schemas.openxmlformats.org/officeDocument/2006/relationships/tags" Target="../tags/tag208.xml"/><Relationship Id="rId7" Type="http://schemas.openxmlformats.org/officeDocument/2006/relationships/tags" Target="../tags/tag207.xml"/><Relationship Id="rId6" Type="http://schemas.openxmlformats.org/officeDocument/2006/relationships/image" Target="file:///D:\&#29983;&#25104;&#24037;&#20855;\400px_tools-20200228\400px_tools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206.xml"/><Relationship Id="rId3" Type="http://schemas.openxmlformats.org/officeDocument/2006/relationships/image" Target="file:///D:\&#29983;&#25104;&#24037;&#20855;\400px_tools-20200228\400px_tools/pic_temp/0_pic_quater_right_up.png" TargetMode="External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5.xml"/><Relationship Id="rId14" Type="http://schemas.openxmlformats.org/officeDocument/2006/relationships/slideLayout" Target="../slideLayouts/slideLayout11.xml"/><Relationship Id="rId13" Type="http://schemas.openxmlformats.org/officeDocument/2006/relationships/tags" Target="../tags/tag211.xml"/><Relationship Id="rId12" Type="http://schemas.openxmlformats.org/officeDocument/2006/relationships/image" Target="../media/image14.jpeg"/><Relationship Id="rId11" Type="http://schemas.openxmlformats.org/officeDocument/2006/relationships/tags" Target="../tags/tag210.xml"/><Relationship Id="rId10" Type="http://schemas.openxmlformats.org/officeDocument/2006/relationships/image" Target="../media/image13.jpeg"/><Relationship Id="rId1" Type="http://schemas.openxmlformats.org/officeDocument/2006/relationships/tags" Target="../tags/tag205.xml"/></Relationships>
</file>

<file path=ppt/slides/_rels/slide50.xml.rels><?xml version="1.0" encoding="UTF-8" standalone="yes"?>
<Relationships xmlns="http://schemas.openxmlformats.org/package/2006/relationships"><Relationship Id="rId9" Type="http://schemas.openxmlformats.org/officeDocument/2006/relationships/tags" Target="../tags/tag652.xml"/><Relationship Id="rId8" Type="http://schemas.openxmlformats.org/officeDocument/2006/relationships/tags" Target="../tags/tag651.xml"/><Relationship Id="rId7" Type="http://schemas.openxmlformats.org/officeDocument/2006/relationships/tags" Target="../tags/tag650.xml"/><Relationship Id="rId6" Type="http://schemas.openxmlformats.org/officeDocument/2006/relationships/image" Target="file:///D:\&#29983;&#25104;&#24037;&#20855;\400px_tools-20200228\400px_tools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649.xml"/><Relationship Id="rId3" Type="http://schemas.openxmlformats.org/officeDocument/2006/relationships/image" Target="file:///D:\&#29983;&#25104;&#24037;&#20855;\400px_tools-20200228\400px_tools/pic_temp/0_pic_quater_right_up.png" TargetMode="External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50.xml"/><Relationship Id="rId16" Type="http://schemas.openxmlformats.org/officeDocument/2006/relationships/slideLayout" Target="../slideLayouts/slideLayout11.xml"/><Relationship Id="rId15" Type="http://schemas.openxmlformats.org/officeDocument/2006/relationships/tags" Target="../tags/tag658.xml"/><Relationship Id="rId14" Type="http://schemas.openxmlformats.org/officeDocument/2006/relationships/tags" Target="../tags/tag657.xml"/><Relationship Id="rId13" Type="http://schemas.openxmlformats.org/officeDocument/2006/relationships/tags" Target="../tags/tag656.xml"/><Relationship Id="rId12" Type="http://schemas.openxmlformats.org/officeDocument/2006/relationships/tags" Target="../tags/tag655.xml"/><Relationship Id="rId11" Type="http://schemas.openxmlformats.org/officeDocument/2006/relationships/tags" Target="../tags/tag654.xml"/><Relationship Id="rId10" Type="http://schemas.openxmlformats.org/officeDocument/2006/relationships/tags" Target="../tags/tag653.xml"/><Relationship Id="rId1" Type="http://schemas.openxmlformats.org/officeDocument/2006/relationships/tags" Target="../tags/tag648.xml"/></Relationships>
</file>

<file path=ppt/slides/_rels/slide51.xml.rels><?xml version="1.0" encoding="UTF-8" standalone="yes"?>
<Relationships xmlns="http://schemas.openxmlformats.org/package/2006/relationships"><Relationship Id="rId9" Type="http://schemas.openxmlformats.org/officeDocument/2006/relationships/tags" Target="../tags/tag662.xml"/><Relationship Id="rId8" Type="http://schemas.openxmlformats.org/officeDocument/2006/relationships/image" Target="../media/image53.png"/><Relationship Id="rId7" Type="http://schemas.openxmlformats.org/officeDocument/2006/relationships/tags" Target="../tags/tag661.xml"/><Relationship Id="rId6" Type="http://schemas.openxmlformats.org/officeDocument/2006/relationships/image" Target="file:///D:\&#29983;&#25104;&#24037;&#20855;\400px_tools-20200228\400px_tools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660.xml"/><Relationship Id="rId3" Type="http://schemas.openxmlformats.org/officeDocument/2006/relationships/image" Target="file:///D:\&#29983;&#25104;&#24037;&#20855;\400px_tools-20200228\400px_tools/pic_temp/0_pic_quater_right_up.png" TargetMode="External"/><Relationship Id="rId21" Type="http://schemas.openxmlformats.org/officeDocument/2006/relationships/notesSlide" Target="../notesSlides/notesSlide51.xml"/><Relationship Id="rId20" Type="http://schemas.openxmlformats.org/officeDocument/2006/relationships/slideLayout" Target="../slideLayouts/slideLayout11.xml"/><Relationship Id="rId2" Type="http://schemas.openxmlformats.org/officeDocument/2006/relationships/image" Target="../media/image2.png"/><Relationship Id="rId19" Type="http://schemas.openxmlformats.org/officeDocument/2006/relationships/tags" Target="../tags/tag669.xml"/><Relationship Id="rId18" Type="http://schemas.openxmlformats.org/officeDocument/2006/relationships/tags" Target="../tags/tag668.xml"/><Relationship Id="rId17" Type="http://schemas.openxmlformats.org/officeDocument/2006/relationships/image" Target="../media/image56.png"/><Relationship Id="rId16" Type="http://schemas.openxmlformats.org/officeDocument/2006/relationships/tags" Target="../tags/tag667.xml"/><Relationship Id="rId15" Type="http://schemas.openxmlformats.org/officeDocument/2006/relationships/image" Target="../media/image55.png"/><Relationship Id="rId14" Type="http://schemas.openxmlformats.org/officeDocument/2006/relationships/tags" Target="../tags/tag666.xml"/><Relationship Id="rId13" Type="http://schemas.openxmlformats.org/officeDocument/2006/relationships/tags" Target="../tags/tag665.xml"/><Relationship Id="rId12" Type="http://schemas.openxmlformats.org/officeDocument/2006/relationships/tags" Target="../tags/tag664.xml"/><Relationship Id="rId11" Type="http://schemas.openxmlformats.org/officeDocument/2006/relationships/tags" Target="../tags/tag663.xml"/><Relationship Id="rId10" Type="http://schemas.openxmlformats.org/officeDocument/2006/relationships/image" Target="../media/image54.jpeg"/><Relationship Id="rId1" Type="http://schemas.openxmlformats.org/officeDocument/2006/relationships/tags" Target="../tags/tag659.xml"/></Relationships>
</file>

<file path=ppt/slides/_rels/slide5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2.xml"/><Relationship Id="rId6" Type="http://schemas.openxmlformats.org/officeDocument/2006/relationships/slideLayout" Target="../slideLayouts/slideLayout15.xml"/><Relationship Id="rId5" Type="http://schemas.openxmlformats.org/officeDocument/2006/relationships/tags" Target="../tags/tag674.xml"/><Relationship Id="rId4" Type="http://schemas.openxmlformats.org/officeDocument/2006/relationships/tags" Target="../tags/tag673.xml"/><Relationship Id="rId3" Type="http://schemas.openxmlformats.org/officeDocument/2006/relationships/tags" Target="../tags/tag672.xml"/><Relationship Id="rId2" Type="http://schemas.openxmlformats.org/officeDocument/2006/relationships/tags" Target="../tags/tag671.xml"/><Relationship Id="rId1" Type="http://schemas.openxmlformats.org/officeDocument/2006/relationships/tags" Target="../tags/tag670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16.xml"/><Relationship Id="rId8" Type="http://schemas.openxmlformats.org/officeDocument/2006/relationships/tags" Target="../tags/tag215.xml"/><Relationship Id="rId7" Type="http://schemas.openxmlformats.org/officeDocument/2006/relationships/image" Target="file:///D:\&#29983;&#25104;&#24037;&#20855;\400px_tools-20200228\400px_tools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14.xml"/><Relationship Id="rId4" Type="http://schemas.openxmlformats.org/officeDocument/2006/relationships/image" Target="file:///D:\&#29983;&#25104;&#24037;&#20855;\400px_tools-20200228\400px_tools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13.xml"/><Relationship Id="rId18" Type="http://schemas.openxmlformats.org/officeDocument/2006/relationships/notesSlide" Target="../notesSlides/notesSlide6.xml"/><Relationship Id="rId17" Type="http://schemas.openxmlformats.org/officeDocument/2006/relationships/slideLayout" Target="../slideLayouts/slideLayout11.xml"/><Relationship Id="rId16" Type="http://schemas.openxmlformats.org/officeDocument/2006/relationships/tags" Target="../tags/tag221.xml"/><Relationship Id="rId15" Type="http://schemas.openxmlformats.org/officeDocument/2006/relationships/tags" Target="../tags/tag220.xml"/><Relationship Id="rId14" Type="http://schemas.openxmlformats.org/officeDocument/2006/relationships/image" Target="../media/image16.jpeg"/><Relationship Id="rId13" Type="http://schemas.openxmlformats.org/officeDocument/2006/relationships/tags" Target="../tags/tag219.xml"/><Relationship Id="rId12" Type="http://schemas.openxmlformats.org/officeDocument/2006/relationships/image" Target="../media/image15.jpeg"/><Relationship Id="rId11" Type="http://schemas.openxmlformats.org/officeDocument/2006/relationships/tags" Target="../tags/tag218.xml"/><Relationship Id="rId10" Type="http://schemas.openxmlformats.org/officeDocument/2006/relationships/tags" Target="../tags/tag217.xml"/><Relationship Id="rId1" Type="http://schemas.openxmlformats.org/officeDocument/2006/relationships/tags" Target="../tags/tag21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26.xml"/><Relationship Id="rId8" Type="http://schemas.openxmlformats.org/officeDocument/2006/relationships/tags" Target="../tags/tag225.xml"/><Relationship Id="rId7" Type="http://schemas.openxmlformats.org/officeDocument/2006/relationships/image" Target="file:///D:\&#29983;&#25104;&#24037;&#20855;\400px_tools-20200228\400px_tools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24.xml"/><Relationship Id="rId4" Type="http://schemas.openxmlformats.org/officeDocument/2006/relationships/image" Target="file:///D:\&#29983;&#25104;&#24037;&#20855;\400px_tools-20200228\400px_tools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23.xml"/><Relationship Id="rId17" Type="http://schemas.openxmlformats.org/officeDocument/2006/relationships/notesSlide" Target="../notesSlides/notesSlide7.xml"/><Relationship Id="rId16" Type="http://schemas.openxmlformats.org/officeDocument/2006/relationships/slideLayout" Target="../slideLayouts/slideLayout11.xml"/><Relationship Id="rId15" Type="http://schemas.openxmlformats.org/officeDocument/2006/relationships/tags" Target="../tags/tag230.xml"/><Relationship Id="rId14" Type="http://schemas.openxmlformats.org/officeDocument/2006/relationships/image" Target="../media/image18.jpeg"/><Relationship Id="rId13" Type="http://schemas.openxmlformats.org/officeDocument/2006/relationships/tags" Target="../tags/tag229.xml"/><Relationship Id="rId12" Type="http://schemas.openxmlformats.org/officeDocument/2006/relationships/tags" Target="../tags/tag228.xml"/><Relationship Id="rId11" Type="http://schemas.openxmlformats.org/officeDocument/2006/relationships/image" Target="../media/image17.jpeg"/><Relationship Id="rId10" Type="http://schemas.openxmlformats.org/officeDocument/2006/relationships/tags" Target="../tags/tag227.xml"/><Relationship Id="rId1" Type="http://schemas.openxmlformats.org/officeDocument/2006/relationships/tags" Target="../tags/tag22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35.xml"/><Relationship Id="rId8" Type="http://schemas.openxmlformats.org/officeDocument/2006/relationships/tags" Target="../tags/tag234.xml"/><Relationship Id="rId7" Type="http://schemas.openxmlformats.org/officeDocument/2006/relationships/tags" Target="../tags/tag233.xml"/><Relationship Id="rId6" Type="http://schemas.openxmlformats.org/officeDocument/2006/relationships/image" Target="file:///D:\&#29983;&#25104;&#24037;&#20855;\400px_tools-20200228\400px_tools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232.xml"/><Relationship Id="rId3" Type="http://schemas.openxmlformats.org/officeDocument/2006/relationships/image" Target="file:///D:\&#29983;&#25104;&#24037;&#20855;\400px_tools-20200228\400px_tools/pic_temp/0_pic_quater_right_up.png" TargetMode="External"/><Relationship Id="rId22" Type="http://schemas.openxmlformats.org/officeDocument/2006/relationships/notesSlide" Target="../notesSlides/notesSlide8.xml"/><Relationship Id="rId21" Type="http://schemas.openxmlformats.org/officeDocument/2006/relationships/slideLayout" Target="../slideLayouts/slideLayout11.xml"/><Relationship Id="rId20" Type="http://schemas.openxmlformats.org/officeDocument/2006/relationships/tags" Target="../tags/tag243.xml"/><Relationship Id="rId2" Type="http://schemas.openxmlformats.org/officeDocument/2006/relationships/image" Target="../media/image2.png"/><Relationship Id="rId19" Type="http://schemas.openxmlformats.org/officeDocument/2006/relationships/tags" Target="../tags/tag242.xml"/><Relationship Id="rId18" Type="http://schemas.openxmlformats.org/officeDocument/2006/relationships/image" Target="../media/image21.jpeg"/><Relationship Id="rId17" Type="http://schemas.openxmlformats.org/officeDocument/2006/relationships/tags" Target="../tags/tag241.xml"/><Relationship Id="rId16" Type="http://schemas.openxmlformats.org/officeDocument/2006/relationships/image" Target="../media/image20.jpeg"/><Relationship Id="rId15" Type="http://schemas.openxmlformats.org/officeDocument/2006/relationships/tags" Target="../tags/tag240.xml"/><Relationship Id="rId14" Type="http://schemas.openxmlformats.org/officeDocument/2006/relationships/image" Target="../media/image19.jpeg"/><Relationship Id="rId13" Type="http://schemas.openxmlformats.org/officeDocument/2006/relationships/tags" Target="../tags/tag239.xml"/><Relationship Id="rId12" Type="http://schemas.openxmlformats.org/officeDocument/2006/relationships/tags" Target="../tags/tag238.xml"/><Relationship Id="rId11" Type="http://schemas.openxmlformats.org/officeDocument/2006/relationships/tags" Target="../tags/tag237.xml"/><Relationship Id="rId10" Type="http://schemas.openxmlformats.org/officeDocument/2006/relationships/tags" Target="../tags/tag236.xml"/><Relationship Id="rId1" Type="http://schemas.openxmlformats.org/officeDocument/2006/relationships/tags" Target="../tags/tag23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48.xml"/><Relationship Id="rId8" Type="http://schemas.openxmlformats.org/officeDocument/2006/relationships/tags" Target="../tags/tag247.xml"/><Relationship Id="rId7" Type="http://schemas.openxmlformats.org/officeDocument/2006/relationships/image" Target="file:///D:\&#29983;&#25104;&#24037;&#20855;\400px_tools-20200228\400px_tools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46.xml"/><Relationship Id="rId4" Type="http://schemas.openxmlformats.org/officeDocument/2006/relationships/image" Target="file:///D:\&#29983;&#25104;&#24037;&#20855;\400px_tools-20200228\400px_tools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45.xml"/><Relationship Id="rId18" Type="http://schemas.openxmlformats.org/officeDocument/2006/relationships/notesSlide" Target="../notesSlides/notesSlide9.xml"/><Relationship Id="rId17" Type="http://schemas.openxmlformats.org/officeDocument/2006/relationships/slideLayout" Target="../slideLayouts/slideLayout11.xml"/><Relationship Id="rId16" Type="http://schemas.openxmlformats.org/officeDocument/2006/relationships/tags" Target="../tags/tag253.xml"/><Relationship Id="rId15" Type="http://schemas.openxmlformats.org/officeDocument/2006/relationships/tags" Target="../tags/tag252.xml"/><Relationship Id="rId14" Type="http://schemas.openxmlformats.org/officeDocument/2006/relationships/image" Target="../media/image23.jpeg"/><Relationship Id="rId13" Type="http://schemas.openxmlformats.org/officeDocument/2006/relationships/tags" Target="../tags/tag251.xml"/><Relationship Id="rId12" Type="http://schemas.openxmlformats.org/officeDocument/2006/relationships/image" Target="../media/image22.jpeg"/><Relationship Id="rId11" Type="http://schemas.openxmlformats.org/officeDocument/2006/relationships/tags" Target="../tags/tag250.xml"/><Relationship Id="rId10" Type="http://schemas.openxmlformats.org/officeDocument/2006/relationships/tags" Target="../tags/tag249.xml"/><Relationship Id="rId1" Type="http://schemas.openxmlformats.org/officeDocument/2006/relationships/tags" Target="../tags/tag2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占位符 5"/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>
          <a:xfrm>
            <a:off x="562690" y="4007286"/>
            <a:ext cx="1530429" cy="343613"/>
          </a:xfrm>
        </p:spPr>
        <p:txBody>
          <a:bodyPr>
            <a:normAutofit fontScale="80000"/>
          </a:bodyPr>
          <a:p>
            <a:r>
              <a:rPr lang="zh-CN" altLang="en-US"/>
              <a:t>汇报人姓名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562690" y="4545765"/>
            <a:ext cx="1530429" cy="343613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 fontScale="80000"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500" b="0" u="none" strike="noStrike" kern="1200" cap="none" spc="15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汇报日期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14"/>
            <p:custDataLst>
              <p:tags r:id="rId3"/>
            </p:custDataLst>
          </p:nvPr>
        </p:nvSpPr>
        <p:spPr>
          <a:xfrm>
            <a:off x="514985" y="1492885"/>
            <a:ext cx="6361430" cy="1431925"/>
          </a:xfrm>
        </p:spPr>
        <p:txBody>
          <a:bodyPr anchor="ctr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100" dirty="0"/>
              <a:t>十大习惯性违章及</a:t>
            </a:r>
            <a:endParaRPr lang="zh-CN" altLang="en-US" sz="41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100" dirty="0"/>
              <a:t>安全管理常用工具</a:t>
            </a:r>
            <a:endParaRPr lang="zh-CN" altLang="en-US" sz="4100" dirty="0"/>
          </a:p>
        </p:txBody>
      </p:sp>
      <p:sp>
        <p:nvSpPr>
          <p:cNvPr id="4" name="副标题 3"/>
          <p:cNvSpPr>
            <a:spLocks noGrp="1"/>
          </p:cNvSpPr>
          <p:nvPr>
            <p:ph type="subTitle" idx="13"/>
            <p:custDataLst>
              <p:tags r:id="rId4"/>
            </p:custDataLst>
          </p:nvPr>
        </p:nvSpPr>
        <p:spPr>
          <a:xfrm>
            <a:off x="514350" y="3205401"/>
            <a:ext cx="4178141" cy="376714"/>
          </a:xfrm>
        </p:spPr>
        <p:txBody>
          <a:bodyPr>
            <a:normAutofit/>
          </a:bodyPr>
          <a:lstStyle/>
          <a:p>
            <a:r>
              <a:rPr lang="zh-CN" altLang="en-US" sz="1200"/>
              <a:t>单击此处添加副标题内容</a:t>
            </a:r>
            <a:endParaRPr lang="zh-CN" altLang="en-US" sz="1200"/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2" name="图片 11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8603932" y="6137910"/>
            <a:ext cx="540068" cy="720090"/>
          </a:xfrm>
          <a:prstGeom prst="rect">
            <a:avLst/>
          </a:prstGeom>
        </p:spPr>
      </p:pic>
      <p:pic>
        <p:nvPicPr>
          <p:cNvPr id="9" name="图片 8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sp>
        <p:nvSpPr>
          <p:cNvPr id="4" name="矩形 12"/>
          <p:cNvSpPr/>
          <p:nvPr>
            <p:custDataLst>
              <p:tags r:id="rId8"/>
            </p:custDataLst>
          </p:nvPr>
        </p:nvSpPr>
        <p:spPr>
          <a:xfrm>
            <a:off x="4114833" y="4381535"/>
            <a:ext cx="5029240" cy="160021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" name="矩形 10"/>
          <p:cNvSpPr/>
          <p:nvPr>
            <p:custDataLst>
              <p:tags r:id="rId9"/>
            </p:custDataLst>
          </p:nvPr>
        </p:nvSpPr>
        <p:spPr>
          <a:xfrm>
            <a:off x="7429487" y="1790714"/>
            <a:ext cx="1714514" cy="160021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0"/>
            </p:custDataLst>
          </p:nvPr>
        </p:nvSpPr>
        <p:spPr>
          <a:xfrm>
            <a:off x="228567" y="228601"/>
            <a:ext cx="8686867" cy="457200"/>
          </a:xfrm>
          <a:prstGeom prst="rect">
            <a:avLst/>
          </a:prstGeom>
          <a:noFill/>
        </p:spPr>
        <p:txBody>
          <a:bodyPr wrap="square" lIns="47625" tIns="19050" rIns="47625" bIns="19050" rtlCol="0" anchor="ctr" anchorCtr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400" b="1" spc="16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十大习惯性违章分析</a:t>
            </a:r>
            <a:endParaRPr lang="zh-CN" altLang="en-US" sz="2400" b="1" spc="16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12"/>
          <a:srcRect t="37353" b="37353"/>
          <a:stretch>
            <a:fillRect/>
          </a:stretch>
        </p:blipFill>
        <p:spPr>
          <a:xfrm>
            <a:off x="0" y="1790714"/>
            <a:ext cx="6329410" cy="16002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960" h="3360">
                <a:moveTo>
                  <a:pt x="0" y="0"/>
                </a:moveTo>
                <a:lnTo>
                  <a:pt x="12960" y="0"/>
                </a:lnTo>
                <a:lnTo>
                  <a:pt x="12960" y="3360"/>
                </a:lnTo>
                <a:lnTo>
                  <a:pt x="0" y="336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14"/>
          <a:srcRect t="22995" b="22995"/>
          <a:stretch>
            <a:fillRect/>
          </a:stretch>
        </p:blipFill>
        <p:spPr>
          <a:xfrm>
            <a:off x="1371611" y="4381500"/>
            <a:ext cx="2400319" cy="16002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40" h="3360">
                <a:moveTo>
                  <a:pt x="0" y="0"/>
                </a:moveTo>
                <a:lnTo>
                  <a:pt x="5040" y="0"/>
                </a:lnTo>
                <a:lnTo>
                  <a:pt x="5040" y="3360"/>
                </a:lnTo>
                <a:lnTo>
                  <a:pt x="0" y="33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0" name="Title 6"/>
          <p:cNvSpPr txBox="1"/>
          <p:nvPr>
            <p:custDataLst>
              <p:tags r:id="rId15"/>
            </p:custDataLst>
          </p:nvPr>
        </p:nvSpPr>
        <p:spPr>
          <a:xfrm>
            <a:off x="4572037" y="4604110"/>
            <a:ext cx="4114828" cy="1148134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15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charset="-122"/>
              </a:rPr>
              <a:t>习惯性违章之八：酒后驾驶、疲劳驾驶、驾驶时不系安全带或接打手机，超速，超载。</a:t>
            </a:r>
            <a:endParaRPr lang="zh-CN" altLang="en-US" sz="15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charset="-122"/>
            </a:endParaRPr>
          </a:p>
        </p:txBody>
      </p:sp>
    </p:spTree>
    <p:custDataLst>
      <p:tags r:id="rId16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4" name="图片 3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8603932" y="0"/>
            <a:ext cx="540068" cy="720090"/>
          </a:xfrm>
          <a:prstGeom prst="rect">
            <a:avLst/>
          </a:prstGeom>
        </p:spPr>
      </p:pic>
      <p:sp>
        <p:nvSpPr>
          <p:cNvPr id="5" name="Object 901"/>
          <p:cNvSpPr txBox="1"/>
          <p:nvPr>
            <p:custDataLst>
              <p:tags r:id="rId7"/>
            </p:custDataLst>
          </p:nvPr>
        </p:nvSpPr>
        <p:spPr>
          <a:xfrm>
            <a:off x="457173" y="1008448"/>
            <a:ext cx="3471881" cy="564356"/>
          </a:xfrm>
          <a:prstGeom prst="rect">
            <a:avLst/>
          </a:prstGeom>
        </p:spPr>
        <p:txBody>
          <a:bodyPr vert="horz" lIns="47625" tIns="19050" rIns="47625" bIns="19050" rtlCol="0" anchor="b" anchorCtr="0">
            <a:normAutofit fontScale="80000"/>
          </a:bodyPr>
          <a:p>
            <a: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200" b="1" i="0" spc="32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十大习惯性违章分析</a:t>
            </a:r>
            <a:endParaRPr lang="zh-CN" altLang="en-US" sz="3200" b="1" i="0" spc="32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" name="Object 902"/>
          <p:cNvSpPr txBox="1"/>
          <p:nvPr>
            <p:custDataLst>
              <p:tags r:id="rId8"/>
            </p:custDataLst>
          </p:nvPr>
        </p:nvSpPr>
        <p:spPr>
          <a:xfrm>
            <a:off x="457173" y="1747587"/>
            <a:ext cx="3471881" cy="331946"/>
          </a:xfrm>
          <a:prstGeom prst="rect">
            <a:avLst/>
          </a:prstGeom>
        </p:spPr>
        <p:txBody>
          <a:bodyPr vert="horz" lIns="47625" tIns="19050" rIns="47625" bIns="19050" rtlCol="0" anchor="t" anchorCtr="0">
            <a:normAutofit fontScale="80000"/>
          </a:bodyPr>
          <a:p>
            <a: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1800" spc="8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习惯性违章之九：封闭或阻塞安全通道。</a:t>
            </a:r>
            <a:endParaRPr lang="zh-CN" altLang="en-US" sz="1800" spc="8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0"/>
          <a:srcRect t="17624" b="17624"/>
          <a:stretch>
            <a:fillRect/>
          </a:stretch>
        </p:blipFill>
        <p:spPr>
          <a:xfrm>
            <a:off x="457168" y="2876521"/>
            <a:ext cx="3471863" cy="2628934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290" h="5300">
                <a:moveTo>
                  <a:pt x="0" y="0"/>
                </a:moveTo>
                <a:lnTo>
                  <a:pt x="7290" y="0"/>
                </a:lnTo>
                <a:lnTo>
                  <a:pt x="7290" y="5300"/>
                </a:lnTo>
                <a:lnTo>
                  <a:pt x="0" y="53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12"/>
          <a:srcRect t="13222" b="13222"/>
          <a:stretch>
            <a:fillRect/>
          </a:stretch>
        </p:blipFill>
        <p:spPr>
          <a:xfrm>
            <a:off x="4271964" y="1543036"/>
            <a:ext cx="4414866" cy="377192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270" h="7920">
                <a:moveTo>
                  <a:pt x="0" y="0"/>
                </a:moveTo>
                <a:lnTo>
                  <a:pt x="9270" y="0"/>
                </a:lnTo>
                <a:lnTo>
                  <a:pt x="9270" y="7920"/>
                </a:lnTo>
                <a:lnTo>
                  <a:pt x="0" y="7920"/>
                </a:lnTo>
                <a:lnTo>
                  <a:pt x="0" y="0"/>
                </a:lnTo>
                <a:close/>
              </a:path>
            </a:pathLst>
          </a:custGeom>
        </p:spPr>
      </p:pic>
    </p:spTree>
    <p:custDataLst>
      <p:tags r:id="rId13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矩形 2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2" name="图片 11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8603932" y="6137910"/>
            <a:ext cx="540068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sp>
        <p:nvSpPr>
          <p:cNvPr id="5" name="矩形 5"/>
          <p:cNvSpPr/>
          <p:nvPr>
            <p:custDataLst>
              <p:tags r:id="rId8"/>
            </p:custDataLst>
          </p:nvPr>
        </p:nvSpPr>
        <p:spPr>
          <a:xfrm>
            <a:off x="0" y="4347247"/>
            <a:ext cx="228600" cy="176023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9"/>
            </p:custDataLst>
          </p:nvPr>
        </p:nvSpPr>
        <p:spPr>
          <a:xfrm>
            <a:off x="342867" y="228601"/>
            <a:ext cx="8458267" cy="457200"/>
          </a:xfrm>
          <a:prstGeom prst="rect">
            <a:avLst/>
          </a:prstGeom>
          <a:noFill/>
        </p:spPr>
        <p:txBody>
          <a:bodyPr wrap="square" lIns="47625" tIns="19050" rIns="47625" bIns="19050" rtlCol="0" anchor="ctr" anchorCtr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400" b="1" spc="16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十大习惯性违章分析</a:t>
            </a:r>
            <a:endParaRPr lang="zh-CN" altLang="en-US" sz="2400" b="1" spc="16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/>
          <a:srcRect t="34172" b="34172"/>
          <a:stretch>
            <a:fillRect/>
          </a:stretch>
        </p:blipFill>
        <p:spPr>
          <a:xfrm>
            <a:off x="0" y="1802144"/>
            <a:ext cx="4457726" cy="166879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360" h="4080">
                <a:moveTo>
                  <a:pt x="0" y="0"/>
                </a:moveTo>
                <a:lnTo>
                  <a:pt x="9360" y="0"/>
                </a:lnTo>
                <a:lnTo>
                  <a:pt x="9360" y="4080"/>
                </a:lnTo>
                <a:lnTo>
                  <a:pt x="0" y="408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Title 6"/>
          <p:cNvSpPr txBox="1"/>
          <p:nvPr>
            <p:custDataLst>
              <p:tags r:id="rId12"/>
            </p:custDataLst>
          </p:nvPr>
        </p:nvSpPr>
        <p:spPr>
          <a:xfrm>
            <a:off x="800107" y="4347247"/>
            <a:ext cx="3657629" cy="176023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15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charset="-122"/>
              </a:rPr>
              <a:t>习惯性违章之十：进入有限空间或可能存在有毒有害、易燃易爆气体空间作业前未按规定进行检测。</a:t>
            </a:r>
            <a:endParaRPr lang="zh-CN" altLang="en-US" sz="15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14"/>
          <a:srcRect t="7027" b="7027"/>
          <a:stretch>
            <a:fillRect/>
          </a:stretch>
        </p:blipFill>
        <p:spPr>
          <a:xfrm>
            <a:off x="4686336" y="2133617"/>
            <a:ext cx="4000529" cy="365762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400" h="7680">
                <a:moveTo>
                  <a:pt x="0" y="0"/>
                </a:moveTo>
                <a:lnTo>
                  <a:pt x="8400" y="0"/>
                </a:lnTo>
                <a:lnTo>
                  <a:pt x="8400" y="7680"/>
                </a:lnTo>
                <a:lnTo>
                  <a:pt x="0" y="768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矩形 6"/>
          <p:cNvSpPr/>
          <p:nvPr>
            <p:custDataLst>
              <p:tags r:id="rId15"/>
            </p:custDataLst>
          </p:nvPr>
        </p:nvSpPr>
        <p:spPr>
          <a:xfrm>
            <a:off x="8915400" y="2133605"/>
            <a:ext cx="228602" cy="365762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custDataLst>
      <p:tags r:id="rId16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3" name="图片 2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8603932" y="0"/>
            <a:ext cx="540068" cy="720090"/>
          </a:xfrm>
          <a:prstGeom prst="rect">
            <a:avLst/>
          </a:prstGeom>
        </p:spPr>
      </p:pic>
      <p:sp>
        <p:nvSpPr>
          <p:cNvPr id="4" name="任意多边形 31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970466" y="1403199"/>
            <a:ext cx="611462" cy="479872"/>
          </a:xfrm>
          <a:custGeom>
            <a:avLst/>
            <a:gdLst/>
            <a:ahLst/>
            <a:cxnLst/>
            <a:rect l="l" t="t" r="r" b="b"/>
            <a:pathLst>
              <a:path w="346472" h="271909">
                <a:moveTo>
                  <a:pt x="321916" y="0"/>
                </a:moveTo>
                <a:lnTo>
                  <a:pt x="346472" y="52238"/>
                </a:lnTo>
                <a:cubicBezTo>
                  <a:pt x="321171" y="60573"/>
                  <a:pt x="303163" y="72181"/>
                  <a:pt x="292448" y="87064"/>
                </a:cubicBezTo>
                <a:cubicBezTo>
                  <a:pt x="281732" y="101947"/>
                  <a:pt x="276077" y="121741"/>
                  <a:pt x="275481" y="146447"/>
                </a:cubicBezTo>
                <a:lnTo>
                  <a:pt x="336203" y="146447"/>
                </a:lnTo>
                <a:lnTo>
                  <a:pt x="336203" y="271909"/>
                </a:lnTo>
                <a:lnTo>
                  <a:pt x="210741" y="271909"/>
                </a:lnTo>
                <a:lnTo>
                  <a:pt x="210741" y="181719"/>
                </a:lnTo>
                <a:cubicBezTo>
                  <a:pt x="210741" y="145405"/>
                  <a:pt x="213866" y="116830"/>
                  <a:pt x="220117" y="95994"/>
                </a:cubicBezTo>
                <a:cubicBezTo>
                  <a:pt x="226368" y="75158"/>
                  <a:pt x="238200" y="56331"/>
                  <a:pt x="255613" y="39514"/>
                </a:cubicBezTo>
                <a:cubicBezTo>
                  <a:pt x="273026" y="22696"/>
                  <a:pt x="295126" y="9525"/>
                  <a:pt x="321916" y="0"/>
                </a:cubicBezTo>
                <a:close/>
                <a:moveTo>
                  <a:pt x="111175" y="0"/>
                </a:moveTo>
                <a:lnTo>
                  <a:pt x="135732" y="52238"/>
                </a:lnTo>
                <a:cubicBezTo>
                  <a:pt x="110728" y="60573"/>
                  <a:pt x="92795" y="72181"/>
                  <a:pt x="81930" y="87064"/>
                </a:cubicBezTo>
                <a:cubicBezTo>
                  <a:pt x="71066" y="101947"/>
                  <a:pt x="65485" y="121741"/>
                  <a:pt x="65187" y="146447"/>
                </a:cubicBezTo>
                <a:lnTo>
                  <a:pt x="125462" y="146447"/>
                </a:lnTo>
                <a:lnTo>
                  <a:pt x="125462" y="271909"/>
                </a:lnTo>
                <a:lnTo>
                  <a:pt x="0" y="271909"/>
                </a:lnTo>
                <a:lnTo>
                  <a:pt x="0" y="181719"/>
                </a:lnTo>
                <a:cubicBezTo>
                  <a:pt x="0" y="145405"/>
                  <a:pt x="3200" y="116830"/>
                  <a:pt x="9600" y="95994"/>
                </a:cubicBezTo>
                <a:cubicBezTo>
                  <a:pt x="15999" y="75158"/>
                  <a:pt x="27906" y="56331"/>
                  <a:pt x="45319" y="39514"/>
                </a:cubicBezTo>
                <a:cubicBezTo>
                  <a:pt x="62731" y="22696"/>
                  <a:pt x="84684" y="9525"/>
                  <a:pt x="1111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 dirty="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" name="任意多边形 31"/>
          <p:cNvSpPr>
            <a:spLocks noChangeAspect="1"/>
          </p:cNvSpPr>
          <p:nvPr>
            <p:custDataLst>
              <p:tags r:id="rId8"/>
            </p:custDataLst>
          </p:nvPr>
        </p:nvSpPr>
        <p:spPr>
          <a:xfrm rot="10800000">
            <a:off x="7529221" y="4944853"/>
            <a:ext cx="644313" cy="505652"/>
          </a:xfrm>
          <a:custGeom>
            <a:avLst/>
            <a:gdLst/>
            <a:ahLst/>
            <a:cxnLst/>
            <a:rect l="l" t="t" r="r" b="b"/>
            <a:pathLst>
              <a:path w="346472" h="271909">
                <a:moveTo>
                  <a:pt x="321916" y="0"/>
                </a:moveTo>
                <a:lnTo>
                  <a:pt x="346472" y="52238"/>
                </a:lnTo>
                <a:cubicBezTo>
                  <a:pt x="321171" y="60573"/>
                  <a:pt x="303163" y="72181"/>
                  <a:pt x="292448" y="87064"/>
                </a:cubicBezTo>
                <a:cubicBezTo>
                  <a:pt x="281732" y="101947"/>
                  <a:pt x="276077" y="121741"/>
                  <a:pt x="275481" y="146447"/>
                </a:cubicBezTo>
                <a:lnTo>
                  <a:pt x="336203" y="146447"/>
                </a:lnTo>
                <a:lnTo>
                  <a:pt x="336203" y="271909"/>
                </a:lnTo>
                <a:lnTo>
                  <a:pt x="210741" y="271909"/>
                </a:lnTo>
                <a:lnTo>
                  <a:pt x="210741" y="181719"/>
                </a:lnTo>
                <a:cubicBezTo>
                  <a:pt x="210741" y="145405"/>
                  <a:pt x="213866" y="116830"/>
                  <a:pt x="220117" y="95994"/>
                </a:cubicBezTo>
                <a:cubicBezTo>
                  <a:pt x="226368" y="75158"/>
                  <a:pt x="238200" y="56331"/>
                  <a:pt x="255613" y="39514"/>
                </a:cubicBezTo>
                <a:cubicBezTo>
                  <a:pt x="273026" y="22696"/>
                  <a:pt x="295126" y="9525"/>
                  <a:pt x="321916" y="0"/>
                </a:cubicBezTo>
                <a:close/>
                <a:moveTo>
                  <a:pt x="111175" y="0"/>
                </a:moveTo>
                <a:lnTo>
                  <a:pt x="135732" y="52238"/>
                </a:lnTo>
                <a:cubicBezTo>
                  <a:pt x="110728" y="60573"/>
                  <a:pt x="92795" y="72181"/>
                  <a:pt x="81930" y="87064"/>
                </a:cubicBezTo>
                <a:cubicBezTo>
                  <a:pt x="71066" y="101947"/>
                  <a:pt x="65485" y="121741"/>
                  <a:pt x="65187" y="146447"/>
                </a:cubicBezTo>
                <a:lnTo>
                  <a:pt x="125462" y="146447"/>
                </a:lnTo>
                <a:lnTo>
                  <a:pt x="125462" y="271909"/>
                </a:lnTo>
                <a:lnTo>
                  <a:pt x="0" y="271909"/>
                </a:lnTo>
                <a:lnTo>
                  <a:pt x="0" y="181719"/>
                </a:lnTo>
                <a:cubicBezTo>
                  <a:pt x="0" y="145405"/>
                  <a:pt x="3200" y="116830"/>
                  <a:pt x="9600" y="95994"/>
                </a:cubicBezTo>
                <a:cubicBezTo>
                  <a:pt x="15999" y="75158"/>
                  <a:pt x="27906" y="56331"/>
                  <a:pt x="45319" y="39514"/>
                </a:cubicBezTo>
                <a:cubicBezTo>
                  <a:pt x="62731" y="22696"/>
                  <a:pt x="84684" y="9525"/>
                  <a:pt x="1111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9"/>
            </p:custDataLst>
          </p:nvPr>
        </p:nvSpPr>
        <p:spPr>
          <a:xfrm>
            <a:off x="1151573" y="3028950"/>
            <a:ext cx="6858057" cy="8001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8580" tIns="34290" rIns="68580" bIns="3429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1800" spc="2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charset="-122"/>
              </a:rPr>
              <a:t>违章操作根源在于人的心理，发生违章事故主要原因是行为者的内因，即违章者的主观因素是决定性的。</a:t>
            </a:r>
            <a:endParaRPr lang="zh-CN" altLang="en-US" sz="1800" spc="2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charset="-122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2" name="图片 1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8603932" y="0"/>
            <a:ext cx="540068" cy="720090"/>
          </a:xfrm>
          <a:prstGeom prst="rect">
            <a:avLst/>
          </a:prstGeom>
        </p:spPr>
      </p:pic>
      <p:pic>
        <p:nvPicPr>
          <p:cNvPr id="15362" name="图片 20481" descr="PE02002_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805613" y="4221163"/>
            <a:ext cx="2230437" cy="2338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文本框 20482"/>
          <p:cNvSpPr txBox="1"/>
          <p:nvPr/>
        </p:nvSpPr>
        <p:spPr>
          <a:xfrm>
            <a:off x="1187450" y="1409700"/>
            <a:ext cx="3027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3200" dirty="0">
                <a:solidFill>
                  <a:srgbClr val="A5002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（一）侥幸心理</a:t>
            </a:r>
            <a:endParaRPr lang="zh-CN" altLang="en-US" sz="3200" b="0" dirty="0">
              <a:solidFill>
                <a:srgbClr val="A5002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5364" name="矩形 20483"/>
          <p:cNvSpPr/>
          <p:nvPr>
            <p:custDataLst>
              <p:tags r:id="rId9"/>
            </p:custDataLst>
          </p:nvPr>
        </p:nvSpPr>
        <p:spPr>
          <a:xfrm>
            <a:off x="468313" y="1989138"/>
            <a:ext cx="8207375" cy="28162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algn="just"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</a:pPr>
            <a:r>
              <a:rPr lang="en-US" altLang="zh-CN" sz="24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         </a:t>
            </a:r>
            <a:r>
              <a:rPr lang="zh-CN" altLang="en-US" sz="24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是许多违章人员在行动前的一种重要心态。把出事的偶然性绝对化，在实际操作中认为</a:t>
            </a:r>
            <a:r>
              <a:rPr lang="en-US" altLang="zh-CN" sz="24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"</a:t>
            </a:r>
            <a:r>
              <a:rPr lang="zh-CN" altLang="en-US" sz="24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违章不一定出事，出事不一定伤人，伤人不一定伤己</a:t>
            </a:r>
            <a:r>
              <a:rPr lang="en-US" altLang="zh-CN" sz="24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"</a:t>
            </a:r>
            <a:r>
              <a:rPr lang="zh-CN" altLang="en-US" sz="24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。这些人</a:t>
            </a:r>
            <a:r>
              <a:rPr lang="en-US" altLang="zh-CN" sz="24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,</a:t>
            </a:r>
            <a:r>
              <a:rPr lang="zh-CN" altLang="en-US" sz="24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不是不懂安全操作规程，也不缺乏安全知识，技能水平也不低，但是“明知故犯”。</a:t>
            </a:r>
            <a:endParaRPr lang="zh-CN" altLang="en-US" sz="2400" b="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342900" indent="-342900" algn="just"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</a:pPr>
            <a:endParaRPr lang="zh-CN" altLang="en-US" sz="2400" b="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342900" indent="-342900" algn="just"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Y"/>
            </a:pPr>
            <a:endParaRPr lang="zh-CN" altLang="en-US" sz="2400" b="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15365" name="矩形 20484"/>
          <p:cNvSpPr/>
          <p:nvPr>
            <p:custDataLst>
              <p:tags r:id="rId10"/>
            </p:custDataLst>
          </p:nvPr>
        </p:nvSpPr>
        <p:spPr>
          <a:xfrm>
            <a:off x="-20637" y="3644900"/>
            <a:ext cx="5097462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eaLnBrk="1" hangingPunct="1">
              <a:spcBef>
                <a:spcPct val="20000"/>
              </a:spcBef>
              <a:buFont typeface="Wingdings" panose="05000000000000000000" pitchFamily="2" charset="2"/>
            </a:pPr>
            <a:endParaRPr lang="en-US" altLang="zh-CN" sz="2400" b="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anose="05000000000000000000" pitchFamily="2" charset="2"/>
              <a:buChar char="Y"/>
            </a:pPr>
            <a:endParaRPr lang="en-US" altLang="zh-CN" sz="2800" b="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anose="05000000000000000000" pitchFamily="2" charset="2"/>
              <a:buChar char="Y"/>
            </a:pPr>
            <a:endParaRPr lang="en-US" altLang="zh-CN" sz="2400" b="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anose="05000000000000000000" pitchFamily="2" charset="2"/>
              <a:buChar char="Y"/>
            </a:pPr>
            <a:endParaRPr lang="en-US" altLang="zh-CN" sz="2400" b="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5366" name="矩形 20485"/>
          <p:cNvSpPr/>
          <p:nvPr>
            <p:custDataLst>
              <p:tags r:id="rId11"/>
            </p:custDataLst>
          </p:nvPr>
        </p:nvSpPr>
        <p:spPr>
          <a:xfrm>
            <a:off x="2555717" y="365125"/>
            <a:ext cx="4069080" cy="7188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4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十大习惯性违章分析</a:t>
            </a:r>
            <a:endParaRPr lang="zh-CN" altLang="en-US" sz="340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custDataLst>
      <p:tags r:id="rId12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2" name="图片 11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8603932" y="6137910"/>
            <a:ext cx="540068" cy="720090"/>
          </a:xfrm>
          <a:prstGeom prst="rect">
            <a:avLst/>
          </a:prstGeom>
        </p:spPr>
      </p:pic>
      <p:pic>
        <p:nvPicPr>
          <p:cNvPr id="2" name="图片 1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sp>
        <p:nvSpPr>
          <p:cNvPr id="18" name="矩形 11"/>
          <p:cNvSpPr/>
          <p:nvPr>
            <p:custDataLst>
              <p:tags r:id="rId8"/>
            </p:custDataLst>
          </p:nvPr>
        </p:nvSpPr>
        <p:spPr>
          <a:xfrm>
            <a:off x="1142973" y="2049137"/>
            <a:ext cx="6858054" cy="3456454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381000" dir="5400000" algn="ctr" rotWithShape="0">
              <a:schemeClr val="lt1">
                <a:lumMod val="5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9"/>
            </p:custDataLst>
          </p:nvPr>
        </p:nvSpPr>
        <p:spPr>
          <a:xfrm>
            <a:off x="342867" y="227331"/>
            <a:ext cx="8458267" cy="457200"/>
          </a:xfrm>
          <a:prstGeom prst="rect">
            <a:avLst/>
          </a:prstGeom>
          <a:noFill/>
        </p:spPr>
        <p:txBody>
          <a:bodyPr wrap="square" lIns="47625" tIns="19050" rIns="47625" bIns="19050" rtlCol="0" anchor="ctr" anchorCtr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400" b="1" spc="16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十大习惯性违章分析</a:t>
            </a:r>
            <a:endParaRPr lang="zh-CN" altLang="en-US" sz="2400" b="1" spc="16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10"/>
            </p:custDataLst>
          </p:nvPr>
        </p:nvSpPr>
        <p:spPr>
          <a:xfrm>
            <a:off x="1485876" y="2542916"/>
            <a:ext cx="6172248" cy="246889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400050" lvl="0" indent="-4000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+mj-ea"/>
              <a:buAutoNum type="ea1JpnChsDbPeriod"/>
            </a:pPr>
            <a:r>
              <a:rPr lang="zh-CN" altLang="en-US" sz="15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惰性心理 </a:t>
            </a:r>
            <a:endParaRPr lang="zh-CN" altLang="en-US" sz="15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400050" lvl="1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12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侥幸心理的一种，在作业中能少动就少动，能省力便省力，能将就就将就的一种心理状态.</a:t>
            </a:r>
            <a:endParaRPr lang="zh-CN" altLang="en-US" sz="12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1028700" lvl="2" indent="-27940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ea"/>
              <a:buAutoNum type="ea1JpnChsDbPeriod"/>
            </a:pPr>
            <a:r>
              <a:rPr lang="en-US" altLang="zh-CN" sz="12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干活图省事，嫌麻烦。</a:t>
            </a:r>
            <a:endParaRPr lang="en-US" altLang="zh-CN" sz="12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1028700" lvl="2" indent="-27940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ea"/>
              <a:buAutoNum type="ea1JpnChsDbPeriod"/>
            </a:pPr>
            <a:r>
              <a:rPr lang="en-US" altLang="zh-CN" sz="12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节省时间，得过且过。</a:t>
            </a:r>
            <a:endParaRPr lang="en-US" altLang="zh-CN" sz="12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</p:spTree>
    <p:custDataLst>
      <p:tags r:id="rId1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2" name="图片 11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8603932" y="6137910"/>
            <a:ext cx="540068" cy="720090"/>
          </a:xfrm>
          <a:prstGeom prst="rect">
            <a:avLst/>
          </a:prstGeom>
        </p:spPr>
      </p:pic>
      <p:pic>
        <p:nvPicPr>
          <p:cNvPr id="2" name="图片 1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342867" y="228601"/>
            <a:ext cx="8458267" cy="457200"/>
          </a:xfrm>
          <a:prstGeom prst="rect">
            <a:avLst/>
          </a:prstGeom>
          <a:noFill/>
        </p:spPr>
        <p:txBody>
          <a:bodyPr wrap="square" lIns="47625" tIns="19050" rIns="47625" bIns="19050" rtlCol="0" anchor="ctr" anchorCtr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400" b="1" spc="16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十大习惯性违章分析</a:t>
            </a:r>
            <a:endParaRPr lang="zh-CN" altLang="en-US" sz="2400" b="1" spc="16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9"/>
            </p:custDataLst>
          </p:nvPr>
        </p:nvSpPr>
        <p:spPr>
          <a:xfrm>
            <a:off x="742913" y="1845981"/>
            <a:ext cx="3114694" cy="377360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1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（三）麻痹心理 </a:t>
            </a:r>
            <a:endParaRPr lang="zh-CN" altLang="en-US" sz="14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7" name="Title 6"/>
          <p:cNvSpPr txBox="1"/>
          <p:nvPr>
            <p:custDataLst>
              <p:tags r:id="rId10"/>
            </p:custDataLst>
          </p:nvPr>
        </p:nvSpPr>
        <p:spPr>
          <a:xfrm>
            <a:off x="4307670" y="1845981"/>
            <a:ext cx="4093416" cy="377360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rmAutofit fontScale="90000"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5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麻痹大意是造成事故的主要心理因素之一。行为上表现为马马虎虎，大大咧咧，盲目自信。</a:t>
            </a:r>
            <a:endParaRPr lang="zh-CN" altLang="en-US" sz="15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en-US" altLang="zh-CN" sz="15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a.盲目相信自己的以往经验，认为技术过得硬，保准出不了问题。</a:t>
            </a:r>
            <a:endParaRPr lang="en-US" altLang="zh-CN" sz="15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en-US" altLang="zh-CN" sz="15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b.是以往成功经验或习惯的强化，多次做也无问题，我行我素。</a:t>
            </a:r>
            <a:endParaRPr lang="en-US" altLang="zh-CN" sz="15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en-US" altLang="zh-CN" sz="15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c.高度紧张后精神疲劳，也容易产生麻痹心理。</a:t>
            </a:r>
            <a:endParaRPr lang="en-US" altLang="zh-CN" sz="15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en-US" altLang="zh-CN" sz="15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d.个性因素，一贯松松垮垮，不求甚解的性格特征。自以为绝对安全。</a:t>
            </a:r>
            <a:endParaRPr lang="en-US" altLang="zh-CN" sz="15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en-US" altLang="zh-CN" sz="15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e.惯性操作，不注意周围环境和条件的变化。</a:t>
            </a:r>
            <a:endParaRPr lang="en-US" altLang="zh-CN" sz="15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</p:spTree>
    <p:custDataLst>
      <p:tags r:id="rId11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2" name="图片 11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8603932" y="6137910"/>
            <a:ext cx="540068" cy="720090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342867" y="228601"/>
            <a:ext cx="8458267" cy="457200"/>
          </a:xfrm>
          <a:prstGeom prst="rect">
            <a:avLst/>
          </a:prstGeom>
          <a:noFill/>
        </p:spPr>
        <p:txBody>
          <a:bodyPr wrap="square" lIns="47625" tIns="19050" rIns="47625" bIns="19050" rtlCol="0" anchor="ctr" anchorCtr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400" b="1" spc="16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十大习惯性违章分析</a:t>
            </a:r>
            <a:endParaRPr lang="zh-CN" altLang="en-US" sz="2400" b="1" spc="16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Title 6"/>
          <p:cNvSpPr txBox="1"/>
          <p:nvPr>
            <p:custDataLst>
              <p:tags r:id="rId9"/>
            </p:custDataLst>
          </p:nvPr>
        </p:nvSpPr>
        <p:spPr>
          <a:xfrm>
            <a:off x="485761" y="2194582"/>
            <a:ext cx="8172479" cy="292609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400050" lvl="0" indent="-4000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+mj-ea"/>
              <a:buAutoNum type="ea1JpnChsDbPeriod"/>
            </a:pPr>
            <a:r>
              <a:rPr lang="zh-CN" altLang="en-US" sz="15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逆反心理 </a:t>
            </a:r>
            <a:endParaRPr lang="zh-CN" altLang="en-US" sz="15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400050" lvl="1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12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是一种无视社会规范或管理制度的对抗性心理状态，一般在行为上表现“你让我这样、我偏要那样，越不许干、我越要干”等特征。</a:t>
            </a:r>
            <a:endParaRPr lang="zh-CN" altLang="en-US" sz="12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1028700" lvl="2" indent="-27940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ea"/>
              <a:buAutoNum type="ea1JpnChsDbPeriod"/>
            </a:pPr>
            <a:r>
              <a:rPr lang="en-US" altLang="zh-CN" sz="12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显现对抗：当面顶撞，不但不改正，反而发脾气，或骂骂咧咧，继续违章。</a:t>
            </a:r>
            <a:endParaRPr lang="en-US" altLang="zh-CN" sz="12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1028700" lvl="2" indent="-27940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ea"/>
              <a:buAutoNum type="ea1JpnChsDbPeriod"/>
            </a:pPr>
            <a:r>
              <a:rPr lang="en-US" altLang="zh-CN" sz="12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隐性对抗：表面接受，心理反抗。</a:t>
            </a:r>
            <a:endParaRPr lang="en-US" altLang="zh-CN" sz="12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</p:spTree>
    <p:custDataLst>
      <p:tags r:id="rId10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2" name="图片 11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8603932" y="6137910"/>
            <a:ext cx="540068" cy="720090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342867" y="228601"/>
            <a:ext cx="8458267" cy="457200"/>
          </a:xfrm>
          <a:prstGeom prst="rect">
            <a:avLst/>
          </a:prstGeom>
          <a:noFill/>
        </p:spPr>
        <p:txBody>
          <a:bodyPr wrap="square" lIns="47625" tIns="19050" rIns="47625" bIns="19050" rtlCol="0" anchor="ctr" anchorCtr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400" b="1" spc="16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十大习惯性违章分析</a:t>
            </a:r>
            <a:endParaRPr lang="zh-CN" altLang="en-US" sz="2400" b="1" spc="16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Title 6"/>
          <p:cNvSpPr txBox="1"/>
          <p:nvPr>
            <p:custDataLst>
              <p:tags r:id="rId9"/>
            </p:custDataLst>
          </p:nvPr>
        </p:nvSpPr>
        <p:spPr>
          <a:xfrm>
            <a:off x="985823" y="2100716"/>
            <a:ext cx="7172354" cy="347473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400050" lvl="0" indent="-4000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+mj-ea"/>
              <a:buAutoNum type="ea1JpnChsDbPeriod"/>
            </a:pPr>
            <a:r>
              <a:rPr lang="zh-CN" altLang="en-US" sz="15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逞能心理 </a:t>
            </a:r>
            <a:endParaRPr lang="zh-CN" altLang="en-US" sz="15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400050" lvl="1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12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争强好胜本来是一种积极的心理品质，但如果它和炫耀心理结合起来，且发展到不恰当的地步，就会走向反面。</a:t>
            </a:r>
            <a:endParaRPr lang="zh-CN" altLang="en-US" sz="12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1028700" lvl="2" indent="-27940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ea"/>
              <a:buAutoNum type="ea1JpnChsDbPeriod"/>
            </a:pPr>
            <a:r>
              <a:rPr lang="en-US" altLang="zh-CN" sz="12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争强好胜，积极表现自己，能力不强但自信心过强，不思后果、蛮干冒险作业。</a:t>
            </a:r>
            <a:endParaRPr lang="en-US" altLang="zh-CN" sz="12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1028700" lvl="2" indent="-27940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ea"/>
              <a:buAutoNum type="ea1JpnChsDbPeriod"/>
            </a:pPr>
            <a:r>
              <a:rPr lang="en-US" altLang="zh-CN" sz="12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长时间做相同冒险的事，无任何防护，终有一失。</a:t>
            </a:r>
            <a:endParaRPr lang="en-US" altLang="zh-CN" sz="12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</p:spTree>
    <p:custDataLst>
      <p:tags r:id="rId10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2" name="图片 11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8603932" y="6137910"/>
            <a:ext cx="540068" cy="720090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342867" y="228601"/>
            <a:ext cx="8458267" cy="457200"/>
          </a:xfrm>
          <a:prstGeom prst="rect">
            <a:avLst/>
          </a:prstGeom>
          <a:noFill/>
        </p:spPr>
        <p:txBody>
          <a:bodyPr wrap="square" lIns="47625" tIns="19050" rIns="47625" bIns="19050" rtlCol="0" anchor="ctr" anchorCtr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400" b="1" spc="16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十大习惯性违章分析</a:t>
            </a:r>
            <a:endParaRPr lang="zh-CN" altLang="en-US" sz="2400" b="1" spc="16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Title 6"/>
          <p:cNvSpPr txBox="1"/>
          <p:nvPr>
            <p:custDataLst>
              <p:tags r:id="rId9"/>
            </p:custDataLst>
          </p:nvPr>
        </p:nvSpPr>
        <p:spPr>
          <a:xfrm>
            <a:off x="485761" y="2100716"/>
            <a:ext cx="8172479" cy="347473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400050" lvl="0" indent="-4000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+mj-ea"/>
              <a:buAutoNum type="ea1JpnChsDbPeriod"/>
            </a:pPr>
            <a:r>
              <a:rPr lang="zh-CN" altLang="en-US" sz="15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冒险心理 </a:t>
            </a:r>
            <a:endParaRPr lang="zh-CN" altLang="en-US" sz="15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400050" lvl="1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12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冒险也是引起违章操作的重要心理原因之一。 </a:t>
            </a:r>
            <a:endParaRPr lang="zh-CN" altLang="en-US" sz="12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1028700" lvl="2" indent="-27940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ea"/>
              <a:buAutoNum type="ea1JpnChsDbPeriod"/>
            </a:pPr>
            <a:r>
              <a:rPr lang="en-US" altLang="zh-CN" sz="12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理智性冒险,为了一个神圣的目标，明知山有虎,偏向虎山行。</a:t>
            </a:r>
            <a:endParaRPr lang="en-US" altLang="zh-CN" sz="12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952500" lvl="3" indent="-16510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zh-CN" sz="12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英雄</a:t>
            </a:r>
            <a:endParaRPr lang="en-US" altLang="zh-CN" sz="12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1028700" lvl="2" indent="-27940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ea"/>
              <a:buAutoNum type="ea1JpnChsDbPeriod"/>
            </a:pPr>
            <a:r>
              <a:rPr lang="en-US" altLang="zh-CN" sz="12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非理智性冒险，受激情的驱使，有强烈的虚荣心，怕丢面子,硬充大胆。</a:t>
            </a:r>
            <a:endParaRPr lang="en-US" altLang="zh-CN" sz="12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952500" lvl="3" indent="-16510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zh-CN" sz="12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蛮干</a:t>
            </a:r>
            <a:endParaRPr lang="en-US" altLang="zh-CN" sz="12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</p:spTree>
    <p:custDataLst>
      <p:tags r:id="rId10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6" name="图片 15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18" name="图片 17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8603932" y="0"/>
            <a:ext cx="540068" cy="720090"/>
          </a:xfrm>
          <a:prstGeom prst="rect">
            <a:avLst/>
          </a:prstGeom>
        </p:spPr>
      </p:pic>
      <p:grpSp>
        <p:nvGrpSpPr>
          <p:cNvPr id="3" name="组合 2"/>
          <p:cNvGrpSpPr/>
          <p:nvPr>
            <p:custDataLst>
              <p:tags r:id="rId7"/>
            </p:custDataLst>
          </p:nvPr>
        </p:nvGrpSpPr>
        <p:grpSpPr>
          <a:xfrm>
            <a:off x="6836370" y="0"/>
            <a:ext cx="2312392" cy="4178868"/>
            <a:chOff x="9115160" y="0"/>
            <a:chExt cx="3083190" cy="4178868"/>
          </a:xfrm>
        </p:grpSpPr>
        <p:cxnSp>
          <p:nvCxnSpPr>
            <p:cNvPr id="4" name="直接连接符 3"/>
            <p:cNvCxnSpPr/>
            <p:nvPr>
              <p:custDataLst>
                <p:tags r:id="rId8"/>
              </p:custDataLst>
            </p:nvPr>
          </p:nvCxnSpPr>
          <p:spPr>
            <a:xfrm>
              <a:off x="11930252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>
              <p:custDataLst>
                <p:tags r:id="rId9"/>
              </p:custDataLst>
            </p:nvPr>
          </p:nvCxnSpPr>
          <p:spPr>
            <a:xfrm>
              <a:off x="11662148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>
              <p:custDataLst>
                <p:tags r:id="rId10"/>
              </p:custDataLst>
            </p:nvPr>
          </p:nvCxnSpPr>
          <p:spPr>
            <a:xfrm>
              <a:off x="11528096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>
              <p:custDataLst>
                <p:tags r:id="rId11"/>
              </p:custDataLst>
            </p:nvPr>
          </p:nvCxnSpPr>
          <p:spPr>
            <a:xfrm>
              <a:off x="11259992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12"/>
              </p:custDataLst>
            </p:nvPr>
          </p:nvCxnSpPr>
          <p:spPr>
            <a:xfrm>
              <a:off x="10991888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13"/>
              </p:custDataLst>
            </p:nvPr>
          </p:nvCxnSpPr>
          <p:spPr>
            <a:xfrm>
              <a:off x="9115160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>
              <p:custDataLst>
                <p:tags r:id="rId14"/>
              </p:custDataLst>
            </p:nvPr>
          </p:nvCxnSpPr>
          <p:spPr>
            <a:xfrm>
              <a:off x="9651368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15"/>
              </p:custDataLst>
            </p:nvPr>
          </p:nvCxnSpPr>
          <p:spPr>
            <a:xfrm>
              <a:off x="10187576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16"/>
              </p:custDataLst>
            </p:nvPr>
          </p:nvCxnSpPr>
          <p:spPr>
            <a:xfrm>
              <a:off x="9249212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>
              <p:custDataLst>
                <p:tags r:id="rId17"/>
              </p:custDataLst>
            </p:nvPr>
          </p:nvCxnSpPr>
          <p:spPr>
            <a:xfrm>
              <a:off x="9919472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>
              <p:custDataLst>
                <p:tags r:id="rId18"/>
              </p:custDataLst>
            </p:nvPr>
          </p:nvCxnSpPr>
          <p:spPr>
            <a:xfrm>
              <a:off x="10455680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>
              <p:custDataLst>
                <p:tags r:id="rId19"/>
              </p:custDataLst>
            </p:nvPr>
          </p:nvCxnSpPr>
          <p:spPr>
            <a:xfrm>
              <a:off x="10723784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>
              <p:custDataLst>
                <p:tags r:id="rId20"/>
              </p:custDataLst>
            </p:nvPr>
          </p:nvCxnSpPr>
          <p:spPr>
            <a:xfrm>
              <a:off x="12198350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>
              <p:custDataLst>
                <p:tags r:id="rId21"/>
              </p:custDataLst>
            </p:nvPr>
          </p:nvCxnSpPr>
          <p:spPr>
            <a:xfrm>
              <a:off x="12064304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>
              <p:custDataLst>
                <p:tags r:id="rId22"/>
              </p:custDataLst>
            </p:nvPr>
          </p:nvCxnSpPr>
          <p:spPr>
            <a:xfrm>
              <a:off x="11796200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>
              <p:custDataLst>
                <p:tags r:id="rId23"/>
              </p:custDataLst>
            </p:nvPr>
          </p:nvCxnSpPr>
          <p:spPr>
            <a:xfrm>
              <a:off x="11394044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>
              <p:custDataLst>
                <p:tags r:id="rId24"/>
              </p:custDataLst>
            </p:nvPr>
          </p:nvCxnSpPr>
          <p:spPr>
            <a:xfrm>
              <a:off x="11125940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>
              <p:custDataLst>
                <p:tags r:id="rId25"/>
              </p:custDataLst>
            </p:nvPr>
          </p:nvCxnSpPr>
          <p:spPr>
            <a:xfrm>
              <a:off x="9383264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>
              <p:custDataLst>
                <p:tags r:id="rId26"/>
              </p:custDataLst>
            </p:nvPr>
          </p:nvCxnSpPr>
          <p:spPr>
            <a:xfrm>
              <a:off x="9785420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>
              <p:custDataLst>
                <p:tags r:id="rId27"/>
              </p:custDataLst>
            </p:nvPr>
          </p:nvCxnSpPr>
          <p:spPr>
            <a:xfrm>
              <a:off x="10321628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>
              <p:custDataLst>
                <p:tags r:id="rId28"/>
              </p:custDataLst>
            </p:nvPr>
          </p:nvCxnSpPr>
          <p:spPr>
            <a:xfrm>
              <a:off x="9517316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>
              <p:custDataLst>
                <p:tags r:id="rId29"/>
              </p:custDataLst>
            </p:nvPr>
          </p:nvCxnSpPr>
          <p:spPr>
            <a:xfrm>
              <a:off x="10053524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>
              <p:custDataLst>
                <p:tags r:id="rId30"/>
              </p:custDataLst>
            </p:nvPr>
          </p:nvCxnSpPr>
          <p:spPr>
            <a:xfrm>
              <a:off x="10589732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>
              <p:custDataLst>
                <p:tags r:id="rId31"/>
              </p:custDataLst>
            </p:nvPr>
          </p:nvCxnSpPr>
          <p:spPr>
            <a:xfrm>
              <a:off x="10857836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椭圆 31"/>
          <p:cNvSpPr/>
          <p:nvPr>
            <p:custDataLst>
              <p:tags r:id="rId32"/>
            </p:custDataLst>
          </p:nvPr>
        </p:nvSpPr>
        <p:spPr>
          <a:xfrm>
            <a:off x="5617777" y="1429180"/>
            <a:ext cx="2881713" cy="288171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6604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3" name="任意多边形: 形状 19"/>
          <p:cNvSpPr/>
          <p:nvPr>
            <p:custDataLst>
              <p:tags r:id="rId33"/>
            </p:custDataLst>
          </p:nvPr>
        </p:nvSpPr>
        <p:spPr>
          <a:xfrm>
            <a:off x="4764513" y="2805790"/>
            <a:ext cx="4379488" cy="4052211"/>
          </a:xfrm>
          <a:custGeom>
            <a:avLst/>
            <a:gdLst>
              <a:gd name="connsiteX0" fmla="*/ 3152097 w 5400187"/>
              <a:gd name="connsiteY0" fmla="*/ 0 h 3747475"/>
              <a:gd name="connsiteX1" fmla="*/ 5380966 w 5400187"/>
              <a:gd name="connsiteY1" fmla="*/ 923228 h 3747475"/>
              <a:gd name="connsiteX2" fmla="*/ 5400187 w 5400187"/>
              <a:gd name="connsiteY2" fmla="*/ 944376 h 3747475"/>
              <a:gd name="connsiteX3" fmla="*/ 5400187 w 5400187"/>
              <a:gd name="connsiteY3" fmla="*/ 3747475 h 3747475"/>
              <a:gd name="connsiteX4" fmla="*/ 57954 w 5400187"/>
              <a:gd name="connsiteY4" fmla="*/ 3747475 h 3747475"/>
              <a:gd name="connsiteX5" fmla="*/ 16274 w 5400187"/>
              <a:gd name="connsiteY5" fmla="*/ 3474380 h 3747475"/>
              <a:gd name="connsiteX6" fmla="*/ 0 w 5400187"/>
              <a:gd name="connsiteY6" fmla="*/ 3152096 h 3747475"/>
              <a:gd name="connsiteX7" fmla="*/ 3152097 w 5400187"/>
              <a:gd name="connsiteY7" fmla="*/ 0 h 374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00187" h="3747475">
                <a:moveTo>
                  <a:pt x="3152097" y="0"/>
                </a:moveTo>
                <a:cubicBezTo>
                  <a:pt x="4022524" y="0"/>
                  <a:pt x="4810549" y="352811"/>
                  <a:pt x="5380966" y="923228"/>
                </a:cubicBezTo>
                <a:lnTo>
                  <a:pt x="5400187" y="944376"/>
                </a:lnTo>
                <a:lnTo>
                  <a:pt x="5400187" y="3747475"/>
                </a:lnTo>
                <a:lnTo>
                  <a:pt x="57954" y="3747475"/>
                </a:lnTo>
                <a:lnTo>
                  <a:pt x="16274" y="3474380"/>
                </a:lnTo>
                <a:cubicBezTo>
                  <a:pt x="5513" y="3368416"/>
                  <a:pt x="0" y="3260900"/>
                  <a:pt x="0" y="3152096"/>
                </a:cubicBezTo>
                <a:cubicBezTo>
                  <a:pt x="0" y="1411241"/>
                  <a:pt x="1411242" y="0"/>
                  <a:pt x="3152097" y="0"/>
                </a:cubicBezTo>
                <a:close/>
              </a:path>
            </a:pathLst>
          </a:custGeom>
          <a:solidFill>
            <a:schemeClr val="lt1">
              <a:lumMod val="85000"/>
              <a:alpha val="99000"/>
            </a:schemeClr>
          </a:solidFill>
          <a:ln>
            <a:noFill/>
          </a:ln>
          <a:effectLst>
            <a:outerShdw blurRad="6604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4" name="任意多边形: 形状 17"/>
          <p:cNvSpPr/>
          <p:nvPr>
            <p:custDataLst>
              <p:tags r:id="rId34"/>
            </p:custDataLst>
          </p:nvPr>
        </p:nvSpPr>
        <p:spPr>
          <a:xfrm>
            <a:off x="0" y="0"/>
            <a:ext cx="7058634" cy="6857999"/>
          </a:xfrm>
          <a:custGeom>
            <a:avLst/>
            <a:gdLst>
              <a:gd name="connsiteX0" fmla="*/ 0 w 9411512"/>
              <a:gd name="connsiteY0" fmla="*/ 0 h 6857999"/>
              <a:gd name="connsiteX1" fmla="*/ 9066539 w 9411512"/>
              <a:gd name="connsiteY1" fmla="*/ 0 h 6857999"/>
              <a:gd name="connsiteX2" fmla="*/ 9141589 w 9411512"/>
              <a:gd name="connsiteY2" fmla="*/ 221804 h 6857999"/>
              <a:gd name="connsiteX3" fmla="*/ 9411512 w 9411512"/>
              <a:gd name="connsiteY3" fmla="*/ 2007174 h 6857999"/>
              <a:gd name="connsiteX4" fmla="*/ 6999850 w 9411512"/>
              <a:gd name="connsiteY4" fmla="*/ 6818295 h 6857999"/>
              <a:gd name="connsiteX5" fmla="*/ 6944016 w 9411512"/>
              <a:gd name="connsiteY5" fmla="*/ 6857999 h 6857999"/>
              <a:gd name="connsiteX6" fmla="*/ 0 w 9411512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11512" h="6857999">
                <a:moveTo>
                  <a:pt x="0" y="0"/>
                </a:moveTo>
                <a:lnTo>
                  <a:pt x="9066539" y="0"/>
                </a:lnTo>
                <a:lnTo>
                  <a:pt x="9141589" y="221804"/>
                </a:lnTo>
                <a:cubicBezTo>
                  <a:pt x="9317011" y="785802"/>
                  <a:pt x="9411512" y="1385452"/>
                  <a:pt x="9411512" y="2007174"/>
                </a:cubicBezTo>
                <a:cubicBezTo>
                  <a:pt x="9411512" y="3975961"/>
                  <a:pt x="8463877" y="5723415"/>
                  <a:pt x="6999850" y="6818295"/>
                </a:cubicBezTo>
                <a:lnTo>
                  <a:pt x="694401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lt1">
              <a:alpha val="99000"/>
            </a:schemeClr>
          </a:solidFill>
          <a:ln>
            <a:noFill/>
          </a:ln>
          <a:effectLst>
            <a:outerShdw blurRad="355600" dist="38100" algn="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cxnSp>
        <p:nvCxnSpPr>
          <p:cNvPr id="35" name="直接连接符 34"/>
          <p:cNvCxnSpPr/>
          <p:nvPr>
            <p:custDataLst>
              <p:tags r:id="rId35"/>
            </p:custDataLst>
          </p:nvPr>
        </p:nvCxnSpPr>
        <p:spPr>
          <a:xfrm>
            <a:off x="855554" y="3081312"/>
            <a:ext cx="0" cy="390374"/>
          </a:xfrm>
          <a:prstGeom prst="line">
            <a:avLst/>
          </a:prstGeom>
          <a:ln w="28575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>
            <p:custDataLst>
              <p:tags r:id="rId36"/>
            </p:custDataLst>
          </p:nvPr>
        </p:nvCxnSpPr>
        <p:spPr>
          <a:xfrm>
            <a:off x="799624" y="5719286"/>
            <a:ext cx="0" cy="387668"/>
          </a:xfrm>
          <a:prstGeom prst="line">
            <a:avLst/>
          </a:prstGeom>
          <a:ln w="12700">
            <a:solidFill>
              <a:schemeClr val="l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>
            <p:custDataLst>
              <p:tags r:id="rId37"/>
            </p:custDataLst>
          </p:nvPr>
        </p:nvCxnSpPr>
        <p:spPr>
          <a:xfrm>
            <a:off x="900113" y="5719286"/>
            <a:ext cx="0" cy="387668"/>
          </a:xfrm>
          <a:prstGeom prst="line">
            <a:avLst/>
          </a:prstGeom>
          <a:ln w="12700">
            <a:solidFill>
              <a:schemeClr val="l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 txBox="1"/>
          <p:nvPr>
            <p:custDataLst>
              <p:tags r:id="rId38"/>
            </p:custDataLst>
          </p:nvPr>
        </p:nvSpPr>
        <p:spPr>
          <a:xfrm>
            <a:off x="1028708" y="2374129"/>
            <a:ext cx="4800638" cy="1804988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19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所谓习惯性违章，就是指那些固守不良作业传统和工作习惯，违反安全操作规程的行为，他是诱发安全生产事故的土壤和温床。80%以上的事故是由违章引起的，且大部分又与习惯性违章作业有关。</a:t>
            </a:r>
            <a:endParaRPr lang="zh-CN" altLang="en-US" sz="19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</p:spTree>
    <p:custDataLst>
      <p:tags r:id="rId39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2" name="图片 11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8603932" y="6137910"/>
            <a:ext cx="540068" cy="720090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8"/>
            </p:custDataLst>
          </p:nvPr>
        </p:nvSpPr>
        <p:spPr>
          <a:xfrm>
            <a:off x="342867" y="228601"/>
            <a:ext cx="8458267" cy="457200"/>
          </a:xfrm>
          <a:prstGeom prst="rect">
            <a:avLst/>
          </a:prstGeom>
          <a:noFill/>
        </p:spPr>
        <p:txBody>
          <a:bodyPr wrap="square" lIns="47625" tIns="19050" rIns="47625" bIns="19050" rtlCol="0" anchor="ctr" anchorCtr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400" b="1" spc="16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十大习惯性违章分析</a:t>
            </a:r>
            <a:endParaRPr lang="zh-CN" altLang="en-US" sz="2400" b="1" spc="16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Title 6"/>
          <p:cNvSpPr txBox="1"/>
          <p:nvPr>
            <p:custDataLst>
              <p:tags r:id="rId9"/>
            </p:custDataLst>
          </p:nvPr>
        </p:nvSpPr>
        <p:spPr>
          <a:xfrm>
            <a:off x="1485886" y="2100716"/>
            <a:ext cx="6172228" cy="347473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400050" lvl="0" indent="-4000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+mj-ea"/>
              <a:buAutoNum type="ea1JpnChsDbPeriod"/>
            </a:pPr>
            <a:r>
              <a:rPr lang="zh-CN" altLang="en-US" sz="15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从众心理 </a:t>
            </a:r>
            <a:endParaRPr lang="zh-CN" altLang="en-US" sz="15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400050" lvl="1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2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指个人在群体中由于实际存在的或头脑中想象到的群体压力，而在知觉、判断、信念以及行为上表现出与群体中大多数人一致的现象。</a:t>
            </a:r>
            <a:endParaRPr lang="zh-CN" altLang="en-US" sz="12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1028700" lvl="2" indent="-27940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ea"/>
              <a:buAutoNum type="ea1JpnChsDbPeriod"/>
            </a:pPr>
            <a:r>
              <a:rPr lang="en-US" altLang="zh-CN" sz="12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自觉从众，心悦诚服、甘心情愿与大家一致违章。</a:t>
            </a:r>
            <a:endParaRPr lang="en-US" altLang="zh-CN" sz="12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1028700" lvl="2" indent="-27940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ea"/>
              <a:buAutoNum type="ea1JpnChsDbPeriod"/>
            </a:pPr>
            <a:r>
              <a:rPr lang="en-US" altLang="zh-CN" sz="12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是被迫从众，表面上跟着走，心理反感。</a:t>
            </a:r>
            <a:endParaRPr lang="en-US" altLang="zh-CN" sz="12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</p:spTree>
    <p:custDataLst>
      <p:tags r:id="rId10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2" name="图片 11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8603932" y="6137910"/>
            <a:ext cx="540068" cy="720090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8"/>
            </p:custDataLst>
          </p:nvPr>
        </p:nvSpPr>
        <p:spPr>
          <a:xfrm>
            <a:off x="342867" y="228601"/>
            <a:ext cx="8458267" cy="457200"/>
          </a:xfrm>
          <a:prstGeom prst="rect">
            <a:avLst/>
          </a:prstGeom>
          <a:noFill/>
        </p:spPr>
        <p:txBody>
          <a:bodyPr wrap="square" lIns="47625" tIns="19050" rIns="47625" bIns="19050" rtlCol="0" anchor="ctr" anchorCtr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400" b="1" spc="16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十大习惯性违章分析</a:t>
            </a:r>
            <a:endParaRPr lang="zh-CN" altLang="en-US" sz="2400" b="1" spc="16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Title 6"/>
          <p:cNvSpPr txBox="1"/>
          <p:nvPr>
            <p:custDataLst>
              <p:tags r:id="rId9"/>
            </p:custDataLst>
          </p:nvPr>
        </p:nvSpPr>
        <p:spPr>
          <a:xfrm>
            <a:off x="457114" y="2112414"/>
            <a:ext cx="8229771" cy="3544919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400050" lvl="0" indent="-4000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+mj-ea"/>
              <a:buAutoNum type="ea1JpnChsDbPeriod"/>
            </a:pPr>
            <a:r>
              <a:rPr lang="zh-CN" altLang="en-US" sz="15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无所谓心理 </a:t>
            </a:r>
            <a:endParaRPr lang="zh-CN" altLang="en-US" sz="15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400050" lvl="1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2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表现为遵章或违章都满不乎。</a:t>
            </a:r>
            <a:endParaRPr lang="zh-CN" altLang="en-US" sz="12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1028700" lvl="2" indent="-27940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ea"/>
              <a:buAutoNum type="ea1JpnChsDbPeriod"/>
            </a:pPr>
            <a:r>
              <a:rPr lang="en-US" altLang="zh-CN" sz="12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是本人根本没意识到危险的存在，认为章程是领导用来卡人的。</a:t>
            </a:r>
            <a:endParaRPr lang="en-US" altLang="zh-CN" sz="12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1028700" lvl="2" indent="-27940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ea"/>
              <a:buAutoNum type="ea1JpnChsDbPeriod"/>
            </a:pPr>
            <a:r>
              <a:rPr lang="en-US" altLang="zh-CN" sz="12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是对安全问题谈起来重要，干起来次要，比起来不要，不把安全规定放眼里。</a:t>
            </a:r>
            <a:endParaRPr lang="en-US" altLang="zh-CN" sz="12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1028700" lvl="2" indent="-27940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ea"/>
              <a:buAutoNum type="ea1JpnChsDbPeriod"/>
            </a:pPr>
            <a:r>
              <a:rPr lang="en-US" altLang="zh-CN" sz="12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认为违章是必然的，不违章就干不成活。</a:t>
            </a:r>
            <a:endParaRPr lang="en-US" altLang="zh-CN" sz="12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</p:spTree>
    <p:custDataLst>
      <p:tags r:id="rId10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2" name="图片 11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8603932" y="6137910"/>
            <a:ext cx="540068" cy="720090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342867" y="228601"/>
            <a:ext cx="8458267" cy="457200"/>
          </a:xfrm>
          <a:prstGeom prst="rect">
            <a:avLst/>
          </a:prstGeom>
          <a:noFill/>
        </p:spPr>
        <p:txBody>
          <a:bodyPr wrap="square" lIns="47625" tIns="19050" rIns="47625" bIns="19050" rtlCol="0" anchor="ctr" anchorCtr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400" b="1" spc="16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十大习惯性违章分析</a:t>
            </a:r>
            <a:endParaRPr lang="zh-CN" altLang="en-US" sz="2400" b="1" spc="16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" name="Title 6"/>
          <p:cNvSpPr txBox="1"/>
          <p:nvPr>
            <p:custDataLst>
              <p:tags r:id="rId9"/>
            </p:custDataLst>
          </p:nvPr>
        </p:nvSpPr>
        <p:spPr>
          <a:xfrm>
            <a:off x="2285986" y="2194582"/>
            <a:ext cx="4572028" cy="292609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400050" lvl="0" indent="-4000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+mj-ea"/>
              <a:buAutoNum type="ea1JpnChsDbPeriod"/>
            </a:pPr>
            <a:r>
              <a:rPr lang="zh-CN" altLang="en-US" sz="15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好奇心理 </a:t>
            </a:r>
            <a:endParaRPr lang="zh-CN" altLang="en-US" sz="15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508000" lvl="1" indent="-22225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○"/>
            </a:pPr>
            <a:r>
              <a:rPr lang="zh-CN" altLang="en-US" sz="12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好奇心强。什么都感觉很新鲜，乱摸乱动，使人和设备处于不安全状态。</a:t>
            </a:r>
            <a:endParaRPr lang="zh-CN" altLang="en-US" sz="12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508000" lvl="1" indent="-22225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○"/>
            </a:pPr>
            <a:r>
              <a:rPr lang="zh-CN" altLang="en-US" sz="12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因周围发生的事转移注意力或影响正常操作，造成违章事故。</a:t>
            </a:r>
            <a:endParaRPr lang="zh-CN" altLang="en-US" sz="12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</p:spTree>
    <p:custDataLst>
      <p:tags r:id="rId10"/>
    </p:custData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2" name="图片 11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8603932" y="6137910"/>
            <a:ext cx="540068" cy="720090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9"/>
          <a:srcRect t="4196" b="4196"/>
          <a:stretch>
            <a:fillRect/>
          </a:stretch>
        </p:blipFill>
        <p:spPr>
          <a:xfrm>
            <a:off x="5372100" y="2381250"/>
            <a:ext cx="2857500" cy="33147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000" h="6960">
                <a:moveTo>
                  <a:pt x="0" y="0"/>
                </a:moveTo>
                <a:lnTo>
                  <a:pt x="6000" y="0"/>
                </a:lnTo>
                <a:lnTo>
                  <a:pt x="6000" y="6960"/>
                </a:lnTo>
                <a:lnTo>
                  <a:pt x="0" y="69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9" name="文本框 8"/>
          <p:cNvSpPr txBox="1"/>
          <p:nvPr>
            <p:custDataLst>
              <p:tags r:id="rId10"/>
            </p:custDataLst>
          </p:nvPr>
        </p:nvSpPr>
        <p:spPr>
          <a:xfrm>
            <a:off x="342867" y="228601"/>
            <a:ext cx="8458267" cy="457200"/>
          </a:xfrm>
          <a:prstGeom prst="rect">
            <a:avLst/>
          </a:prstGeom>
          <a:noFill/>
        </p:spPr>
        <p:txBody>
          <a:bodyPr wrap="square" lIns="47625" tIns="19050" rIns="47625" bIns="19050" rtlCol="0" anchor="ctr" anchorCtr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400" b="1" spc="16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十大习惯性违章分析</a:t>
            </a:r>
            <a:endParaRPr lang="zh-CN" altLang="en-US" sz="2400" b="1" spc="16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11"/>
            </p:custDataLst>
          </p:nvPr>
        </p:nvSpPr>
        <p:spPr>
          <a:xfrm>
            <a:off x="1585898" y="2743222"/>
            <a:ext cx="5972203" cy="182881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400050" lvl="0" indent="-4000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+mj-ea"/>
              <a:buAutoNum type="ea1JpnChsDbPeriod"/>
            </a:pPr>
            <a:r>
              <a:rPr lang="zh-CN" altLang="en-US" sz="15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charset="-122"/>
              </a:rPr>
              <a:t>情绪波动，思想不集中</a:t>
            </a:r>
            <a:endParaRPr lang="zh-CN" altLang="en-US" sz="15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charset="-122"/>
            </a:endParaRPr>
          </a:p>
          <a:p>
            <a:pPr marL="508000" lvl="1" indent="-22225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○"/>
            </a:pPr>
            <a:r>
              <a:rPr lang="zh-CN" altLang="en-US" sz="12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charset="-122"/>
              </a:rPr>
              <a:t>情绪是心境变化的一种状态。</a:t>
            </a:r>
            <a:endParaRPr lang="zh-CN" altLang="en-US" sz="12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charset="-122"/>
            </a:endParaRPr>
          </a:p>
          <a:p>
            <a:pPr marL="508000" lvl="1" indent="-22225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○"/>
            </a:pPr>
            <a:r>
              <a:rPr lang="zh-CN" altLang="en-US" sz="12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charset="-122"/>
              </a:rPr>
              <a:t>顾次此失彼、手忙脚乱。</a:t>
            </a:r>
            <a:endParaRPr lang="zh-CN" altLang="en-US" sz="12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charset="-122"/>
            </a:endParaRPr>
          </a:p>
          <a:p>
            <a:pPr marL="508000" lvl="1" indent="-22225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○"/>
            </a:pPr>
            <a:r>
              <a:rPr lang="zh-CN" altLang="en-US" sz="12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charset="-122"/>
              </a:rPr>
              <a:t>高度兴奋导致不安全行为。</a:t>
            </a:r>
            <a:endParaRPr lang="zh-CN" altLang="en-US" sz="12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charset="-122"/>
            </a:endParaRPr>
          </a:p>
        </p:txBody>
      </p:sp>
    </p:spTree>
    <p:custDataLst>
      <p:tags r:id="rId12"/>
    </p:custData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2" name="图片 11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8603932" y="6137910"/>
            <a:ext cx="540068" cy="720090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sp>
        <p:nvSpPr>
          <p:cNvPr id="2" name="矩形 12"/>
          <p:cNvSpPr/>
          <p:nvPr>
            <p:custDataLst>
              <p:tags r:id="rId8"/>
            </p:custDataLst>
          </p:nvPr>
        </p:nvSpPr>
        <p:spPr>
          <a:xfrm rot="240000">
            <a:off x="1143009" y="2705121"/>
            <a:ext cx="6972356" cy="2514620"/>
          </a:xfrm>
          <a:prstGeom prst="rect">
            <a:avLst/>
          </a:prstGeom>
          <a:noFill/>
          <a:ln w="25400">
            <a:solidFill>
              <a:schemeClr val="accent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" name="矩形 2"/>
          <p:cNvSpPr/>
          <p:nvPr>
            <p:custDataLst>
              <p:tags r:id="rId9"/>
            </p:custDataLst>
          </p:nvPr>
        </p:nvSpPr>
        <p:spPr>
          <a:xfrm>
            <a:off x="1485912" y="2571771"/>
            <a:ext cx="6286550" cy="2628921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127000" dir="5400000" algn="ctr" rotWithShape="0">
              <a:schemeClr val="lt1">
                <a:lumMod val="50000"/>
                <a:alpha val="8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" name="椭圆 4"/>
          <p:cNvSpPr/>
          <p:nvPr>
            <p:custDataLst>
              <p:tags r:id="rId10"/>
            </p:custDataLst>
          </p:nvPr>
        </p:nvSpPr>
        <p:spPr>
          <a:xfrm>
            <a:off x="8486140" y="1540510"/>
            <a:ext cx="57150" cy="571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9" name="椭圆 8"/>
          <p:cNvSpPr/>
          <p:nvPr>
            <p:custDataLst>
              <p:tags r:id="rId11"/>
            </p:custDataLst>
          </p:nvPr>
        </p:nvSpPr>
        <p:spPr>
          <a:xfrm>
            <a:off x="8615045" y="1540510"/>
            <a:ext cx="57150" cy="571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" name="椭圆 12"/>
          <p:cNvSpPr/>
          <p:nvPr>
            <p:custDataLst>
              <p:tags r:id="rId12"/>
            </p:custDataLst>
          </p:nvPr>
        </p:nvSpPr>
        <p:spPr>
          <a:xfrm>
            <a:off x="8743950" y="1540510"/>
            <a:ext cx="57150" cy="571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6" name="椭圆 15"/>
          <p:cNvSpPr/>
          <p:nvPr>
            <p:custDataLst>
              <p:tags r:id="rId13"/>
            </p:custDataLst>
          </p:nvPr>
        </p:nvSpPr>
        <p:spPr>
          <a:xfrm>
            <a:off x="342900" y="6105525"/>
            <a:ext cx="57150" cy="571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9" name="椭圆 18"/>
          <p:cNvSpPr/>
          <p:nvPr>
            <p:custDataLst>
              <p:tags r:id="rId14"/>
            </p:custDataLst>
          </p:nvPr>
        </p:nvSpPr>
        <p:spPr>
          <a:xfrm>
            <a:off x="471805" y="6105525"/>
            <a:ext cx="57150" cy="571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1" name="椭圆 20"/>
          <p:cNvSpPr/>
          <p:nvPr>
            <p:custDataLst>
              <p:tags r:id="rId15"/>
            </p:custDataLst>
          </p:nvPr>
        </p:nvSpPr>
        <p:spPr>
          <a:xfrm>
            <a:off x="600710" y="6105525"/>
            <a:ext cx="57150" cy="571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16"/>
            </p:custDataLst>
          </p:nvPr>
        </p:nvSpPr>
        <p:spPr>
          <a:xfrm>
            <a:off x="342867" y="228601"/>
            <a:ext cx="8458267" cy="457200"/>
          </a:xfrm>
          <a:prstGeom prst="rect">
            <a:avLst/>
          </a:prstGeom>
          <a:noFill/>
        </p:spPr>
        <p:txBody>
          <a:bodyPr wrap="square" lIns="47625" tIns="19050" rIns="47625" bIns="19050" rtlCol="0" anchor="ctr" anchorCtr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500" b="1" spc="16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十大习惯性违章分析</a:t>
            </a:r>
            <a:endParaRPr lang="zh-CN" altLang="en-US" sz="2500" b="1" spc="16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3" name="Title 6"/>
          <p:cNvSpPr txBox="1"/>
          <p:nvPr>
            <p:custDataLst>
              <p:tags r:id="rId17"/>
            </p:custDataLst>
          </p:nvPr>
        </p:nvSpPr>
        <p:spPr>
          <a:xfrm>
            <a:off x="1714432" y="3029008"/>
            <a:ext cx="5829115" cy="694829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  <a:buFontTx/>
              <a:buNone/>
            </a:pPr>
            <a:r>
              <a:rPr kumimoji="0" lang="zh-CN" altLang="en-US" sz="2400" b="1" i="0" spc="120" noProof="0" dirty="0">
                <a:ln w="3175">
                  <a:noFill/>
                  <a:prstDash val="dash"/>
                </a:ln>
                <a:solidFill>
                  <a:schemeClr val="dk1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（十一）技术不熟练，遇险惊慌	</a:t>
            </a:r>
            <a:endParaRPr kumimoji="0" lang="zh-CN" altLang="en-US" sz="2400" b="1" i="0" spc="120" noProof="0" dirty="0">
              <a:ln w="3175">
                <a:noFill/>
                <a:prstDash val="dash"/>
              </a:ln>
              <a:solidFill>
                <a:schemeClr val="dk1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26" name="Title 6"/>
          <p:cNvSpPr txBox="1"/>
          <p:nvPr>
            <p:custDataLst>
              <p:tags r:id="rId18"/>
            </p:custDataLst>
          </p:nvPr>
        </p:nvSpPr>
        <p:spPr>
          <a:xfrm>
            <a:off x="1714427" y="3776700"/>
            <a:ext cx="5829120" cy="966792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r>
              <a:rPr lang="zh-CN" altLang="en-US" sz="2000" spc="6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charset="-122"/>
              </a:rPr>
              <a:t>对突如其来的异常情况，惊慌失措，甚至茫然。</a:t>
            </a:r>
            <a:endParaRPr lang="zh-CN" altLang="en-US" sz="2000" spc="6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charset="-122"/>
            </a:endParaRPr>
          </a:p>
          <a:p>
            <a:pPr marL="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r>
              <a:rPr lang="zh-CN" altLang="en-US" sz="2000" spc="6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charset="-122"/>
              </a:rPr>
              <a:t>无法进行应急处理，难断方向，不知所措。</a:t>
            </a:r>
            <a:endParaRPr lang="zh-CN" altLang="en-US" sz="2000" spc="6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charset="-122"/>
            </a:endParaRPr>
          </a:p>
        </p:txBody>
      </p:sp>
    </p:spTree>
    <p:custDataLst>
      <p:tags r:id="rId19"/>
    </p:custData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2" name="图片 11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8603932" y="6137910"/>
            <a:ext cx="540068" cy="720090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342867" y="228601"/>
            <a:ext cx="8458267" cy="457200"/>
          </a:xfrm>
          <a:prstGeom prst="rect">
            <a:avLst/>
          </a:prstGeom>
          <a:noFill/>
        </p:spPr>
        <p:txBody>
          <a:bodyPr wrap="square" lIns="47625" tIns="19050" rIns="47625" bIns="19050" rtlCol="0" anchor="ctr" anchorCtr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400" b="1" spc="16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十大习惯性违章分析</a:t>
            </a:r>
            <a:endParaRPr lang="zh-CN" altLang="en-US" sz="2400" b="1" spc="16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" name="Title 6"/>
          <p:cNvSpPr txBox="1"/>
          <p:nvPr>
            <p:custDataLst>
              <p:tags r:id="rId9"/>
            </p:custDataLst>
          </p:nvPr>
        </p:nvSpPr>
        <p:spPr>
          <a:xfrm>
            <a:off x="1385873" y="2606062"/>
            <a:ext cx="6372254" cy="210313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15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charset="-122"/>
              </a:rPr>
              <a:t>（十二）工作枯燥厌倦心理</a:t>
            </a:r>
            <a:endParaRPr lang="zh-CN" altLang="en-US" sz="15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charset="-122"/>
            </a:endParaRPr>
          </a:p>
          <a:p>
            <a:pPr marL="508000" lvl="1" indent="-22225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○"/>
            </a:pPr>
            <a:r>
              <a:rPr lang="zh-CN" altLang="en-US" sz="12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charset="-122"/>
              </a:rPr>
              <a:t>从事单调、重复工作的人员，容易产生心理疲劳和厌倦感。</a:t>
            </a:r>
            <a:endParaRPr lang="zh-CN" altLang="en-US" sz="12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charset="-122"/>
            </a:endParaRPr>
          </a:p>
          <a:p>
            <a:pPr marL="508000" lvl="1" indent="-22225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○"/>
            </a:pPr>
            <a:r>
              <a:rPr lang="zh-CN" altLang="en-US" sz="12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charset="-122"/>
              </a:rPr>
              <a:t>重复不断无变化的、缺乏自主性、感觉不到有意义和重要性。</a:t>
            </a:r>
            <a:endParaRPr lang="zh-CN" altLang="en-US" sz="12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charset="-122"/>
            </a:endParaRPr>
          </a:p>
        </p:txBody>
      </p:sp>
    </p:spTree>
    <p:custDataLst>
      <p:tags r:id="rId10"/>
    </p:custData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2" name="图片 11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8603932" y="6137910"/>
            <a:ext cx="540068" cy="720090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342867" y="228601"/>
            <a:ext cx="8458267" cy="457200"/>
          </a:xfrm>
          <a:prstGeom prst="rect">
            <a:avLst/>
          </a:prstGeom>
          <a:noFill/>
        </p:spPr>
        <p:txBody>
          <a:bodyPr wrap="square" lIns="47625" tIns="19050" rIns="47625" bIns="19050" rtlCol="0" anchor="ctr" anchorCtr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400" b="1" spc="16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十大习惯性违章分析</a:t>
            </a:r>
            <a:endParaRPr lang="zh-CN" altLang="en-US" sz="2400" b="1" spc="16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" name="Title 6"/>
          <p:cNvSpPr txBox="1"/>
          <p:nvPr>
            <p:custDataLst>
              <p:tags r:id="rId9"/>
            </p:custDataLst>
          </p:nvPr>
        </p:nvSpPr>
        <p:spPr>
          <a:xfrm>
            <a:off x="1385873" y="2606062"/>
            <a:ext cx="6372254" cy="210313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15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charset="-122"/>
              </a:rPr>
              <a:t>（十三）错觉下意识心理</a:t>
            </a:r>
            <a:endParaRPr lang="zh-CN" altLang="en-US" sz="15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charset="-122"/>
            </a:endParaRPr>
          </a:p>
          <a:p>
            <a:pPr marL="508000" lvl="1" indent="-22225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○"/>
            </a:pPr>
            <a:r>
              <a:rPr lang="zh-CN" altLang="en-US" sz="12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charset="-122"/>
              </a:rPr>
              <a:t>这是个别人的特殊心态，一旦出现，后果极为严重。</a:t>
            </a:r>
            <a:endParaRPr lang="zh-CN" altLang="en-US" sz="12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charset="-122"/>
            </a:endParaRPr>
          </a:p>
          <a:p>
            <a:pPr marL="508000" lvl="1" indent="-22225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○"/>
            </a:pPr>
            <a:r>
              <a:rPr lang="zh-CN" altLang="en-US" sz="12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charset="-122"/>
              </a:rPr>
              <a:t>错觉是有刺激物的情况下发生的，一般不会消失（不同于幻觉）</a:t>
            </a:r>
            <a:endParaRPr lang="zh-CN" altLang="en-US" sz="12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charset="-122"/>
            </a:endParaRPr>
          </a:p>
        </p:txBody>
      </p:sp>
    </p:spTree>
    <p:custDataLst>
      <p:tags r:id="rId10"/>
    </p:custData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2" name="图片 11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8603932" y="6137910"/>
            <a:ext cx="540068" cy="720090"/>
          </a:xfrm>
          <a:prstGeom prst="rect">
            <a:avLst/>
          </a:prstGeom>
        </p:spPr>
      </p:pic>
      <p:pic>
        <p:nvPicPr>
          <p:cNvPr id="2" name="图片 1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342867" y="228600"/>
            <a:ext cx="8458267" cy="457200"/>
          </a:xfrm>
          <a:prstGeom prst="rect">
            <a:avLst/>
          </a:prstGeom>
          <a:noFill/>
        </p:spPr>
        <p:txBody>
          <a:bodyPr wrap="square" lIns="47625" tIns="19050" rIns="47625" bIns="19050" rtlCol="0" anchor="ctr" anchorCtr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2400" b="1" spc="16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“十项现场高风险作业”</a:t>
            </a:r>
            <a:endParaRPr lang="en-US" altLang="zh-CN" sz="2400" b="1" spc="16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9"/>
            </p:custDataLst>
          </p:nvPr>
        </p:nvSpPr>
        <p:spPr>
          <a:xfrm>
            <a:off x="571469" y="2089287"/>
            <a:ext cx="2514619" cy="3406159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5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（一） 设备检修作业</a:t>
            </a:r>
            <a:endParaRPr lang="zh-CN" altLang="en-US" sz="15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5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（二）电器作业</a:t>
            </a:r>
            <a:endParaRPr lang="zh-CN" altLang="en-US" sz="15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5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（三）热工作业</a:t>
            </a:r>
            <a:endParaRPr lang="zh-CN" altLang="en-US" sz="15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5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（四）进入有限空间作业</a:t>
            </a:r>
            <a:endParaRPr lang="zh-CN" altLang="en-US" sz="15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5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（五）挖掘作业</a:t>
            </a:r>
            <a:endParaRPr lang="zh-CN" altLang="en-US" sz="15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7" name="Title 6"/>
          <p:cNvSpPr txBox="1"/>
          <p:nvPr>
            <p:custDataLst>
              <p:tags r:id="rId10"/>
            </p:custDataLst>
          </p:nvPr>
        </p:nvSpPr>
        <p:spPr>
          <a:xfrm>
            <a:off x="3314691" y="2089287"/>
            <a:ext cx="2514619" cy="3406159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5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（六）起重作业</a:t>
            </a:r>
            <a:endParaRPr lang="zh-CN" altLang="en-US" sz="15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5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（七）高处作业</a:t>
            </a:r>
            <a:endParaRPr lang="zh-CN" altLang="en-US" sz="15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5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（八）接触危险化学品作业</a:t>
            </a:r>
            <a:endParaRPr lang="zh-CN" altLang="en-US" sz="15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5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（九）交通运输</a:t>
            </a:r>
            <a:endParaRPr lang="zh-CN" altLang="en-US" sz="15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5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（十）联合作业（交叉作业） </a:t>
            </a:r>
            <a:endParaRPr lang="zh-CN" altLang="en-US" sz="15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9" name="Title 6"/>
          <p:cNvSpPr txBox="1"/>
          <p:nvPr>
            <p:custDataLst>
              <p:tags r:id="rId11"/>
            </p:custDataLst>
          </p:nvPr>
        </p:nvSpPr>
        <p:spPr>
          <a:xfrm>
            <a:off x="6057912" y="2089287"/>
            <a:ext cx="2514619" cy="3406159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15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严格执行作业票制度，严格遵照电气作业“十不准”、起重作业“十不吊”原则 。</a:t>
            </a:r>
            <a:endParaRPr lang="zh-CN" altLang="en-US" sz="15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" name="图片 1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8603932" y="6137910"/>
            <a:ext cx="540068" cy="720090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sp>
        <p:nvSpPr>
          <p:cNvPr id="5" name="矩形 13"/>
          <p:cNvSpPr/>
          <p:nvPr>
            <p:custDataLst>
              <p:tags r:id="rId8"/>
            </p:custDataLst>
          </p:nvPr>
        </p:nvSpPr>
        <p:spPr>
          <a:xfrm>
            <a:off x="1957372" y="1998340"/>
            <a:ext cx="5229265" cy="3773443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54000" dir="5400000" algn="ctr" rotWithShape="0">
              <a:schemeClr val="lt2">
                <a:lumMod val="75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r>
              <a:rPr lang="zh-CN" altLang="en-US" sz="135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2</a:t>
            </a:r>
            <a:endParaRPr lang="zh-CN" altLang="en-US" sz="135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9"/>
            </p:custDataLst>
          </p:nvPr>
        </p:nvSpPr>
        <p:spPr>
          <a:xfrm>
            <a:off x="342867" y="228601"/>
            <a:ext cx="8458267" cy="457200"/>
          </a:xfrm>
          <a:prstGeom prst="rect">
            <a:avLst/>
          </a:prstGeom>
          <a:noFill/>
        </p:spPr>
        <p:txBody>
          <a:bodyPr wrap="square" lIns="47625" tIns="19050" rIns="47625" bIns="19050" rtlCol="0" anchor="ctr" anchorCtr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400" b="1" spc="16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安全工具的使用</a:t>
            </a:r>
            <a:endParaRPr lang="zh-CN" altLang="en-US" sz="2400" b="1" spc="16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Title 6"/>
          <p:cNvSpPr txBox="1"/>
          <p:nvPr>
            <p:custDataLst>
              <p:tags r:id="rId10"/>
            </p:custDataLst>
          </p:nvPr>
        </p:nvSpPr>
        <p:spPr>
          <a:xfrm>
            <a:off x="2185973" y="2226941"/>
            <a:ext cx="4772053" cy="3316233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None/>
            </a:pPr>
            <a:r>
              <a:rPr lang="zh-CN" altLang="en-US" sz="1500" u="sng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六大安全工具：</a:t>
            </a:r>
            <a:endParaRPr lang="zh-CN" altLang="en-US" sz="1500" u="sng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890905" lvl="1" indent="441325" algn="l" eaLnBrk="1" fontAlgn="auto" hangingPunct="1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Blip>
                <a:blip r:embed="rId11"/>
              </a:buBlip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“五想五不干”提示卡</a:t>
            </a:r>
            <a:endParaRPr lang="zh-CN" altLang="en-US" sz="1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890905" lvl="1" indent="441325" algn="l" eaLnBrk="1" fontAlgn="auto" hangingPunct="1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Blip>
                <a:blip r:embed="rId11"/>
              </a:buBlip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安全分析</a:t>
            </a:r>
            <a:endParaRPr lang="zh-CN" altLang="en-US" sz="1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890905" lvl="1" indent="441325" algn="l" eaLnBrk="1" fontAlgn="auto" hangingPunct="1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Blip>
                <a:blip r:embed="rId11"/>
              </a:buBlip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作业许可</a:t>
            </a:r>
            <a:endParaRPr lang="zh-CN" altLang="en-US" sz="1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890905" lvl="1" indent="441325" algn="l" eaLnBrk="1" fontAlgn="auto" hangingPunct="1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Blip>
                <a:blip r:embed="rId11"/>
              </a:buBlip>
            </a:pPr>
            <a:r>
              <a:rPr lang="en-US" altLang="zh-CN" sz="1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HSE观察与沟通</a:t>
            </a:r>
            <a:endParaRPr lang="en-US" altLang="zh-CN" sz="1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890905" lvl="1" indent="441325" algn="l" eaLnBrk="1" fontAlgn="auto" hangingPunct="1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Blip>
                <a:blip r:embed="rId11"/>
              </a:buBlip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隐患报告</a:t>
            </a:r>
            <a:endParaRPr lang="zh-CN" altLang="en-US" sz="1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890905" lvl="1" indent="441325" algn="l" eaLnBrk="1" fontAlgn="auto" hangingPunct="1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Blip>
                <a:blip r:embed="rId11"/>
              </a:buBlip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事故事件分析</a:t>
            </a:r>
            <a:endParaRPr lang="zh-CN" altLang="en-US" sz="1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12" name="矩形 11"/>
          <p:cNvSpPr/>
          <p:nvPr>
            <p:custDataLst>
              <p:tags r:id="rId12"/>
            </p:custDataLst>
          </p:nvPr>
        </p:nvSpPr>
        <p:spPr>
          <a:xfrm>
            <a:off x="7543861" y="3067075"/>
            <a:ext cx="1600213" cy="194311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1" name="矩形 10"/>
          <p:cNvSpPr/>
          <p:nvPr>
            <p:custDataLst>
              <p:tags r:id="rId13"/>
            </p:custDataLst>
          </p:nvPr>
        </p:nvSpPr>
        <p:spPr>
          <a:xfrm>
            <a:off x="0" y="3067075"/>
            <a:ext cx="1600213" cy="194311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8" name="图片 7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9" name="图片 8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8603932" y="0"/>
            <a:ext cx="540068" cy="72009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4140200" y="1700213"/>
            <a:ext cx="2179638" cy="44462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R="0" algn="ctr" defTabSz="914400" eaLnBrk="1" hangingPunct="1">
              <a:spcBef>
                <a:spcPct val="35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400" kern="1200" cap="none" spc="0" normalizeH="0" baseline="0" noProof="1">
                <a:solidFill>
                  <a:schemeClr val="dk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+mn-cs"/>
                <a:sym typeface="+mn-ea"/>
              </a:rPr>
              <a:t>一想：风险</a:t>
            </a:r>
            <a:endParaRPr kumimoji="0" lang="zh-CN" altLang="en-US" sz="2400" kern="1200" cap="none" spc="0" normalizeH="0" baseline="0" noProof="1">
              <a:solidFill>
                <a:schemeClr val="dk1"/>
              </a:solidFill>
              <a:effectLst>
                <a:outerShdw blurRad="38100" dist="38100" dir="2700000">
                  <a:srgbClr val="C0C0C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+mn-cs"/>
              <a:sym typeface="+mn-ea"/>
            </a:endParaRPr>
          </a:p>
          <a:p>
            <a:pPr marR="0" algn="ctr" defTabSz="914400" eaLnBrk="1" hangingPunct="1">
              <a:spcBef>
                <a:spcPct val="35000"/>
              </a:spcBef>
              <a:buClrTx/>
              <a:buSzTx/>
              <a:buFont typeface="Arial" panose="020B0604020202020204" pitchFamily="34" charset="0"/>
              <a:defRPr/>
            </a:pPr>
            <a:endParaRPr kumimoji="0" lang="zh-CN" altLang="en-US" sz="2400" kern="1200" cap="none" spc="0" normalizeH="0" baseline="0" noProof="1">
              <a:solidFill>
                <a:schemeClr val="dk1"/>
              </a:solidFill>
              <a:effectLst>
                <a:outerShdw blurRad="38100" dist="38100" dir="2700000">
                  <a:srgbClr val="C0C0C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+mn-cs"/>
              <a:sym typeface="+mn-ea"/>
            </a:endParaRPr>
          </a:p>
          <a:p>
            <a:pPr marR="0" algn="ctr" defTabSz="914400" eaLnBrk="1" hangingPunct="1">
              <a:spcBef>
                <a:spcPct val="35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400" kern="1200" cap="none" spc="0" normalizeH="0" baseline="0" noProof="1">
                <a:solidFill>
                  <a:schemeClr val="dk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+mn-cs"/>
                <a:sym typeface="+mn-ea"/>
              </a:rPr>
              <a:t>二想：措施</a:t>
            </a:r>
            <a:endParaRPr kumimoji="0" lang="zh-CN" altLang="en-US" sz="2400" kern="1200" cap="none" spc="0" normalizeH="0" baseline="0" noProof="1">
              <a:solidFill>
                <a:schemeClr val="dk1"/>
              </a:solidFill>
              <a:effectLst>
                <a:outerShdw blurRad="38100" dist="38100" dir="2700000">
                  <a:srgbClr val="C0C0C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+mn-cs"/>
              <a:sym typeface="+mn-ea"/>
            </a:endParaRPr>
          </a:p>
          <a:p>
            <a:pPr marR="0" algn="ctr" defTabSz="914400" eaLnBrk="1" hangingPunct="1">
              <a:spcBef>
                <a:spcPct val="35000"/>
              </a:spcBef>
              <a:buClrTx/>
              <a:buSzTx/>
              <a:buFont typeface="Arial" panose="020B0604020202020204" pitchFamily="34" charset="0"/>
              <a:defRPr/>
            </a:pPr>
            <a:endParaRPr kumimoji="0" lang="zh-CN" altLang="en-US" sz="2400" kern="1200" cap="none" spc="0" normalizeH="0" baseline="0" noProof="1">
              <a:solidFill>
                <a:schemeClr val="dk1"/>
              </a:solidFill>
              <a:effectLst>
                <a:outerShdw blurRad="38100" dist="38100" dir="2700000">
                  <a:srgbClr val="C0C0C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+mn-cs"/>
              <a:sym typeface="+mn-ea"/>
            </a:endParaRPr>
          </a:p>
          <a:p>
            <a:pPr marR="0" algn="ctr" defTabSz="914400" eaLnBrk="1" hangingPunct="1">
              <a:spcBef>
                <a:spcPct val="35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400" kern="1200" cap="none" spc="0" normalizeH="0" baseline="0" noProof="1">
                <a:solidFill>
                  <a:schemeClr val="dk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+mn-cs"/>
                <a:sym typeface="+mn-ea"/>
              </a:rPr>
              <a:t>三想：工具</a:t>
            </a:r>
            <a:endParaRPr kumimoji="0" lang="zh-CN" altLang="en-US" sz="2400" kern="1200" cap="none" spc="0" normalizeH="0" baseline="0" noProof="1">
              <a:solidFill>
                <a:schemeClr val="dk1"/>
              </a:solidFill>
              <a:effectLst>
                <a:outerShdw blurRad="38100" dist="38100" dir="2700000">
                  <a:srgbClr val="C0C0C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+mn-cs"/>
              <a:sym typeface="+mn-ea"/>
            </a:endParaRPr>
          </a:p>
          <a:p>
            <a:pPr marR="0" algn="ctr" defTabSz="914400" eaLnBrk="1" hangingPunct="1">
              <a:spcBef>
                <a:spcPct val="35000"/>
              </a:spcBef>
              <a:buClrTx/>
              <a:buSzTx/>
              <a:buFont typeface="Arial" panose="020B0604020202020204" pitchFamily="34" charset="0"/>
              <a:defRPr/>
            </a:pPr>
            <a:endParaRPr kumimoji="0" lang="zh-CN" altLang="en-US" sz="2400" kern="1200" cap="none" spc="0" normalizeH="0" baseline="0" noProof="1">
              <a:solidFill>
                <a:schemeClr val="dk1"/>
              </a:solidFill>
              <a:effectLst>
                <a:outerShdw blurRad="38100" dist="38100" dir="2700000">
                  <a:srgbClr val="C0C0C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+mn-cs"/>
              <a:sym typeface="+mn-ea"/>
            </a:endParaRPr>
          </a:p>
          <a:p>
            <a:pPr marR="0" algn="ctr" defTabSz="914400" eaLnBrk="1" hangingPunct="1">
              <a:spcBef>
                <a:spcPct val="35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400" kern="1200" cap="none" spc="0" normalizeH="0" baseline="0" noProof="1">
                <a:solidFill>
                  <a:schemeClr val="dk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+mn-cs"/>
                <a:sym typeface="+mn-ea"/>
              </a:rPr>
              <a:t>四想：环境</a:t>
            </a:r>
            <a:endParaRPr kumimoji="0" lang="zh-CN" altLang="en-US" sz="2400" kern="1200" cap="none" spc="0" normalizeH="0" baseline="0" noProof="1">
              <a:solidFill>
                <a:schemeClr val="dk1"/>
              </a:solidFill>
              <a:effectLst>
                <a:outerShdw blurRad="38100" dist="38100" dir="2700000">
                  <a:srgbClr val="C0C0C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+mn-cs"/>
              <a:sym typeface="+mn-ea"/>
            </a:endParaRPr>
          </a:p>
          <a:p>
            <a:pPr marR="0" algn="ctr" defTabSz="914400" eaLnBrk="1" hangingPunct="1">
              <a:spcBef>
                <a:spcPct val="35000"/>
              </a:spcBef>
              <a:buClrTx/>
              <a:buSzTx/>
              <a:buFont typeface="Arial" panose="020B0604020202020204" pitchFamily="34" charset="0"/>
              <a:defRPr/>
            </a:pPr>
            <a:endParaRPr kumimoji="0" lang="zh-CN" altLang="en-US" sz="2400" kern="1200" cap="none" spc="0" normalizeH="0" baseline="0" noProof="1">
              <a:solidFill>
                <a:schemeClr val="dk1"/>
              </a:solidFill>
              <a:effectLst>
                <a:outerShdw blurRad="38100" dist="38100" dir="2700000">
                  <a:srgbClr val="C0C0C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+mn-cs"/>
              <a:sym typeface="+mn-ea"/>
            </a:endParaRPr>
          </a:p>
          <a:p>
            <a:pPr marR="0" algn="ctr" defTabSz="914400" eaLnBrk="1" hangingPunct="1">
              <a:spcBef>
                <a:spcPct val="35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400" kern="1200" cap="none" spc="0" normalizeH="0" baseline="0" noProof="1">
                <a:solidFill>
                  <a:schemeClr val="dk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+mn-cs"/>
                <a:sym typeface="+mn-ea"/>
              </a:rPr>
              <a:t>五想：技能</a:t>
            </a:r>
            <a:endParaRPr kumimoji="0" lang="zh-CN" altLang="en-US" sz="2400" kern="1200" cap="none" spc="0" normalizeH="0" baseline="0" noProof="1">
              <a:solidFill>
                <a:schemeClr val="dk1"/>
              </a:solidFill>
              <a:effectLst>
                <a:outerShdw blurRad="38100" dist="38100" dir="2700000">
                  <a:srgbClr val="C0C0C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+mn-cs"/>
              <a:sym typeface="+mn-ea"/>
            </a:endParaRPr>
          </a:p>
        </p:txBody>
      </p:sp>
      <p:sp>
        <p:nvSpPr>
          <p:cNvPr id="3" name="矩形 41986"/>
          <p:cNvSpPr/>
          <p:nvPr/>
        </p:nvSpPr>
        <p:spPr>
          <a:xfrm>
            <a:off x="900113" y="1484313"/>
            <a:ext cx="2435860" cy="5530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L="538480" lvl="3" indent="0" eaLnBrk="1" hangingPunct="1"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3000" dirty="0">
                <a:solidFill>
                  <a:srgbClr val="CC33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使用原则</a:t>
            </a:r>
            <a:r>
              <a:rPr lang="en-US" altLang="zh-CN" sz="3000" dirty="0">
                <a:solidFill>
                  <a:srgbClr val="CC33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:</a:t>
            </a:r>
            <a:endParaRPr lang="en-US" altLang="zh-CN" sz="3000" dirty="0">
              <a:solidFill>
                <a:srgbClr val="CC33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4" name="文本框 41987"/>
          <p:cNvSpPr txBox="1"/>
          <p:nvPr/>
        </p:nvSpPr>
        <p:spPr>
          <a:xfrm>
            <a:off x="-319087" y="2349500"/>
            <a:ext cx="4532312" cy="33534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898525" lvl="3" indent="796925" eaLnBrk="1" hangingPunct="1"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2000" dirty="0">
                <a:solidFill>
                  <a:srgbClr val="0066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无过失责任原则</a:t>
            </a:r>
            <a:endParaRPr lang="zh-CN" altLang="en-US" sz="2000" dirty="0">
              <a:solidFill>
                <a:srgbClr val="0066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898525" lvl="3" indent="796925" eaLnBrk="1" hangingPunct="1">
              <a:spcBef>
                <a:spcPct val="20000"/>
              </a:spcBef>
              <a:buFont typeface="Arial" panose="020B0604020202020204" pitchFamily="34" charset="0"/>
            </a:pPr>
            <a:endParaRPr lang="zh-CN" altLang="en-US" sz="2000" dirty="0">
              <a:solidFill>
                <a:srgbClr val="0066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898525" lvl="3" indent="796925" eaLnBrk="1" hangingPunct="1"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2000" dirty="0">
                <a:solidFill>
                  <a:srgbClr val="0066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全员参与原则</a:t>
            </a:r>
            <a:endParaRPr lang="zh-CN" altLang="en-US" sz="2000" dirty="0">
              <a:solidFill>
                <a:srgbClr val="0066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</a:pPr>
            <a:endParaRPr lang="zh-CN" altLang="en-US" sz="2000" dirty="0">
              <a:solidFill>
                <a:srgbClr val="0066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2000" dirty="0">
                <a:solidFill>
                  <a:srgbClr val="0066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                  “规定动作”原则</a:t>
            </a:r>
            <a:endParaRPr lang="zh-CN" altLang="en-US" sz="2000" dirty="0">
              <a:solidFill>
                <a:srgbClr val="0066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</a:pPr>
            <a:endParaRPr lang="zh-CN" altLang="en-US" sz="2000" dirty="0">
              <a:solidFill>
                <a:srgbClr val="0066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2000" dirty="0">
                <a:solidFill>
                  <a:srgbClr val="0066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                   灵活掌握原则</a:t>
            </a:r>
            <a:endParaRPr lang="zh-CN" altLang="en-US" sz="2000" dirty="0">
              <a:solidFill>
                <a:srgbClr val="0066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</a:pPr>
            <a:endParaRPr lang="zh-CN" altLang="en-US" sz="2000" dirty="0">
              <a:solidFill>
                <a:srgbClr val="0066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2000" dirty="0">
                <a:solidFill>
                  <a:srgbClr val="0066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                   自我督促原则</a:t>
            </a:r>
            <a:endParaRPr lang="zh-CN" altLang="en-US" sz="2000" dirty="0">
              <a:solidFill>
                <a:srgbClr val="0066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pic>
        <p:nvPicPr>
          <p:cNvPr id="5" name="图片 41988" descr="PE01561_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156325" y="4365625"/>
            <a:ext cx="2771775" cy="1838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标题 41989"/>
          <p:cNvSpPr>
            <a:spLocks noGrp="1"/>
          </p:cNvSpPr>
          <p:nvPr>
            <p:custDataLst>
              <p:tags r:id="rId10"/>
            </p:custDataLst>
          </p:nvPr>
        </p:nvSpPr>
        <p:spPr>
          <a:xfrm>
            <a:off x="457200" y="485775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35921" dir="2699999" algn="ctr" rotWithShape="0">
              <a:schemeClr val="dk1"/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zh-CN" altLang="en-US" sz="30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工具之一：五想五不干</a:t>
            </a:r>
            <a:endParaRPr lang="zh-CN" altLang="en-US" sz="300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矩形 2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2" name="图片 11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8603932" y="6137910"/>
            <a:ext cx="540068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sp>
        <p:nvSpPr>
          <p:cNvPr id="5" name="矩形 5"/>
          <p:cNvSpPr/>
          <p:nvPr>
            <p:custDataLst>
              <p:tags r:id="rId8"/>
            </p:custDataLst>
          </p:nvPr>
        </p:nvSpPr>
        <p:spPr>
          <a:xfrm>
            <a:off x="0" y="4667287"/>
            <a:ext cx="228600" cy="148591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9"/>
            </p:custDataLst>
          </p:nvPr>
        </p:nvSpPr>
        <p:spPr>
          <a:xfrm>
            <a:off x="342903" y="228601"/>
            <a:ext cx="8458267" cy="457200"/>
          </a:xfrm>
          <a:prstGeom prst="rect">
            <a:avLst/>
          </a:prstGeom>
          <a:noFill/>
        </p:spPr>
        <p:txBody>
          <a:bodyPr wrap="square" lIns="47625" tIns="19050" rIns="47625" bIns="19050" rtlCol="0" anchor="ctr" anchorCtr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400" b="1" spc="16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十大习惯性违章分析</a:t>
            </a:r>
            <a:endParaRPr lang="zh-CN" altLang="en-US" sz="2400" b="1" spc="16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/>
          <a:srcRect t="28586" b="28586"/>
          <a:stretch>
            <a:fillRect/>
          </a:stretch>
        </p:blipFill>
        <p:spPr>
          <a:xfrm>
            <a:off x="0" y="1847864"/>
            <a:ext cx="4457729" cy="19431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360" h="4080">
                <a:moveTo>
                  <a:pt x="0" y="0"/>
                </a:moveTo>
                <a:lnTo>
                  <a:pt x="9360" y="0"/>
                </a:lnTo>
                <a:lnTo>
                  <a:pt x="9360" y="4080"/>
                </a:lnTo>
                <a:lnTo>
                  <a:pt x="0" y="408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Title 6"/>
          <p:cNvSpPr txBox="1"/>
          <p:nvPr>
            <p:custDataLst>
              <p:tags r:id="rId12"/>
            </p:custDataLst>
          </p:nvPr>
        </p:nvSpPr>
        <p:spPr>
          <a:xfrm>
            <a:off x="800107" y="4667287"/>
            <a:ext cx="3657629" cy="148591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15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charset="-122"/>
              </a:rPr>
              <a:t>习惯性违章之一：进入生产环境未按规定穿戴劳动保护用品或操作时佩戴饰物。</a:t>
            </a:r>
            <a:endParaRPr lang="zh-CN" altLang="en-US" sz="15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14"/>
          <a:srcRect l="2244" r="2244"/>
          <a:stretch>
            <a:fillRect/>
          </a:stretch>
        </p:blipFill>
        <p:spPr>
          <a:xfrm>
            <a:off x="4686336" y="2133617"/>
            <a:ext cx="4000529" cy="365762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400" h="7680">
                <a:moveTo>
                  <a:pt x="0" y="0"/>
                </a:moveTo>
                <a:lnTo>
                  <a:pt x="8400" y="0"/>
                </a:lnTo>
                <a:lnTo>
                  <a:pt x="8400" y="7680"/>
                </a:lnTo>
                <a:lnTo>
                  <a:pt x="0" y="768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矩形 6"/>
          <p:cNvSpPr/>
          <p:nvPr>
            <p:custDataLst>
              <p:tags r:id="rId15"/>
            </p:custDataLst>
          </p:nvPr>
        </p:nvSpPr>
        <p:spPr>
          <a:xfrm>
            <a:off x="8915400" y="2133605"/>
            <a:ext cx="228602" cy="365762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custDataLst>
      <p:tags r:id="rId16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2" name="图片 11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8603932" y="6137910"/>
            <a:ext cx="540068" cy="720090"/>
          </a:xfrm>
          <a:prstGeom prst="rect">
            <a:avLst/>
          </a:prstGeom>
        </p:spPr>
      </p:pic>
      <p:pic>
        <p:nvPicPr>
          <p:cNvPr id="2" name="图片 1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342867" y="228601"/>
            <a:ext cx="8458267" cy="457200"/>
          </a:xfrm>
          <a:prstGeom prst="rect">
            <a:avLst/>
          </a:prstGeom>
          <a:noFill/>
        </p:spPr>
        <p:txBody>
          <a:bodyPr wrap="square" lIns="47625" tIns="19050" rIns="47625" bIns="19050" rtlCol="0" anchor="ctr" anchorCtr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400" b="1" spc="16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工具之二： （工作前安全分析）</a:t>
            </a:r>
            <a:endParaRPr lang="zh-CN" altLang="en-US" sz="2400" b="1" spc="16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6" name="Title 6"/>
          <p:cNvSpPr txBox="1"/>
          <p:nvPr>
            <p:custDataLst>
              <p:tags r:id="rId9"/>
            </p:custDataLst>
          </p:nvPr>
        </p:nvSpPr>
        <p:spPr>
          <a:xfrm>
            <a:off x="742913" y="1845981"/>
            <a:ext cx="3114694" cy="377360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1500" u="sng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好处何在？ </a:t>
            </a:r>
            <a:endParaRPr lang="zh-CN" altLang="en-US" sz="1500" u="sng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7" name="Title 6"/>
          <p:cNvSpPr txBox="1"/>
          <p:nvPr>
            <p:custDataLst>
              <p:tags r:id="rId10"/>
            </p:custDataLst>
          </p:nvPr>
        </p:nvSpPr>
        <p:spPr>
          <a:xfrm>
            <a:off x="4307670" y="1845981"/>
            <a:ext cx="4093416" cy="377360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5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提高员工及承包商的风险隐患意识</a:t>
            </a:r>
            <a:endParaRPr lang="zh-CN" altLang="en-US" sz="15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5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提高风险识别的技巧</a:t>
            </a:r>
            <a:endParaRPr lang="zh-CN" altLang="en-US" sz="15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5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提高风险控制技巧</a:t>
            </a:r>
            <a:endParaRPr lang="zh-CN" altLang="en-US" sz="15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5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实质推进现场工作的实效</a:t>
            </a:r>
            <a:endParaRPr lang="zh-CN" altLang="en-US" sz="15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5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鼓励“三思而后行”的工作安全思维</a:t>
            </a:r>
            <a:endParaRPr lang="zh-CN" altLang="en-US" sz="15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5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针对新员工的及佳的现场培训机会</a:t>
            </a:r>
            <a:endParaRPr lang="zh-CN" altLang="en-US" sz="15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5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促进现场的领导作用及员工主人翁态度</a:t>
            </a:r>
            <a:endParaRPr lang="zh-CN" altLang="en-US" sz="15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5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培养团队精神 </a:t>
            </a:r>
            <a:endParaRPr lang="zh-CN" altLang="en-US" sz="15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2" name="图片 11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8603932" y="6137910"/>
            <a:ext cx="540068" cy="720090"/>
          </a:xfrm>
          <a:prstGeom prst="rect">
            <a:avLst/>
          </a:prstGeom>
        </p:spPr>
      </p:pic>
      <p:pic>
        <p:nvPicPr>
          <p:cNvPr id="2" name="图片 1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8"/>
            </p:custDataLst>
          </p:nvPr>
        </p:nvSpPr>
        <p:spPr>
          <a:xfrm>
            <a:off x="342867" y="228600"/>
            <a:ext cx="8458267" cy="457200"/>
          </a:xfrm>
          <a:prstGeom prst="rect">
            <a:avLst/>
          </a:prstGeom>
          <a:noFill/>
        </p:spPr>
        <p:txBody>
          <a:bodyPr wrap="square" lIns="47625" tIns="19050" rIns="47625" bIns="19050" rtlCol="0" anchor="ctr" anchorCtr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400" b="1" spc="16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做JSA – 将作业划分成若干步(例)</a:t>
            </a:r>
            <a:endParaRPr lang="zh-CN" altLang="en-US" sz="2400" b="1" spc="16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0"/>
          <a:srcRect t="18895" b="18895"/>
          <a:stretch>
            <a:fillRect/>
          </a:stretch>
        </p:blipFill>
        <p:spPr>
          <a:xfrm>
            <a:off x="457202" y="2114565"/>
            <a:ext cx="5229244" cy="3543317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200" h="7440">
                <a:moveTo>
                  <a:pt x="0" y="0"/>
                </a:moveTo>
                <a:lnTo>
                  <a:pt x="7200" y="0"/>
                </a:lnTo>
                <a:lnTo>
                  <a:pt x="7200" y="7440"/>
                </a:lnTo>
                <a:lnTo>
                  <a:pt x="0" y="744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8" name="Title 6"/>
          <p:cNvSpPr txBox="1"/>
          <p:nvPr>
            <p:custDataLst>
              <p:tags r:id="rId11"/>
            </p:custDataLst>
          </p:nvPr>
        </p:nvSpPr>
        <p:spPr>
          <a:xfrm>
            <a:off x="6029323" y="2106458"/>
            <a:ext cx="2657475" cy="3550329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None/>
            </a:pPr>
            <a:r>
              <a:rPr lang="zh-CN" altLang="en-US" sz="1500" u="sng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charset="-122"/>
              </a:rPr>
              <a:t>换灯泡：</a:t>
            </a:r>
            <a:endParaRPr lang="zh-CN" altLang="en-US" sz="1500" u="sng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charset="-122"/>
            </a:endParaRPr>
          </a:p>
          <a:p>
            <a:pPr marL="749300" lvl="1" indent="-30480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zh-CN" altLang="en-US" sz="12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charset="-122"/>
              </a:rPr>
              <a:t>搬梯子</a:t>
            </a:r>
            <a:endParaRPr lang="zh-CN" altLang="en-US" sz="12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charset="-122"/>
            </a:endParaRPr>
          </a:p>
          <a:p>
            <a:pPr marL="749300" lvl="1" indent="-30480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zh-CN" altLang="en-US" sz="12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charset="-122"/>
              </a:rPr>
              <a:t>支好梯子</a:t>
            </a:r>
            <a:endParaRPr lang="zh-CN" altLang="en-US" sz="12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charset="-122"/>
            </a:endParaRPr>
          </a:p>
          <a:p>
            <a:pPr marL="749300" lvl="1" indent="-30480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zh-CN" altLang="en-US" sz="12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charset="-122"/>
              </a:rPr>
              <a:t>上梯子</a:t>
            </a:r>
            <a:endParaRPr lang="zh-CN" altLang="en-US" sz="12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charset="-122"/>
            </a:endParaRPr>
          </a:p>
          <a:p>
            <a:pPr marL="749300" lvl="1" indent="-30480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zh-CN" altLang="en-US" sz="12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charset="-122"/>
              </a:rPr>
              <a:t>换灯泡</a:t>
            </a:r>
            <a:endParaRPr lang="zh-CN" altLang="en-US" sz="12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charset="-122"/>
            </a:endParaRPr>
          </a:p>
          <a:p>
            <a:pPr marL="749300" lvl="1" indent="-30480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zh-CN" altLang="en-US" sz="12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charset="-122"/>
              </a:rPr>
              <a:t>下梯子</a:t>
            </a:r>
            <a:endParaRPr lang="zh-CN" altLang="en-US" sz="12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charset="-122"/>
            </a:endParaRPr>
          </a:p>
          <a:p>
            <a:pPr marL="749300" lvl="1" indent="-30480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zh-CN" altLang="en-US" sz="12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charset="-122"/>
              </a:rPr>
              <a:t>梯子放回原处</a:t>
            </a:r>
            <a:endParaRPr lang="zh-CN" altLang="en-US" sz="12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7136718" y="4913207"/>
            <a:ext cx="2007282" cy="1944793"/>
          </a:xfrm>
          <a:prstGeom prst="rect">
            <a:avLst/>
          </a:prstGeom>
        </p:spPr>
      </p:pic>
    </p:spTree>
    <p:custDataLst>
      <p:tags r:id="rId14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2" name="图片 1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8603932" y="0"/>
            <a:ext cx="540068" cy="720090"/>
          </a:xfrm>
          <a:prstGeom prst="rect">
            <a:avLst/>
          </a:prstGeom>
        </p:spPr>
      </p:pic>
      <p:sp>
        <p:nvSpPr>
          <p:cNvPr id="33794" name="文本框 45057"/>
          <p:cNvSpPr txBox="1"/>
          <p:nvPr>
            <p:custDataLst>
              <p:tags r:id="rId7"/>
            </p:custDataLst>
          </p:nvPr>
        </p:nvSpPr>
        <p:spPr>
          <a:xfrm>
            <a:off x="2298542" y="476250"/>
            <a:ext cx="4754880" cy="5530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sz="30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 </a:t>
            </a:r>
            <a:r>
              <a:rPr lang="zh-CN" altLang="en-US" sz="30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做</a:t>
            </a:r>
            <a:r>
              <a:rPr lang="en-US" altLang="zh-CN" sz="30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JSA – </a:t>
            </a:r>
            <a:r>
              <a:rPr lang="zh-CN" altLang="en-US" sz="30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典型的潜在危险</a:t>
            </a:r>
            <a:endParaRPr lang="zh-CN" altLang="en-US" sz="300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pic>
        <p:nvPicPr>
          <p:cNvPr id="33795" name="图片 45058" descr="_40Icon Amber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333375"/>
            <a:ext cx="790575" cy="790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6" name="矩形 45059"/>
          <p:cNvSpPr/>
          <p:nvPr/>
        </p:nvSpPr>
        <p:spPr>
          <a:xfrm>
            <a:off x="1403350" y="1460500"/>
            <a:ext cx="3384550" cy="50927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1" hangingPunct="1">
              <a:lnSpc>
                <a:spcPct val="125000"/>
              </a:lnSpc>
              <a:buFont typeface="Arial" panose="020B0604020202020204" pitchFamily="34" charset="0"/>
            </a:pPr>
            <a:r>
              <a:rPr lang="en-US" altLang="zh-CN" sz="2000" dirty="0">
                <a:solidFill>
                  <a:srgbClr val="0033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1</a:t>
            </a:r>
            <a:r>
              <a:rPr lang="zh-CN" altLang="en-US" sz="2000" dirty="0">
                <a:solidFill>
                  <a:srgbClr val="0033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、火灾（爆炸）</a:t>
            </a:r>
            <a:endParaRPr lang="zh-CN" altLang="en-US" sz="2000" dirty="0">
              <a:solidFill>
                <a:srgbClr val="0033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eaLnBrk="1" hangingPunct="1">
              <a:lnSpc>
                <a:spcPct val="125000"/>
              </a:lnSpc>
              <a:buFont typeface="Arial" panose="020B0604020202020204" pitchFamily="34" charset="0"/>
            </a:pPr>
            <a:r>
              <a:rPr lang="en-US" altLang="zh-CN" sz="2000" dirty="0">
                <a:solidFill>
                  <a:srgbClr val="0033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2</a:t>
            </a:r>
            <a:r>
              <a:rPr lang="zh-CN" altLang="en-US" sz="2000" dirty="0">
                <a:solidFill>
                  <a:srgbClr val="0033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、人员高空坠落</a:t>
            </a:r>
            <a:endParaRPr lang="zh-CN" altLang="en-US" sz="2000" dirty="0">
              <a:solidFill>
                <a:srgbClr val="0033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eaLnBrk="1" hangingPunct="1">
              <a:lnSpc>
                <a:spcPct val="125000"/>
              </a:lnSpc>
              <a:buFont typeface="Arial" panose="020B0604020202020204" pitchFamily="34" charset="0"/>
            </a:pPr>
            <a:r>
              <a:rPr lang="en-US" altLang="zh-CN" sz="2000" dirty="0">
                <a:solidFill>
                  <a:srgbClr val="0033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3</a:t>
            </a:r>
            <a:r>
              <a:rPr lang="zh-CN" altLang="en-US" sz="2000" dirty="0">
                <a:solidFill>
                  <a:srgbClr val="0033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、高空坠物</a:t>
            </a:r>
            <a:endParaRPr lang="zh-CN" altLang="en-US" sz="2000" dirty="0">
              <a:solidFill>
                <a:srgbClr val="0033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eaLnBrk="1" hangingPunct="1">
              <a:lnSpc>
                <a:spcPct val="125000"/>
              </a:lnSpc>
              <a:buFont typeface="Arial" panose="020B0604020202020204" pitchFamily="34" charset="0"/>
            </a:pPr>
            <a:r>
              <a:rPr lang="en-US" altLang="zh-CN" sz="2000" dirty="0">
                <a:solidFill>
                  <a:srgbClr val="0033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4</a:t>
            </a:r>
            <a:r>
              <a:rPr lang="zh-CN" altLang="en-US" sz="2000" dirty="0">
                <a:solidFill>
                  <a:srgbClr val="0033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、人员落海</a:t>
            </a:r>
            <a:endParaRPr lang="zh-CN" altLang="en-US" sz="2000" dirty="0">
              <a:solidFill>
                <a:srgbClr val="0033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eaLnBrk="1" hangingPunct="1">
              <a:lnSpc>
                <a:spcPct val="125000"/>
              </a:lnSpc>
              <a:buFont typeface="Arial" panose="020B0604020202020204" pitchFamily="34" charset="0"/>
            </a:pPr>
            <a:r>
              <a:rPr lang="en-US" altLang="zh-CN" sz="2000" dirty="0">
                <a:solidFill>
                  <a:srgbClr val="0033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5</a:t>
            </a:r>
            <a:r>
              <a:rPr lang="zh-CN" altLang="en-US" sz="2000" dirty="0">
                <a:solidFill>
                  <a:srgbClr val="0033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、高温灼伤</a:t>
            </a:r>
            <a:endParaRPr lang="zh-CN" altLang="en-US" sz="2000" dirty="0">
              <a:solidFill>
                <a:srgbClr val="0033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eaLnBrk="1" hangingPunct="1">
              <a:lnSpc>
                <a:spcPct val="125000"/>
              </a:lnSpc>
              <a:buFont typeface="Arial" panose="020B0604020202020204" pitchFamily="34" charset="0"/>
            </a:pPr>
            <a:r>
              <a:rPr lang="en-US" altLang="zh-CN" sz="2000" dirty="0">
                <a:solidFill>
                  <a:srgbClr val="0033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6</a:t>
            </a:r>
            <a:r>
              <a:rPr lang="zh-CN" altLang="en-US" sz="2000" dirty="0">
                <a:solidFill>
                  <a:srgbClr val="0033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、脱水</a:t>
            </a:r>
            <a:endParaRPr lang="zh-CN" altLang="en-US" sz="2000" dirty="0">
              <a:solidFill>
                <a:srgbClr val="0033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eaLnBrk="1" hangingPunct="1">
              <a:lnSpc>
                <a:spcPct val="125000"/>
              </a:lnSpc>
              <a:buFont typeface="Arial" panose="020B0604020202020204" pitchFamily="34" charset="0"/>
            </a:pPr>
            <a:r>
              <a:rPr lang="en-US" altLang="zh-CN" sz="2000" dirty="0">
                <a:solidFill>
                  <a:srgbClr val="0033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7</a:t>
            </a:r>
            <a:r>
              <a:rPr lang="zh-CN" altLang="en-US" sz="2000" dirty="0">
                <a:solidFill>
                  <a:srgbClr val="0033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、烫伤</a:t>
            </a:r>
            <a:endParaRPr lang="zh-CN" altLang="en-US" sz="2000" dirty="0">
              <a:solidFill>
                <a:srgbClr val="0033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eaLnBrk="1" hangingPunct="1">
              <a:lnSpc>
                <a:spcPct val="125000"/>
              </a:lnSpc>
              <a:buFont typeface="Arial" panose="020B0604020202020204" pitchFamily="34" charset="0"/>
            </a:pPr>
            <a:r>
              <a:rPr lang="en-US" altLang="zh-CN" sz="2000" dirty="0">
                <a:solidFill>
                  <a:srgbClr val="0033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8</a:t>
            </a:r>
            <a:r>
              <a:rPr lang="zh-CN" altLang="en-US" sz="2000" dirty="0">
                <a:solidFill>
                  <a:srgbClr val="0033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、缺氧窒息</a:t>
            </a:r>
            <a:endParaRPr lang="zh-CN" altLang="en-US" sz="2000" dirty="0">
              <a:solidFill>
                <a:srgbClr val="0033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eaLnBrk="1" hangingPunct="1">
              <a:lnSpc>
                <a:spcPct val="125000"/>
              </a:lnSpc>
              <a:buFont typeface="Arial" panose="020B0604020202020204" pitchFamily="34" charset="0"/>
            </a:pPr>
            <a:r>
              <a:rPr lang="en-US" altLang="zh-CN" sz="2000" dirty="0">
                <a:solidFill>
                  <a:srgbClr val="0033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9</a:t>
            </a:r>
            <a:r>
              <a:rPr lang="zh-CN" altLang="en-US" sz="2000" dirty="0">
                <a:solidFill>
                  <a:srgbClr val="0033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、人员油气中毒</a:t>
            </a:r>
            <a:endParaRPr lang="zh-CN" altLang="en-US" sz="2000" dirty="0">
              <a:solidFill>
                <a:srgbClr val="0033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eaLnBrk="1" hangingPunct="1">
              <a:lnSpc>
                <a:spcPct val="125000"/>
              </a:lnSpc>
              <a:buFont typeface="Arial" panose="020B0604020202020204" pitchFamily="34" charset="0"/>
            </a:pPr>
            <a:r>
              <a:rPr lang="en-US" altLang="zh-CN" sz="2000" dirty="0">
                <a:solidFill>
                  <a:srgbClr val="0033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10</a:t>
            </a:r>
            <a:r>
              <a:rPr lang="zh-CN" altLang="en-US" sz="2000" dirty="0">
                <a:solidFill>
                  <a:srgbClr val="0033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、人员化学品腐蚀</a:t>
            </a:r>
            <a:endParaRPr lang="zh-CN" altLang="en-US" sz="2000" dirty="0">
              <a:solidFill>
                <a:srgbClr val="0033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eaLnBrk="1" hangingPunct="1">
              <a:lnSpc>
                <a:spcPct val="125000"/>
              </a:lnSpc>
              <a:buFont typeface="Arial" panose="020B0604020202020204" pitchFamily="34" charset="0"/>
            </a:pPr>
            <a:r>
              <a:rPr lang="en-US" altLang="zh-CN" sz="2000" dirty="0">
                <a:solidFill>
                  <a:srgbClr val="0033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11</a:t>
            </a:r>
            <a:r>
              <a:rPr lang="zh-CN" altLang="en-US" sz="2000" dirty="0">
                <a:solidFill>
                  <a:srgbClr val="0033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、化学品灼伤</a:t>
            </a:r>
            <a:endParaRPr lang="zh-CN" altLang="en-US" sz="2000" dirty="0">
              <a:solidFill>
                <a:srgbClr val="0033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eaLnBrk="1" hangingPunct="1">
              <a:lnSpc>
                <a:spcPct val="125000"/>
              </a:lnSpc>
              <a:buFont typeface="Arial" panose="020B0604020202020204" pitchFamily="34" charset="0"/>
            </a:pPr>
            <a:r>
              <a:rPr lang="en-US" altLang="zh-CN" sz="2000" dirty="0">
                <a:solidFill>
                  <a:srgbClr val="0033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12</a:t>
            </a:r>
            <a:r>
              <a:rPr lang="zh-CN" altLang="en-US" sz="2000" dirty="0">
                <a:solidFill>
                  <a:srgbClr val="0033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、设备腐蚀</a:t>
            </a:r>
            <a:endParaRPr lang="zh-CN" altLang="en-US" sz="2000" dirty="0">
              <a:solidFill>
                <a:srgbClr val="0033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eaLnBrk="1" hangingPunct="1">
              <a:lnSpc>
                <a:spcPct val="125000"/>
              </a:lnSpc>
              <a:buFont typeface="Arial" panose="020B0604020202020204" pitchFamily="34" charset="0"/>
            </a:pPr>
            <a:r>
              <a:rPr lang="en-US" altLang="zh-CN" sz="2000" dirty="0">
                <a:solidFill>
                  <a:srgbClr val="0033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13</a:t>
            </a:r>
            <a:r>
              <a:rPr lang="zh-CN" altLang="en-US" sz="2000" dirty="0">
                <a:solidFill>
                  <a:srgbClr val="0033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、触电</a:t>
            </a:r>
            <a:endParaRPr lang="zh-CN" altLang="en-US" sz="2000" dirty="0">
              <a:solidFill>
                <a:srgbClr val="0033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33797" name="文本框 45060"/>
          <p:cNvSpPr txBox="1"/>
          <p:nvPr/>
        </p:nvSpPr>
        <p:spPr>
          <a:xfrm>
            <a:off x="4356100" y="1460500"/>
            <a:ext cx="4643438" cy="50927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1" hangingPunct="1">
              <a:lnSpc>
                <a:spcPct val="125000"/>
              </a:lnSpc>
              <a:buFont typeface="Arial" panose="020B0604020202020204" pitchFamily="34" charset="0"/>
            </a:pPr>
            <a:r>
              <a:rPr lang="en-US" altLang="zh-CN" sz="2000" dirty="0">
                <a:solidFill>
                  <a:srgbClr val="0033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14</a:t>
            </a:r>
            <a:r>
              <a:rPr lang="zh-CN" altLang="en-US" sz="2000" dirty="0">
                <a:solidFill>
                  <a:srgbClr val="0033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、放射源射线照射</a:t>
            </a:r>
            <a:endParaRPr lang="zh-CN" altLang="en-US" sz="2000" dirty="0">
              <a:solidFill>
                <a:srgbClr val="0033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eaLnBrk="1" hangingPunct="1">
              <a:lnSpc>
                <a:spcPct val="125000"/>
              </a:lnSpc>
              <a:buFont typeface="Arial" panose="020B0604020202020204" pitchFamily="34" charset="0"/>
            </a:pPr>
            <a:r>
              <a:rPr lang="en-US" altLang="zh-CN" sz="2000" dirty="0">
                <a:solidFill>
                  <a:srgbClr val="0033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15</a:t>
            </a:r>
            <a:r>
              <a:rPr lang="zh-CN" altLang="en-US" sz="2000" dirty="0">
                <a:solidFill>
                  <a:srgbClr val="0033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、旋转机械伤害，</a:t>
            </a:r>
            <a:endParaRPr lang="zh-CN" altLang="en-US" sz="2000" dirty="0">
              <a:solidFill>
                <a:srgbClr val="0033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eaLnBrk="1" hangingPunct="1">
              <a:lnSpc>
                <a:spcPct val="125000"/>
              </a:lnSpc>
              <a:buFont typeface="Arial" panose="020B0604020202020204" pitchFamily="34" charset="0"/>
            </a:pPr>
            <a:r>
              <a:rPr lang="en-US" altLang="zh-CN" sz="2000" dirty="0">
                <a:solidFill>
                  <a:srgbClr val="0033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16</a:t>
            </a:r>
            <a:r>
              <a:rPr lang="zh-CN" altLang="en-US" sz="2000" dirty="0">
                <a:solidFill>
                  <a:srgbClr val="0033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、高压（容器、试验）爆炸危害</a:t>
            </a:r>
            <a:endParaRPr lang="zh-CN" altLang="en-US" sz="2000" dirty="0">
              <a:solidFill>
                <a:srgbClr val="0033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eaLnBrk="1" hangingPunct="1">
              <a:lnSpc>
                <a:spcPct val="125000"/>
              </a:lnSpc>
              <a:buFont typeface="Arial" panose="020B0604020202020204" pitchFamily="34" charset="0"/>
            </a:pPr>
            <a:r>
              <a:rPr lang="en-US" altLang="zh-CN" sz="2000" dirty="0">
                <a:solidFill>
                  <a:srgbClr val="0033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17</a:t>
            </a:r>
            <a:r>
              <a:rPr lang="zh-CN" altLang="en-US" sz="2000" dirty="0">
                <a:solidFill>
                  <a:srgbClr val="0033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、油气泄漏</a:t>
            </a:r>
            <a:endParaRPr lang="zh-CN" altLang="en-US" sz="2000" dirty="0">
              <a:solidFill>
                <a:srgbClr val="0033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eaLnBrk="1" hangingPunct="1">
              <a:lnSpc>
                <a:spcPct val="125000"/>
              </a:lnSpc>
              <a:buFont typeface="Arial" panose="020B0604020202020204" pitchFamily="34" charset="0"/>
            </a:pPr>
            <a:r>
              <a:rPr lang="en-US" altLang="zh-CN" sz="2000" dirty="0">
                <a:solidFill>
                  <a:srgbClr val="0033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18</a:t>
            </a:r>
            <a:r>
              <a:rPr lang="zh-CN" altLang="en-US" sz="2000" dirty="0">
                <a:solidFill>
                  <a:srgbClr val="0033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、场地污染溢油，</a:t>
            </a:r>
            <a:endParaRPr lang="zh-CN" altLang="en-US" sz="2000" dirty="0">
              <a:solidFill>
                <a:srgbClr val="0033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eaLnBrk="1" hangingPunct="1">
              <a:lnSpc>
                <a:spcPct val="125000"/>
              </a:lnSpc>
              <a:buFont typeface="Arial" panose="020B0604020202020204" pitchFamily="34" charset="0"/>
            </a:pPr>
            <a:r>
              <a:rPr lang="en-US" altLang="zh-CN" sz="2000" dirty="0">
                <a:solidFill>
                  <a:srgbClr val="0033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19</a:t>
            </a:r>
            <a:r>
              <a:rPr lang="zh-CN" altLang="en-US" sz="2000" dirty="0">
                <a:solidFill>
                  <a:srgbClr val="0033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、海洋溢油，</a:t>
            </a:r>
            <a:endParaRPr lang="zh-CN" altLang="en-US" sz="2000" dirty="0">
              <a:solidFill>
                <a:srgbClr val="0033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eaLnBrk="1" hangingPunct="1">
              <a:lnSpc>
                <a:spcPct val="125000"/>
              </a:lnSpc>
              <a:buFont typeface="Arial" panose="020B0604020202020204" pitchFamily="34" charset="0"/>
            </a:pPr>
            <a:r>
              <a:rPr lang="en-US" altLang="zh-CN" sz="2000" dirty="0">
                <a:solidFill>
                  <a:srgbClr val="0033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20</a:t>
            </a:r>
            <a:r>
              <a:rPr lang="zh-CN" altLang="en-US" sz="2000" dirty="0">
                <a:solidFill>
                  <a:srgbClr val="0033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、粉尘，</a:t>
            </a:r>
            <a:endParaRPr lang="zh-CN" altLang="en-US" sz="2000" dirty="0">
              <a:solidFill>
                <a:srgbClr val="0033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eaLnBrk="1" hangingPunct="1">
              <a:lnSpc>
                <a:spcPct val="125000"/>
              </a:lnSpc>
              <a:buFont typeface="Arial" panose="020B0604020202020204" pitchFamily="34" charset="0"/>
            </a:pPr>
            <a:r>
              <a:rPr lang="en-US" altLang="zh-CN" sz="2000" dirty="0">
                <a:solidFill>
                  <a:srgbClr val="0033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21</a:t>
            </a:r>
            <a:r>
              <a:rPr lang="zh-CN" altLang="en-US" sz="2000" dirty="0">
                <a:solidFill>
                  <a:srgbClr val="0033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、致癌，</a:t>
            </a:r>
            <a:endParaRPr lang="zh-CN" altLang="en-US" sz="2000" dirty="0">
              <a:solidFill>
                <a:srgbClr val="0033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eaLnBrk="1" hangingPunct="1">
              <a:lnSpc>
                <a:spcPct val="125000"/>
              </a:lnSpc>
              <a:buFont typeface="Arial" panose="020B0604020202020204" pitchFamily="34" charset="0"/>
            </a:pPr>
            <a:r>
              <a:rPr lang="en-US" altLang="zh-CN" sz="2000" dirty="0">
                <a:solidFill>
                  <a:srgbClr val="0033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22</a:t>
            </a:r>
            <a:r>
              <a:rPr lang="zh-CN" altLang="en-US" sz="2000" dirty="0">
                <a:solidFill>
                  <a:srgbClr val="0033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、噪声，</a:t>
            </a:r>
            <a:endParaRPr lang="zh-CN" altLang="en-US" sz="2000" dirty="0">
              <a:solidFill>
                <a:srgbClr val="0033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eaLnBrk="1" hangingPunct="1">
              <a:lnSpc>
                <a:spcPct val="125000"/>
              </a:lnSpc>
              <a:buFont typeface="Arial" panose="020B0604020202020204" pitchFamily="34" charset="0"/>
            </a:pPr>
            <a:r>
              <a:rPr lang="en-US" altLang="zh-CN" sz="2000" dirty="0">
                <a:solidFill>
                  <a:srgbClr val="0033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23</a:t>
            </a:r>
            <a:r>
              <a:rPr lang="zh-CN" altLang="en-US" sz="2000" dirty="0">
                <a:solidFill>
                  <a:srgbClr val="0033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、人员肌体伤害（切割伤、撞伤、挤压伤、扭伤、挫伤、摔伤、冻伤、戳伤），</a:t>
            </a:r>
            <a:endParaRPr lang="zh-CN" altLang="en-US" sz="2000" dirty="0">
              <a:solidFill>
                <a:srgbClr val="0033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eaLnBrk="1" hangingPunct="1">
              <a:lnSpc>
                <a:spcPct val="125000"/>
              </a:lnSpc>
              <a:buFont typeface="Arial" panose="020B0604020202020204" pitchFamily="34" charset="0"/>
            </a:pPr>
            <a:r>
              <a:rPr lang="en-US" altLang="zh-CN" sz="2000" dirty="0">
                <a:solidFill>
                  <a:srgbClr val="0033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24</a:t>
            </a:r>
            <a:r>
              <a:rPr lang="zh-CN" altLang="en-US" sz="2000" dirty="0">
                <a:solidFill>
                  <a:srgbClr val="0033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、视力伤害</a:t>
            </a:r>
            <a:endParaRPr lang="zh-CN" altLang="en-US" sz="2000" dirty="0">
              <a:solidFill>
                <a:srgbClr val="0033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8603932" y="0"/>
            <a:ext cx="540068" cy="720090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7"/>
            </p:custDataLst>
          </p:nvPr>
        </p:nvSpPr>
        <p:spPr>
          <a:xfrm>
            <a:off x="320967" y="1536875"/>
            <a:ext cx="311003" cy="3110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>
            <p:custDataLst>
              <p:tags r:id="rId8"/>
            </p:custDataLst>
          </p:nvPr>
        </p:nvSpPr>
        <p:spPr>
          <a:xfrm>
            <a:off x="8520002" y="6345646"/>
            <a:ext cx="311003" cy="3110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>
            <p:custDataLst>
              <p:tags r:id="rId9"/>
            </p:custDataLst>
          </p:nvPr>
        </p:nvSpPr>
        <p:spPr>
          <a:xfrm>
            <a:off x="381441" y="2204928"/>
            <a:ext cx="8381114" cy="3787849"/>
          </a:xfrm>
          <a:prstGeom prst="rect">
            <a:avLst/>
          </a:prstGeom>
          <a:solidFill>
            <a:schemeClr val="l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10"/>
            </p:custDataLst>
          </p:nvPr>
        </p:nvSpPr>
        <p:spPr>
          <a:xfrm>
            <a:off x="502412" y="788194"/>
            <a:ext cx="7464033" cy="468630"/>
          </a:xfrm>
          <a:prstGeom prst="rect">
            <a:avLst/>
          </a:prstGeom>
          <a:noFill/>
        </p:spPr>
        <p:txBody>
          <a:bodyPr wrap="square" lIns="76200" tIns="28575" rIns="47625" bIns="28575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500" b="1" spc="30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工具之三：作业许可</a:t>
            </a:r>
            <a:endParaRPr lang="zh-CN" altLang="en-US" sz="2500" b="1" spc="30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1"/>
            </p:custDataLst>
          </p:nvPr>
        </p:nvSpPr>
        <p:spPr>
          <a:xfrm>
            <a:off x="502410" y="5739359"/>
            <a:ext cx="8139178" cy="532439"/>
          </a:xfrm>
          <a:prstGeom prst="rect">
            <a:avLst/>
          </a:prstGeom>
          <a:noFill/>
        </p:spPr>
        <p:txBody>
          <a:bodyPr wrap="square" lIns="67627" tIns="35242" rIns="67627" bIns="35242" rtlCol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0" lvl="0" indent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en-US" altLang="zh-CN" sz="1200" u="sng" dirty="0"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Q/SY1240—2009</a:t>
            </a:r>
            <a:endParaRPr lang="en-US" altLang="zh-CN" sz="1200" u="sng" dirty="0"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7" name="矩形 16"/>
          <p:cNvSpPr/>
          <p:nvPr>
            <p:custDataLst>
              <p:tags r:id="rId12"/>
            </p:custDataLst>
          </p:nvPr>
        </p:nvSpPr>
        <p:spPr>
          <a:xfrm>
            <a:off x="502411" y="2281699"/>
            <a:ext cx="8139177" cy="2767123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0" indent="-171450" algn="l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Wingdings" panose="05000000000000000000" pitchFamily="2" charset="2"/>
              <a:buChar char="l"/>
            </a:pPr>
            <a:r>
              <a:rPr lang="zh-CN" altLang="en-US" sz="1200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作业许可管理规范</a:t>
            </a:r>
            <a:endParaRPr lang="zh-CN" altLang="en-US" sz="1200" spc="150" dirty="0"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171450" lvl="0" indent="-171450" algn="l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Wingdings" panose="05000000000000000000" pitchFamily="2" charset="2"/>
              <a:buChar char="l"/>
            </a:pPr>
            <a:r>
              <a:rPr lang="zh-CN" altLang="en-US" sz="1200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动火作业安全管理规范</a:t>
            </a:r>
            <a:endParaRPr lang="zh-CN" altLang="en-US" sz="1200" spc="150" dirty="0"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171450" lvl="0" indent="-171450" algn="l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Wingdings" panose="05000000000000000000" pitchFamily="2" charset="2"/>
              <a:buChar char="l"/>
            </a:pPr>
            <a:r>
              <a:rPr lang="zh-CN" altLang="en-US" sz="1200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进入受限空间安全管理规范</a:t>
            </a:r>
            <a:endParaRPr lang="zh-CN" altLang="en-US" sz="1200" spc="150" dirty="0"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171450" lvl="0" indent="-171450" algn="l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Wingdings" panose="05000000000000000000" pitchFamily="2" charset="2"/>
              <a:buChar char="l"/>
            </a:pPr>
            <a:r>
              <a:rPr lang="zh-CN" altLang="en-US" sz="1200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临时用电安全管理规范</a:t>
            </a:r>
            <a:endParaRPr lang="zh-CN" altLang="en-US" sz="1200" spc="150" dirty="0"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171450" lvl="0" indent="-171450" algn="l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Wingdings" panose="05000000000000000000" pitchFamily="2" charset="2"/>
              <a:buChar char="l"/>
            </a:pPr>
            <a:r>
              <a:rPr lang="zh-CN" altLang="en-US" sz="1200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高处作业安全管理规范</a:t>
            </a:r>
            <a:endParaRPr lang="zh-CN" altLang="en-US" sz="1200" spc="150" dirty="0"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171450" lvl="0" indent="-171450" algn="l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Wingdings" panose="05000000000000000000" pitchFamily="2" charset="2"/>
              <a:buChar char="l"/>
            </a:pPr>
            <a:r>
              <a:rPr lang="zh-CN" altLang="en-US" sz="1200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移动式起重机吊装作业安全管理规范</a:t>
            </a:r>
            <a:endParaRPr lang="zh-CN" altLang="en-US" sz="1200" spc="150" dirty="0"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171450" lvl="0" indent="-171450" algn="l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Wingdings" panose="05000000000000000000" pitchFamily="2" charset="2"/>
              <a:buChar char="l"/>
            </a:pPr>
            <a:r>
              <a:rPr lang="zh-CN" altLang="en-US" sz="1200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挖掘作业安全管理规范</a:t>
            </a:r>
            <a:endParaRPr lang="zh-CN" altLang="en-US" sz="1200" spc="150" dirty="0"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171450" lvl="0" indent="-171450" algn="l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Wingdings" panose="05000000000000000000" pitchFamily="2" charset="2"/>
              <a:buChar char="l"/>
            </a:pPr>
            <a:r>
              <a:rPr lang="zh-CN" altLang="en-US" sz="1200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管线打开安全管理规范</a:t>
            </a:r>
            <a:endParaRPr lang="zh-CN" altLang="en-US" sz="1200" spc="150" dirty="0"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171450" lvl="0" indent="-171450" algn="l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Wingdings" panose="05000000000000000000" pitchFamily="2" charset="2"/>
              <a:buChar char="l"/>
            </a:pPr>
            <a:r>
              <a:rPr lang="zh-CN" altLang="en-US" sz="1200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脚手架作业安全管理规范</a:t>
            </a:r>
            <a:endParaRPr lang="zh-CN" altLang="en-US" sz="1200" spc="150" dirty="0"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749300" lvl="1" indent="-30480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zh-CN" altLang="en-US" sz="1200" u="sng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一个系列标准</a:t>
            </a:r>
            <a:endParaRPr lang="zh-CN" altLang="en-US" sz="1200" u="sng" spc="150" dirty="0"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" name="任意多边形: 形状 10"/>
          <p:cNvSpPr>
            <a:spLocks noChangeAspect="1"/>
          </p:cNvSpPr>
          <p:nvPr>
            <p:custDataLst>
              <p:tags r:id="rId13"/>
            </p:custDataLst>
          </p:nvPr>
        </p:nvSpPr>
        <p:spPr>
          <a:xfrm>
            <a:off x="8230870" y="837565"/>
            <a:ext cx="191135" cy="387985"/>
          </a:xfrm>
          <a:custGeom>
            <a:avLst/>
            <a:gdLst>
              <a:gd name="connsiteX0" fmla="*/ 0 w 311295"/>
              <a:gd name="connsiteY0" fmla="*/ 0 h 631688"/>
              <a:gd name="connsiteX1" fmla="*/ 311295 w 311295"/>
              <a:gd name="connsiteY1" fmla="*/ 0 h 631688"/>
              <a:gd name="connsiteX2" fmla="*/ 311295 w 311295"/>
              <a:gd name="connsiteY2" fmla="*/ 278573 h 631688"/>
              <a:gd name="connsiteX3" fmla="*/ 92015 w 311295"/>
              <a:gd name="connsiteY3" fmla="*/ 631688 h 631688"/>
              <a:gd name="connsiteX4" fmla="*/ 80962 w 311295"/>
              <a:gd name="connsiteY4" fmla="*/ 613739 h 631688"/>
              <a:gd name="connsiteX5" fmla="*/ 33054 w 311295"/>
              <a:gd name="connsiteY5" fmla="*/ 568483 h 631688"/>
              <a:gd name="connsiteX6" fmla="*/ 20355 w 311295"/>
              <a:gd name="connsiteY6" fmla="*/ 561364 h 631688"/>
              <a:gd name="connsiteX7" fmla="*/ 150652 w 311295"/>
              <a:gd name="connsiteY7" fmla="*/ 311295 h 631688"/>
              <a:gd name="connsiteX8" fmla="*/ 0 w 311295"/>
              <a:gd name="connsiteY8" fmla="*/ 311295 h 63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295" h="631688">
                <a:moveTo>
                  <a:pt x="0" y="0"/>
                </a:moveTo>
                <a:lnTo>
                  <a:pt x="311295" y="0"/>
                </a:lnTo>
                <a:lnTo>
                  <a:pt x="311295" y="278573"/>
                </a:lnTo>
                <a:cubicBezTo>
                  <a:pt x="300365" y="511936"/>
                  <a:pt x="92393" y="629207"/>
                  <a:pt x="92015" y="631688"/>
                </a:cubicBezTo>
                <a:lnTo>
                  <a:pt x="80962" y="613739"/>
                </a:lnTo>
                <a:cubicBezTo>
                  <a:pt x="67726" y="597568"/>
                  <a:pt x="51617" y="582153"/>
                  <a:pt x="33054" y="568483"/>
                </a:cubicBezTo>
                <a:lnTo>
                  <a:pt x="20355" y="561364"/>
                </a:lnTo>
                <a:cubicBezTo>
                  <a:pt x="21645" y="561467"/>
                  <a:pt x="135315" y="475631"/>
                  <a:pt x="150652" y="311295"/>
                </a:cubicBezTo>
                <a:lnTo>
                  <a:pt x="0" y="31129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4" name="任意多边形: 形状 11"/>
          <p:cNvSpPr>
            <a:spLocks noChangeAspect="1"/>
          </p:cNvSpPr>
          <p:nvPr>
            <p:custDataLst>
              <p:tags r:id="rId14"/>
            </p:custDataLst>
          </p:nvPr>
        </p:nvSpPr>
        <p:spPr>
          <a:xfrm>
            <a:off x="8484235" y="837565"/>
            <a:ext cx="191135" cy="387985"/>
          </a:xfrm>
          <a:custGeom>
            <a:avLst/>
            <a:gdLst>
              <a:gd name="connsiteX0" fmla="*/ 0 w 311295"/>
              <a:gd name="connsiteY0" fmla="*/ 0 h 631688"/>
              <a:gd name="connsiteX1" fmla="*/ 311295 w 311295"/>
              <a:gd name="connsiteY1" fmla="*/ 0 h 631688"/>
              <a:gd name="connsiteX2" fmla="*/ 311295 w 311295"/>
              <a:gd name="connsiteY2" fmla="*/ 278573 h 631688"/>
              <a:gd name="connsiteX3" fmla="*/ 92015 w 311295"/>
              <a:gd name="connsiteY3" fmla="*/ 631688 h 631688"/>
              <a:gd name="connsiteX4" fmla="*/ 80961 w 311295"/>
              <a:gd name="connsiteY4" fmla="*/ 613739 h 631688"/>
              <a:gd name="connsiteX5" fmla="*/ 33054 w 311295"/>
              <a:gd name="connsiteY5" fmla="*/ 568483 h 631688"/>
              <a:gd name="connsiteX6" fmla="*/ 20355 w 311295"/>
              <a:gd name="connsiteY6" fmla="*/ 561364 h 631688"/>
              <a:gd name="connsiteX7" fmla="*/ 150652 w 311295"/>
              <a:gd name="connsiteY7" fmla="*/ 311295 h 631688"/>
              <a:gd name="connsiteX8" fmla="*/ 0 w 311295"/>
              <a:gd name="connsiteY8" fmla="*/ 311295 h 63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295" h="631688">
                <a:moveTo>
                  <a:pt x="0" y="0"/>
                </a:moveTo>
                <a:lnTo>
                  <a:pt x="311295" y="0"/>
                </a:lnTo>
                <a:lnTo>
                  <a:pt x="311295" y="278573"/>
                </a:lnTo>
                <a:cubicBezTo>
                  <a:pt x="300365" y="511936"/>
                  <a:pt x="92393" y="629207"/>
                  <a:pt x="92015" y="631688"/>
                </a:cubicBezTo>
                <a:lnTo>
                  <a:pt x="80961" y="613739"/>
                </a:lnTo>
                <a:cubicBezTo>
                  <a:pt x="67726" y="597568"/>
                  <a:pt x="51617" y="582153"/>
                  <a:pt x="33054" y="568483"/>
                </a:cubicBezTo>
                <a:lnTo>
                  <a:pt x="20355" y="561364"/>
                </a:lnTo>
                <a:cubicBezTo>
                  <a:pt x="21645" y="561467"/>
                  <a:pt x="135315" y="475631"/>
                  <a:pt x="150652" y="311295"/>
                </a:cubicBezTo>
                <a:lnTo>
                  <a:pt x="0" y="31129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</p:spTree>
    <p:custDataLst>
      <p:tags r:id="rId15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8603932" y="0"/>
            <a:ext cx="540068" cy="720090"/>
          </a:xfrm>
          <a:prstGeom prst="rect">
            <a:avLst/>
          </a:prstGeom>
        </p:spPr>
      </p:pic>
      <p:cxnSp>
        <p:nvCxnSpPr>
          <p:cNvPr id="7" name="直接连接符 6"/>
          <p:cNvCxnSpPr/>
          <p:nvPr>
            <p:custDataLst>
              <p:tags r:id="rId7"/>
            </p:custDataLst>
          </p:nvPr>
        </p:nvCxnSpPr>
        <p:spPr>
          <a:xfrm rot="5400000" flipH="1">
            <a:off x="7058263" y="317"/>
            <a:ext cx="2747645" cy="2085975"/>
          </a:xfrm>
          <a:prstGeom prst="line">
            <a:avLst/>
          </a:prstGeom>
          <a:ln w="9525" cmpd="sng">
            <a:solidFill>
              <a:schemeClr val="l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直角三角形 7"/>
          <p:cNvSpPr/>
          <p:nvPr>
            <p:custDataLst>
              <p:tags r:id="rId8"/>
            </p:custDataLst>
          </p:nvPr>
        </p:nvSpPr>
        <p:spPr>
          <a:xfrm flipH="1" flipV="1">
            <a:off x="7442359" y="635"/>
            <a:ext cx="1701641" cy="2284730"/>
          </a:xfrm>
          <a:prstGeom prst="rtTriangle">
            <a:avLst/>
          </a:prstGeom>
          <a:solidFill>
            <a:schemeClr val="lt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" name="直角三角形 11"/>
          <p:cNvSpPr/>
          <p:nvPr>
            <p:custDataLst>
              <p:tags r:id="rId9"/>
            </p:custDataLst>
          </p:nvPr>
        </p:nvSpPr>
        <p:spPr>
          <a:xfrm>
            <a:off x="0" y="5401945"/>
            <a:ext cx="1094899" cy="1456055"/>
          </a:xfrm>
          <a:prstGeom prst="rtTriangle">
            <a:avLst/>
          </a:prstGeom>
          <a:solidFill>
            <a:schemeClr val="lt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13" name="直接连接符 12"/>
          <p:cNvCxnSpPr/>
          <p:nvPr>
            <p:custDataLst>
              <p:tags r:id="rId10"/>
            </p:custDataLst>
          </p:nvPr>
        </p:nvCxnSpPr>
        <p:spPr>
          <a:xfrm flipH="1" flipV="1">
            <a:off x="7620" y="4983480"/>
            <a:ext cx="1485424" cy="1905000"/>
          </a:xfrm>
          <a:prstGeom prst="line">
            <a:avLst/>
          </a:prstGeom>
          <a:ln w="12700">
            <a:solidFill>
              <a:schemeClr val="l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ject 901"/>
          <p:cNvSpPr txBox="1"/>
          <p:nvPr>
            <p:custDataLst>
              <p:tags r:id="rId11"/>
            </p:custDataLst>
          </p:nvPr>
        </p:nvSpPr>
        <p:spPr>
          <a:xfrm>
            <a:off x="457172" y="703539"/>
            <a:ext cx="8229657" cy="564356"/>
          </a:xfrm>
          <a:prstGeom prst="rect">
            <a:avLst/>
          </a:prstGeom>
        </p:spPr>
        <p:txBody>
          <a:bodyPr vert="horz" lIns="47625" tIns="19050" rIns="47625" bIns="19050" rtlCol="0" anchor="b" anchorCtr="0">
            <a:normAutofit/>
          </a:bodyPr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200" b="1" i="0" spc="32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工具之三：作业许可</a:t>
            </a:r>
            <a:endParaRPr lang="zh-CN" altLang="en-US" sz="3200" b="1" i="0" spc="32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5" name="Object 902"/>
          <p:cNvSpPr txBox="1"/>
          <p:nvPr>
            <p:custDataLst>
              <p:tags r:id="rId12"/>
            </p:custDataLst>
          </p:nvPr>
        </p:nvSpPr>
        <p:spPr>
          <a:xfrm>
            <a:off x="457172" y="1442678"/>
            <a:ext cx="8229657" cy="331946"/>
          </a:xfrm>
          <a:prstGeom prst="rect">
            <a:avLst/>
          </a:prstGeom>
        </p:spPr>
        <p:txBody>
          <a:bodyPr vert="horz" lIns="47625" tIns="19050" rIns="47625" bIns="19050" rtlCol="0" anchor="t" anchorCtr="0">
            <a:normAutofit/>
          </a:bodyPr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1800" u="sng" spc="8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（3 ）强调风险评估</a:t>
            </a:r>
            <a:endParaRPr lang="zh-CN" altLang="en-US" sz="1800" u="sng" spc="8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16" name="Title 6"/>
          <p:cNvSpPr txBox="1"/>
          <p:nvPr>
            <p:custDataLst>
              <p:tags r:id="rId13"/>
            </p:custDataLst>
          </p:nvPr>
        </p:nvSpPr>
        <p:spPr>
          <a:xfrm>
            <a:off x="457114" y="2580413"/>
            <a:ext cx="8229771" cy="3144089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charset="-122"/>
              </a:rPr>
              <a:t>对动火、高处作业实行分级管理、分级审批。最高级别的动火作业需要局级主管领导审批。</a:t>
            </a:r>
            <a:endParaRPr lang="zh-CN" altLang="en-US" sz="20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charset="-122"/>
              </a:rPr>
              <a:t>动火作业许可的要求很多部门审查签字，最后安全部门审批。</a:t>
            </a:r>
            <a:endParaRPr lang="zh-CN" altLang="en-US" sz="20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charset="-122"/>
            </a:endParaRPr>
          </a:p>
          <a:p>
            <a:pPr marL="508000" lvl="1" indent="-22225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○"/>
            </a:pPr>
            <a:r>
              <a:rPr lang="zh-CN" altLang="en-US" sz="17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charset="-122"/>
              </a:rPr>
              <a:t>新编作业许可标准没有对作业进行分级，而是提出根据现场风险评估结果，由相应资源调动和协调权限的现场直线人员审批。</a:t>
            </a:r>
            <a:endParaRPr lang="zh-CN" altLang="en-US" sz="17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charset="-122"/>
            </a:endParaRPr>
          </a:p>
          <a:p>
            <a:pPr marL="508000" lvl="1" indent="-22225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○"/>
            </a:pPr>
            <a:r>
              <a:rPr lang="zh-CN" altLang="en-US" sz="17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charset="-122"/>
              </a:rPr>
              <a:t>企业根据总部的要求进行程序的转化时，根据具体情况确定是否分级、如何分级和审批。</a:t>
            </a:r>
            <a:endParaRPr lang="zh-CN" altLang="en-US" sz="17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charset="-122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2" name="图片 11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8603932" y="6137910"/>
            <a:ext cx="540068" cy="720090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342867" y="228601"/>
            <a:ext cx="8458267" cy="457200"/>
          </a:xfrm>
          <a:prstGeom prst="rect">
            <a:avLst/>
          </a:prstGeom>
          <a:noFill/>
        </p:spPr>
        <p:txBody>
          <a:bodyPr wrap="square" lIns="47625" tIns="19050" rIns="47625" bIns="19050" rtlCol="0" anchor="ctr" anchorCtr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400" b="1" spc="16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工具之三：作业许可</a:t>
            </a:r>
            <a:endParaRPr lang="zh-CN" altLang="en-US" sz="2400" b="1" spc="16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" name="Title 6"/>
          <p:cNvSpPr txBox="1"/>
          <p:nvPr>
            <p:custDataLst>
              <p:tags r:id="rId9"/>
            </p:custDataLst>
          </p:nvPr>
        </p:nvSpPr>
        <p:spPr>
          <a:xfrm>
            <a:off x="1685911" y="2100716"/>
            <a:ext cx="5772178" cy="347473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400050" lvl="0" indent="-4000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+mj-ea"/>
              <a:buAutoNum type="ea1JpnChsDbPeriod"/>
            </a:pPr>
            <a:r>
              <a:rPr lang="zh-CN" altLang="en-US" sz="1500" u="sng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charset="-122"/>
              </a:rPr>
              <a:t>流程更加清晰</a:t>
            </a:r>
            <a:endParaRPr lang="zh-CN" altLang="en-US" sz="1500" u="sng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charset="-122"/>
            </a:endParaRPr>
          </a:p>
          <a:p>
            <a:pPr marL="400050" lvl="1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 2" panose="05020102010507070707" pitchFamily="18" charset="2"/>
              <a:buNone/>
            </a:pPr>
            <a:r>
              <a:rPr lang="zh-CN" altLang="en-US" sz="12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charset="-122"/>
              </a:rPr>
              <a:t>目前的制度对作业许可管理流程规定不清晰、不全面，一般只包括了申请、批准，没有对作业的延期、取消、关闭等环节提出要求。</a:t>
            </a:r>
            <a:endParaRPr lang="zh-CN" altLang="en-US" sz="12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charset="-122"/>
            </a:endParaRPr>
          </a:p>
          <a:p>
            <a:pPr marL="730250" lvl="2" indent="-22225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●"/>
            </a:pPr>
            <a:r>
              <a:rPr lang="zh-CN" altLang="en-US" sz="12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charset="-122"/>
              </a:rPr>
              <a:t>新编作业许可标准对作业许可流程的描述更加清晰和完善齐全。分别从申请、批准、作业实施、延期、取消、关闭等全过程提出要求。</a:t>
            </a:r>
            <a:endParaRPr lang="zh-CN" altLang="en-US" sz="12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charset="-122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" name="图片 2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8603932" y="6137910"/>
            <a:ext cx="540068" cy="720090"/>
          </a:xfrm>
          <a:prstGeom prst="rect">
            <a:avLst/>
          </a:prstGeom>
        </p:spPr>
      </p:pic>
      <p:pic>
        <p:nvPicPr>
          <p:cNvPr id="4" name="图片 3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8"/>
            </p:custDataLst>
          </p:nvPr>
        </p:nvSpPr>
        <p:spPr>
          <a:xfrm>
            <a:off x="4126742" y="3573430"/>
            <a:ext cx="890516" cy="991553"/>
          </a:xfrm>
          <a:prstGeom prst="rect">
            <a:avLst/>
          </a:prstGeom>
          <a:noFill/>
        </p:spPr>
        <p:txBody>
          <a:bodyPr wrap="square" rtlCol="0" anchor="b" anchorCtr="0">
            <a:normAutofit fontScale="25000"/>
          </a:bodyPr>
          <a:p>
            <a:pPr marL="400050" lvl="0" indent="-4000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+mj-ea"/>
              <a:buAutoNum type="ea1JpnChsDbPeriod"/>
            </a:pPr>
            <a:r>
              <a:rPr lang="en-US" altLang="zh-CN" sz="5900" dirty="0">
                <a:solidFill>
                  <a:schemeClr val="accent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目的</a:t>
            </a:r>
            <a:endParaRPr lang="en-US" altLang="zh-CN" sz="5900" dirty="0">
              <a:solidFill>
                <a:schemeClr val="accent2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400050" lvl="0" indent="-4000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+mj-ea"/>
              <a:buAutoNum type="ea1JpnChsDbPeriod"/>
            </a:pPr>
            <a:r>
              <a:rPr lang="en-US" altLang="zh-CN" sz="5900" dirty="0">
                <a:solidFill>
                  <a:schemeClr val="accent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作业许可管理范围</a:t>
            </a:r>
            <a:endParaRPr lang="en-US" altLang="zh-CN" sz="5900" dirty="0">
              <a:solidFill>
                <a:schemeClr val="accent2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400050" lvl="0" indent="-4000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+mj-ea"/>
              <a:buAutoNum type="ea1JpnChsDbPeriod"/>
            </a:pPr>
            <a:r>
              <a:rPr lang="en-US" altLang="zh-CN" sz="5900" dirty="0">
                <a:solidFill>
                  <a:schemeClr val="accent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作业许可管理流程</a:t>
            </a:r>
            <a:endParaRPr lang="en-US" altLang="zh-CN" sz="5900" dirty="0">
              <a:solidFill>
                <a:schemeClr val="accent2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400050" lvl="0" indent="-4000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+mj-ea"/>
              <a:buAutoNum type="ea1JpnChsDbPeriod"/>
            </a:pPr>
            <a:r>
              <a:rPr lang="en-US" altLang="zh-CN" sz="5900" dirty="0">
                <a:solidFill>
                  <a:schemeClr val="accent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作业许可票证管理</a:t>
            </a:r>
            <a:endParaRPr lang="en-US" altLang="zh-CN" sz="5900" dirty="0">
              <a:solidFill>
                <a:schemeClr val="accent2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400050" lvl="0" indent="-4000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+mj-ea"/>
              <a:buAutoNum type="ea1JpnChsDbPeriod"/>
            </a:pPr>
            <a:r>
              <a:rPr lang="en-US" altLang="zh-CN" sz="5900" dirty="0">
                <a:solidFill>
                  <a:schemeClr val="accent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作业许可管理要点总结</a:t>
            </a:r>
            <a:endParaRPr lang="en-US" altLang="zh-CN" sz="5900" dirty="0">
              <a:solidFill>
                <a:schemeClr val="accent2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" name="矩形 12"/>
          <p:cNvSpPr/>
          <p:nvPr>
            <p:custDataLst>
              <p:tags r:id="rId9"/>
            </p:custDataLst>
          </p:nvPr>
        </p:nvSpPr>
        <p:spPr>
          <a:xfrm>
            <a:off x="8915399" y="2457470"/>
            <a:ext cx="228602" cy="28575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4" name="矩形 13"/>
          <p:cNvSpPr/>
          <p:nvPr>
            <p:custDataLst>
              <p:tags r:id="rId10"/>
            </p:custDataLst>
          </p:nvPr>
        </p:nvSpPr>
        <p:spPr>
          <a:xfrm>
            <a:off x="685800" y="2209818"/>
            <a:ext cx="7772462" cy="137161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</p:txBody>
      </p:sp>
      <p:sp>
        <p:nvSpPr>
          <p:cNvPr id="16" name="矩形 14"/>
          <p:cNvSpPr/>
          <p:nvPr>
            <p:custDataLst>
              <p:tags r:id="rId11"/>
            </p:custDataLst>
          </p:nvPr>
        </p:nvSpPr>
        <p:spPr>
          <a:xfrm>
            <a:off x="685800" y="4191034"/>
            <a:ext cx="7772462" cy="137161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</p:txBody>
      </p:sp>
      <p:sp>
        <p:nvSpPr>
          <p:cNvPr id="17" name="矩形 11"/>
          <p:cNvSpPr/>
          <p:nvPr>
            <p:custDataLst>
              <p:tags r:id="rId12"/>
            </p:custDataLst>
          </p:nvPr>
        </p:nvSpPr>
        <p:spPr>
          <a:xfrm>
            <a:off x="0" y="2457470"/>
            <a:ext cx="228602" cy="28575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13"/>
            </p:custDataLst>
          </p:nvPr>
        </p:nvSpPr>
        <p:spPr>
          <a:xfrm>
            <a:off x="342903" y="228601"/>
            <a:ext cx="8458267" cy="457200"/>
          </a:xfrm>
          <a:prstGeom prst="rect">
            <a:avLst/>
          </a:prstGeom>
          <a:noFill/>
        </p:spPr>
        <p:txBody>
          <a:bodyPr wrap="square" lIns="47625" tIns="19050" rIns="47625" bIns="19050" rtlCol="0" anchor="ctr" anchorCtr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400" b="1" spc="16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作业许可管理规范内容</a:t>
            </a:r>
            <a:endParaRPr lang="zh-CN" altLang="en-US" sz="2400" b="1" spc="16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14"/>
            </p:custDataLst>
          </p:nvPr>
        </p:nvSpPr>
        <p:spPr>
          <a:xfrm>
            <a:off x="1143009" y="2552720"/>
            <a:ext cx="6858048" cy="6858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15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charset="-122"/>
              </a:rPr>
              <a:t>主要内容</a:t>
            </a:r>
            <a:endParaRPr lang="zh-CN" altLang="en-US" sz="15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charset="-122"/>
            </a:endParaRPr>
          </a:p>
        </p:txBody>
      </p:sp>
      <p:sp>
        <p:nvSpPr>
          <p:cNvPr id="10" name="Title 6"/>
          <p:cNvSpPr txBox="1"/>
          <p:nvPr>
            <p:custDataLst>
              <p:tags r:id="rId15"/>
            </p:custDataLst>
          </p:nvPr>
        </p:nvSpPr>
        <p:spPr>
          <a:xfrm>
            <a:off x="1143009" y="4533935"/>
            <a:ext cx="6858048" cy="6858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15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charset="-122"/>
              </a:rPr>
              <a:t>工具之三：作业许可</a:t>
            </a:r>
            <a:endParaRPr lang="zh-CN" altLang="en-US" sz="15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charset="-122"/>
            </a:endParaRPr>
          </a:p>
        </p:txBody>
      </p:sp>
    </p:spTree>
    <p:custDataLst>
      <p:tags r:id="rId1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8" name="图片 7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9" name="图片 8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8603932" y="0"/>
            <a:ext cx="540068" cy="720090"/>
          </a:xfrm>
          <a:prstGeom prst="rect">
            <a:avLst/>
          </a:prstGeom>
        </p:spPr>
      </p:pic>
      <p:sp>
        <p:nvSpPr>
          <p:cNvPr id="2" name="矩形 50177"/>
          <p:cNvSpPr/>
          <p:nvPr/>
        </p:nvSpPr>
        <p:spPr>
          <a:xfrm>
            <a:off x="1258888" y="1412875"/>
            <a:ext cx="3563937" cy="460375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p>
            <a:pPr algn="ctr" eaLnBrk="1" hangingPunct="1">
              <a:buFont typeface="Arial" panose="020B0604020202020204" pitchFamily="34" charset="0"/>
            </a:pPr>
            <a:r>
              <a:rPr lang="zh-CN" altLang="en-US" sz="2400" dirty="0">
                <a:solidFill>
                  <a:srgbClr val="99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作业许可管理范围</a:t>
            </a:r>
            <a:endParaRPr lang="zh-CN" altLang="en-US" sz="2400" dirty="0">
              <a:solidFill>
                <a:srgbClr val="99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" name="文本占位符 50178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868363" y="2162175"/>
            <a:ext cx="8275637" cy="37877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Y"/>
              <a:defRPr sz="28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Y"/>
              <a:defRPr sz="28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Y"/>
              <a:defRPr sz="28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Y"/>
              <a:defRPr sz="28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Y"/>
              <a:defRPr sz="28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Y"/>
              <a:defRPr sz="2800" b="0" i="0" u="none" kern="1200" baseline="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Y"/>
              <a:defRPr sz="2800" b="0" i="0" u="none" kern="1200" baseline="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Y"/>
              <a:defRPr sz="2800" b="0" i="0" u="none" kern="1200" baseline="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Y"/>
              <a:defRPr sz="2800" b="0" i="0" u="none" kern="1200" baseline="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/>
            <a:r>
              <a:rPr lang="zh-CN" altLang="en-US" sz="2200" b="1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在所辖区域内或在已交付的在建装置区域内进行：</a:t>
            </a:r>
            <a:endParaRPr lang="zh-CN" altLang="en-US" sz="2200" b="1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lvl="1" eaLnBrk="1" hangingPunct="1"/>
            <a:r>
              <a:rPr lang="zh-CN" altLang="en-US" sz="2200" b="1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非计划性维修工作</a:t>
            </a:r>
            <a:endParaRPr lang="zh-CN" altLang="en-US" sz="2200" b="1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lvl="1" eaLnBrk="1" hangingPunct="1"/>
            <a:r>
              <a:rPr lang="zh-CN" altLang="en-US" sz="2200" b="1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承包商作业</a:t>
            </a:r>
            <a:endParaRPr lang="zh-CN" altLang="en-US" sz="2200" b="1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lvl="1" eaLnBrk="1" hangingPunct="1"/>
            <a:r>
              <a:rPr lang="zh-CN" altLang="en-US" sz="2200" b="1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偏离安全标准、规则、程序要求的工作</a:t>
            </a:r>
            <a:endParaRPr lang="zh-CN" altLang="en-US" sz="2200" b="1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lvl="1" eaLnBrk="1" hangingPunct="1"/>
            <a:r>
              <a:rPr lang="zh-CN" altLang="en-US" sz="2200" b="1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交叉作业</a:t>
            </a:r>
            <a:endParaRPr lang="zh-CN" altLang="en-US" sz="2200" b="1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lvl="1" eaLnBrk="1" hangingPunct="1"/>
            <a:r>
              <a:rPr lang="zh-CN" altLang="en-US" sz="2200" b="1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在承包商区域进行的工作</a:t>
            </a:r>
            <a:endParaRPr lang="zh-CN" altLang="en-US" sz="2200" b="1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lvl="1" eaLnBrk="1" hangingPunct="1"/>
            <a:r>
              <a:rPr lang="zh-CN" altLang="en-US" sz="2200" b="1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缺乏安全程序的工作</a:t>
            </a:r>
            <a:endParaRPr lang="zh-CN" altLang="en-US" sz="2200" b="1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" name="文本框 50179"/>
          <p:cNvSpPr txBox="1"/>
          <p:nvPr>
            <p:custDataLst>
              <p:tags r:id="rId8"/>
            </p:custDataLst>
          </p:nvPr>
        </p:nvSpPr>
        <p:spPr>
          <a:xfrm>
            <a:off x="1476375" y="5734050"/>
            <a:ext cx="7494588" cy="398780"/>
          </a:xfrm>
          <a:prstGeom prst="rect">
            <a:avLst/>
          </a:prstGeom>
          <a:solidFill>
            <a:srgbClr val="FFFFCC"/>
          </a:solidFill>
          <a:ln w="38100" cap="flat" cmpd="dbl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1" eaLnBrk="1" hangingPunct="1">
              <a:spcBef>
                <a:spcPct val="25000"/>
              </a:spcBef>
              <a:spcAft>
                <a:spcPct val="20000"/>
              </a:spcAft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zh-CN" altLang="en-US" sz="2000" i="1" dirty="0">
                <a:solidFill>
                  <a:srgbClr val="CC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对不能确定是否需要许可的其他工作，选择办理许可证</a:t>
            </a:r>
            <a:endParaRPr lang="zh-CN" altLang="en-US" sz="2000" i="1" dirty="0">
              <a:solidFill>
                <a:srgbClr val="CC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5" name="图片 50180" descr="menatdesk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888" y="2806700"/>
            <a:ext cx="2538412" cy="2638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标题 50181"/>
          <p:cNvSpPr/>
          <p:nvPr>
            <p:custDataLst>
              <p:tags r:id="rId11"/>
            </p:custDataLst>
          </p:nvPr>
        </p:nvSpPr>
        <p:spPr>
          <a:xfrm>
            <a:off x="374650" y="404813"/>
            <a:ext cx="8229600" cy="725487"/>
          </a:xfrm>
          <a:prstGeom prst="rect">
            <a:avLst/>
          </a:prstGeom>
          <a:noFill/>
          <a:ln>
            <a:noFill/>
          </a:ln>
          <a:effectLst>
            <a:outerShdw dist="35921" dir="2699999" algn="ctr" rotWithShape="0">
              <a:schemeClr val="dk1"/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zh-CN" altLang="en-US" sz="30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工具之三：作业许可</a:t>
            </a:r>
            <a:endParaRPr lang="zh-CN" altLang="en-US" sz="300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3" name="图片 12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14" name="图片 13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8603932" y="0"/>
            <a:ext cx="540068" cy="720090"/>
          </a:xfrm>
          <a:prstGeom prst="rect">
            <a:avLst/>
          </a:prstGeom>
        </p:spPr>
      </p:pic>
      <p:sp>
        <p:nvSpPr>
          <p:cNvPr id="2" name="矩形 51201"/>
          <p:cNvSpPr/>
          <p:nvPr/>
        </p:nvSpPr>
        <p:spPr>
          <a:xfrm>
            <a:off x="1223963" y="1303338"/>
            <a:ext cx="3563937" cy="460375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p>
            <a:pPr algn="ctr" eaLnBrk="1" hangingPunct="1">
              <a:buFont typeface="Arial" panose="020B0604020202020204" pitchFamily="34" charset="0"/>
            </a:pPr>
            <a:r>
              <a:rPr lang="zh-CN" altLang="en-US" sz="2400" dirty="0">
                <a:solidFill>
                  <a:srgbClr val="99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作业许可管理范围</a:t>
            </a:r>
            <a:endParaRPr lang="zh-CN" altLang="en-US" sz="2400" dirty="0">
              <a:solidFill>
                <a:srgbClr val="99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" name="文本占位符 51202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755650" y="2636838"/>
            <a:ext cx="3860800" cy="35575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Y"/>
              <a:defRPr sz="28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Y"/>
              <a:defRPr sz="28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Y"/>
              <a:defRPr sz="28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Y"/>
              <a:defRPr sz="28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Y"/>
              <a:defRPr sz="28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Y"/>
              <a:defRPr sz="2800" b="0" i="0" u="none" kern="1200" baseline="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Y"/>
              <a:defRPr sz="2800" b="0" i="0" u="none" kern="1200" baseline="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Y"/>
              <a:defRPr sz="2800" b="0" i="0" u="none" kern="1200" baseline="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Y"/>
              <a:defRPr sz="2800" b="0" i="0" u="none" kern="1200" baseline="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lnSpc>
                <a:spcPct val="120000"/>
              </a:lnSpc>
            </a:pPr>
            <a:r>
              <a:rPr lang="zh-CN" altLang="en-US" sz="2200" b="1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动火作业</a:t>
            </a:r>
            <a:endParaRPr lang="zh-CN" altLang="en-US" sz="2200" b="1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lvl="1" eaLnBrk="1" hangingPunct="1">
              <a:lnSpc>
                <a:spcPct val="120000"/>
              </a:lnSpc>
            </a:pPr>
            <a:r>
              <a:rPr lang="zh-CN" altLang="en-US" sz="2200" b="1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进入受限空间</a:t>
            </a:r>
            <a:endParaRPr lang="zh-CN" altLang="en-US" sz="2200" b="1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lvl="1" eaLnBrk="1" hangingPunct="1">
              <a:lnSpc>
                <a:spcPct val="120000"/>
              </a:lnSpc>
            </a:pPr>
            <a:r>
              <a:rPr lang="zh-CN" altLang="en-US" sz="2200" b="1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管线打开</a:t>
            </a:r>
            <a:endParaRPr lang="zh-CN" altLang="en-US" sz="2200" b="1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lvl="1" eaLnBrk="1" hangingPunct="1">
              <a:lnSpc>
                <a:spcPct val="120000"/>
              </a:lnSpc>
            </a:pPr>
            <a:r>
              <a:rPr lang="zh-CN" altLang="en-US" sz="2200" b="1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临时用电</a:t>
            </a:r>
            <a:endParaRPr lang="zh-CN" altLang="en-US" sz="2200" b="1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lvl="1" eaLnBrk="1" hangingPunct="1">
              <a:lnSpc>
                <a:spcPct val="120000"/>
              </a:lnSpc>
            </a:pPr>
            <a:r>
              <a:rPr lang="zh-CN" altLang="en-US" sz="2200" b="1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挖掘作业</a:t>
            </a:r>
            <a:endParaRPr lang="zh-CN" altLang="en-US" sz="2200" b="1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lvl="1" eaLnBrk="1" hangingPunct="1">
              <a:lnSpc>
                <a:spcPct val="120000"/>
              </a:lnSpc>
            </a:pPr>
            <a:r>
              <a:rPr lang="zh-CN" altLang="en-US" sz="2200" b="1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高处作业</a:t>
            </a:r>
            <a:endParaRPr lang="zh-CN" altLang="en-US" sz="2200" b="1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lvl="1" eaLnBrk="1" hangingPunct="1">
              <a:lnSpc>
                <a:spcPct val="120000"/>
              </a:lnSpc>
            </a:pPr>
            <a:r>
              <a:rPr lang="zh-CN" altLang="en-US" sz="2200" b="1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吊装作业</a:t>
            </a:r>
            <a:endParaRPr lang="zh-CN" altLang="en-US" sz="2200" b="1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" name="文本框 51203"/>
          <p:cNvSpPr txBox="1"/>
          <p:nvPr>
            <p:custDataLst>
              <p:tags r:id="rId8"/>
            </p:custDataLst>
          </p:nvPr>
        </p:nvSpPr>
        <p:spPr>
          <a:xfrm>
            <a:off x="968375" y="2017713"/>
            <a:ext cx="7924800" cy="368300"/>
          </a:xfrm>
          <a:prstGeom prst="rect">
            <a:avLst/>
          </a:prstGeom>
          <a:solidFill>
            <a:srgbClr val="FFFFCC"/>
          </a:solidFill>
          <a:ln w="38100" cap="flat" cmpd="dbl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20000"/>
              </a:spcAft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zh-CN" altLang="en-US" sz="2000" i="1" dirty="0">
                <a:solidFill>
                  <a:srgbClr val="CC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如果工作中包含下列工作，还应同时办理专项作业许可证</a:t>
            </a:r>
            <a:endParaRPr lang="zh-CN" altLang="en-US" sz="2000" i="1" dirty="0">
              <a:solidFill>
                <a:srgbClr val="CC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5" name="图片 51204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24675" y="3768725"/>
            <a:ext cx="987425" cy="852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1205" descr="slide13r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176838" y="3344863"/>
            <a:ext cx="1717675" cy="1638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51206" descr="hotwork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880225" y="2624138"/>
            <a:ext cx="1582738" cy="108743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8" name="图片 51207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884988" y="4675188"/>
            <a:ext cx="1123950" cy="1374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51208" descr="LOTOshock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468938" y="4992688"/>
            <a:ext cx="1395412" cy="1184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51209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4284663" y="5251450"/>
            <a:ext cx="1230312" cy="134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标题 51210"/>
          <p:cNvSpPr/>
          <p:nvPr>
            <p:custDataLst>
              <p:tags r:id="rId21"/>
            </p:custDataLst>
          </p:nvPr>
        </p:nvSpPr>
        <p:spPr>
          <a:xfrm>
            <a:off x="374650" y="404813"/>
            <a:ext cx="8229600" cy="725487"/>
          </a:xfrm>
          <a:prstGeom prst="rect">
            <a:avLst/>
          </a:prstGeom>
          <a:noFill/>
          <a:ln>
            <a:noFill/>
          </a:ln>
          <a:effectLst>
            <a:outerShdw dist="35921" dir="2699999" algn="ctr" rotWithShape="0">
              <a:schemeClr val="dk1"/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zh-CN" altLang="en-US" sz="30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工具之三：作业许可</a:t>
            </a:r>
            <a:endParaRPr lang="zh-CN" altLang="en-US" sz="300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custDataLst>
      <p:tags r:id="rId22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矩形 2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2" name="图片 11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8603932" y="6137910"/>
            <a:ext cx="540068" cy="720090"/>
          </a:xfrm>
          <a:prstGeom prst="rect">
            <a:avLst/>
          </a:prstGeom>
        </p:spPr>
      </p:pic>
      <p:pic>
        <p:nvPicPr>
          <p:cNvPr id="5" name="图片 4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342867" y="228600"/>
            <a:ext cx="8458267" cy="457200"/>
          </a:xfrm>
          <a:prstGeom prst="rect">
            <a:avLst/>
          </a:prstGeom>
          <a:noFill/>
        </p:spPr>
        <p:txBody>
          <a:bodyPr wrap="square" lIns="47625" tIns="19050" rIns="47625" bIns="19050" rtlCol="0" anchor="ctr" anchorCtr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400" b="1" spc="16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工具之三：作业许可</a:t>
            </a:r>
            <a:endParaRPr lang="zh-CN" altLang="en-US" sz="2400" b="1" spc="16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9"/>
            </p:custDataLst>
          </p:nvPr>
        </p:nvSpPr>
        <p:spPr>
          <a:xfrm>
            <a:off x="571469" y="2103770"/>
            <a:ext cx="1947700" cy="3543319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2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charset="-122"/>
              </a:rPr>
              <a:t>作业申请</a:t>
            </a:r>
            <a:endParaRPr lang="zh-CN" altLang="en-US" sz="12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charset="-122"/>
            </a:endParaRPr>
          </a:p>
          <a:p>
            <a:pPr marL="285750" lvl="1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pitchFamily="2" charset="2"/>
              <a:buNone/>
            </a:pPr>
            <a:r>
              <a:rPr lang="zh-CN" altLang="en-US" sz="12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charset="-122"/>
              </a:rPr>
              <a:t>申请人应填写作业许可证并准备好相关资料</a:t>
            </a:r>
            <a:endParaRPr lang="zh-CN" altLang="en-US" sz="12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/>
          <a:srcRect l="4995" r="4995"/>
          <a:stretch>
            <a:fillRect/>
          </a:stretch>
        </p:blipFill>
        <p:spPr>
          <a:xfrm>
            <a:off x="2747735" y="2103770"/>
            <a:ext cx="3398151" cy="3543317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280" h="7440">
                <a:moveTo>
                  <a:pt x="0" y="0"/>
                </a:moveTo>
                <a:lnTo>
                  <a:pt x="5280" y="0"/>
                </a:lnTo>
                <a:lnTo>
                  <a:pt x="5280" y="7440"/>
                </a:lnTo>
                <a:lnTo>
                  <a:pt x="0" y="744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8" name="Title 6"/>
          <p:cNvSpPr txBox="1"/>
          <p:nvPr>
            <p:custDataLst>
              <p:tags r:id="rId12"/>
            </p:custDataLst>
          </p:nvPr>
        </p:nvSpPr>
        <p:spPr>
          <a:xfrm>
            <a:off x="6374528" y="2103770"/>
            <a:ext cx="2198003" cy="3543319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rmAutofit lnSpcReduction="2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pitchFamily="2" charset="2"/>
              <a:buNone/>
            </a:pPr>
            <a:r>
              <a:rPr lang="zh-CN" altLang="en-US" sz="12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作业内容说明</a:t>
            </a:r>
            <a:endParaRPr lang="zh-CN" altLang="en-US" sz="12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508000" lvl="1" indent="-22225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○"/>
            </a:pPr>
            <a:r>
              <a:rPr lang="zh-CN" altLang="en-US" sz="12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相关附图   </a:t>
            </a:r>
            <a:endParaRPr lang="zh-CN" altLang="en-US" sz="12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508000" lvl="1" indent="-22225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○"/>
            </a:pPr>
            <a:r>
              <a:rPr lang="zh-CN" altLang="en-US" sz="12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工作前安全分析</a:t>
            </a:r>
            <a:endParaRPr lang="zh-CN" altLang="en-US" sz="12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508000" lvl="1" indent="-22225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○"/>
            </a:pPr>
            <a:r>
              <a:rPr lang="zh-CN" altLang="en-US" sz="12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安全工作方案</a:t>
            </a:r>
            <a:endParaRPr lang="zh-CN" altLang="en-US" sz="12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9" name="图片 8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8603932" y="0"/>
            <a:ext cx="540068" cy="720090"/>
          </a:xfrm>
          <a:prstGeom prst="rect">
            <a:avLst/>
          </a:prstGeom>
        </p:spPr>
      </p:pic>
      <p:sp>
        <p:nvSpPr>
          <p:cNvPr id="2" name="标题 10241"/>
          <p:cNvSpPr/>
          <p:nvPr>
            <p:custDataLst>
              <p:tags r:id="rId7"/>
            </p:custDataLst>
          </p:nvPr>
        </p:nvSpPr>
        <p:spPr>
          <a:xfrm>
            <a:off x="806450" y="12779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l" eaLnBrk="1" hangingPunct="1">
              <a:lnSpc>
                <a:spcPct val="120000"/>
              </a:lnSpc>
            </a:pPr>
            <a:r>
              <a:rPr lang="zh-CN" altLang="en-US" sz="3000" b="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     习惯性违章之二：攀爬、登高作业未采取防护措施或上下台阶不扶扶手。 </a:t>
            </a:r>
            <a:endParaRPr lang="zh-CN" altLang="en-US" sz="3000" b="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pic>
        <p:nvPicPr>
          <p:cNvPr id="3" name="文本占位符 10242" descr="resource_87829267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l="14221" t="-1988"/>
          <a:stretch>
            <a:fillRect/>
          </a:stretch>
        </p:blipFill>
        <p:spPr>
          <a:xfrm>
            <a:off x="684213" y="2636838"/>
            <a:ext cx="2908300" cy="36004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4" name="文本占位符 10243" descr="2_4145241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203575" y="2565400"/>
            <a:ext cx="3341688" cy="36004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5" name="图片 10244" descr="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337300" y="3092450"/>
            <a:ext cx="2555875" cy="2784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10245"/>
          <p:cNvSpPr/>
          <p:nvPr>
            <p:custDataLst>
              <p:tags r:id="rId14"/>
            </p:custDataLst>
          </p:nvPr>
        </p:nvSpPr>
        <p:spPr>
          <a:xfrm>
            <a:off x="2555717" y="365125"/>
            <a:ext cx="4069080" cy="7188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4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十大习惯性违章分析</a:t>
            </a:r>
            <a:endParaRPr lang="zh-CN" altLang="en-US" sz="340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矩形 10246"/>
          <p:cNvSpPr/>
          <p:nvPr/>
        </p:nvSpPr>
        <p:spPr>
          <a:xfrm>
            <a:off x="914400" y="5870575"/>
            <a:ext cx="7329488" cy="7985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3000" b="0" dirty="0">
                <a:solidFill>
                  <a:srgbClr val="CC33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安全生产勿侥幸     违章蛮干要人命</a:t>
            </a:r>
            <a:endParaRPr lang="zh-CN" altLang="en-US" sz="3000" b="0" dirty="0">
              <a:solidFill>
                <a:srgbClr val="CC33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</p:spTree>
    <p:custDataLst>
      <p:tags r:id="rId15"/>
    </p:custData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1" name="图片 10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12" name="图片 11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8603932" y="0"/>
            <a:ext cx="540068" cy="720090"/>
          </a:xfrm>
          <a:prstGeom prst="rect">
            <a:avLst/>
          </a:prstGeom>
        </p:spPr>
      </p:pic>
      <p:pic>
        <p:nvPicPr>
          <p:cNvPr id="10" name="图形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t="204" b="204"/>
          <a:stretch>
            <a:fillRect/>
          </a:stretch>
        </p:blipFill>
        <p:spPr>
          <a:xfrm rot="10800000">
            <a:off x="6917458" y="4734661"/>
            <a:ext cx="1295602" cy="1112106"/>
          </a:xfrm>
          <a:prstGeom prst="rect">
            <a:avLst/>
          </a:prstGeom>
        </p:spPr>
      </p:pic>
      <p:sp>
        <p:nvSpPr>
          <p:cNvPr id="5" name="矩形 4"/>
          <p:cNvSpPr/>
          <p:nvPr>
            <p:custDataLst>
              <p:tags r:id="rId9"/>
            </p:custDataLst>
          </p:nvPr>
        </p:nvSpPr>
        <p:spPr>
          <a:xfrm>
            <a:off x="600075" y="635635"/>
            <a:ext cx="8036719" cy="1642110"/>
          </a:xfrm>
          <a:prstGeom prst="rect">
            <a:avLst/>
          </a:prstGeom>
          <a:solidFill>
            <a:schemeClr val="lt1">
              <a:lumMod val="9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68580" tIns="34290" rIns="68580" bIns="34290" numCol="1" spcCol="0" rtlCol="0" fromWordArt="0" anchor="ctr" anchorCtr="0" forceAA="0" compatLnSpc="1">
            <a:noAutofit/>
          </a:bodyPr>
          <a:p>
            <a:pPr algn="ctr"/>
            <a:endParaRPr lang="zh-CN" altLang="en-US" sz="1350">
              <a:solidFill>
                <a:schemeClr val="lt1">
                  <a:lumMod val="9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0"/>
            </p:custDataLst>
          </p:nvPr>
        </p:nvSpPr>
        <p:spPr>
          <a:xfrm>
            <a:off x="549116" y="2814574"/>
            <a:ext cx="8139113" cy="237744"/>
          </a:xfrm>
          <a:prstGeom prst="rect">
            <a:avLst/>
          </a:prstGeom>
          <a:noFill/>
        </p:spPr>
        <p:txBody>
          <a:bodyPr wrap="square" lIns="76200" tIns="0" rIns="61912" bIns="0" rtlCol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defRPr sz="1600" spc="150">
                <a:uFillTx/>
              </a:defRPr>
            </a:lvl1pPr>
          </a:lstStyle>
          <a:p>
            <a:pPr marL="0" lv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1200" spc="0" dirty="0">
                <a:solidFill>
                  <a:schemeClr val="dk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风险评估（工作前安全分析）</a:t>
            </a:r>
            <a:endParaRPr lang="zh-CN" altLang="en-US" sz="1200" spc="0" dirty="0">
              <a:solidFill>
                <a:schemeClr val="dk1">
                  <a:lumMod val="50000"/>
                  <a:lumOff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8" name="矩形 47"/>
          <p:cNvSpPr/>
          <p:nvPr>
            <p:custDataLst>
              <p:tags r:id="rId11"/>
            </p:custDataLst>
          </p:nvPr>
        </p:nvSpPr>
        <p:spPr>
          <a:xfrm>
            <a:off x="8571071" y="628015"/>
            <a:ext cx="65723" cy="1653540"/>
          </a:xfrm>
          <a:prstGeom prst="rect">
            <a:avLst/>
          </a:pr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23" name="直接连接符 22"/>
          <p:cNvCxnSpPr/>
          <p:nvPr>
            <p:custDataLst>
              <p:tags r:id="rId12"/>
            </p:custDataLst>
          </p:nvPr>
        </p:nvCxnSpPr>
        <p:spPr>
          <a:xfrm>
            <a:off x="610347" y="3300730"/>
            <a:ext cx="8071009" cy="0"/>
          </a:xfrm>
          <a:prstGeom prst="line">
            <a:avLst/>
          </a:prstGeom>
          <a:ln w="12700">
            <a:solidFill>
              <a:schemeClr val="lt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>
            <p:custDataLst>
              <p:tags r:id="rId13"/>
            </p:custDataLst>
          </p:nvPr>
        </p:nvSpPr>
        <p:spPr>
          <a:xfrm>
            <a:off x="549116" y="3896741"/>
            <a:ext cx="8139113" cy="2425446"/>
          </a:xfrm>
          <a:prstGeom prst="rect">
            <a:avLst/>
          </a:prstGeom>
          <a:noFill/>
        </p:spPr>
        <p:txBody>
          <a:bodyPr wrap="square" lIns="76200" tIns="0" rIns="61912" bIns="0" rtlCol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200" spc="0" dirty="0">
                <a:solidFill>
                  <a:schemeClr val="dk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作业申请</a:t>
            </a:r>
            <a:endParaRPr lang="zh-CN" altLang="en-US" sz="1200" spc="0" dirty="0">
              <a:solidFill>
                <a:schemeClr val="dk1">
                  <a:lumMod val="50000"/>
                  <a:lumOff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285750" lvl="1" indent="0" algn="l" eaLnBrk="1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Wingdings" panose="05000000000000000000" pitchFamily="2" charset="2"/>
              <a:buNone/>
            </a:pPr>
            <a:r>
              <a:rPr lang="zh-CN" altLang="en-US" sz="1200" spc="0" dirty="0">
                <a:solidFill>
                  <a:schemeClr val="dk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申请人应为每份许可证申请的作业进行一次风险评估，完成工作前安全分析</a:t>
            </a:r>
            <a:endParaRPr lang="zh-CN" altLang="en-US" sz="1200" spc="0" dirty="0">
              <a:solidFill>
                <a:schemeClr val="dk1">
                  <a:lumMod val="50000"/>
                  <a:lumOff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730250" lvl="2" indent="-22225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●"/>
            </a:pPr>
            <a:r>
              <a:rPr lang="zh-CN" altLang="en-US" sz="1200" spc="0" dirty="0">
                <a:solidFill>
                  <a:schemeClr val="dk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工作前安全分析的内容应包括工作步骤、存在的风险及危害程度、相应的控制措施等</a:t>
            </a:r>
            <a:endParaRPr lang="zh-CN" altLang="en-US" sz="1200" spc="0" dirty="0">
              <a:solidFill>
                <a:schemeClr val="dk1">
                  <a:lumMod val="50000"/>
                  <a:lumOff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730250" lvl="2" indent="-22225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●"/>
            </a:pPr>
            <a:r>
              <a:rPr lang="zh-CN" altLang="en-US" sz="1200" spc="0" dirty="0">
                <a:solidFill>
                  <a:schemeClr val="dk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填写工作前安全分析表</a:t>
            </a:r>
            <a:endParaRPr lang="zh-CN" altLang="en-US" sz="1200" spc="0" dirty="0">
              <a:solidFill>
                <a:schemeClr val="dk1">
                  <a:lumMod val="50000"/>
                  <a:lumOff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7" name="图片 6"/>
          <p:cNvPicPr preferRelativeResize="0"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rcRect t="1265" b="1265"/>
          <a:stretch>
            <a:fillRect/>
          </a:stretch>
        </p:blipFill>
        <p:spPr>
          <a:xfrm>
            <a:off x="6389846" y="635635"/>
            <a:ext cx="2189797" cy="1642110"/>
          </a:xfrm>
          <a:prstGeom prst="rect">
            <a:avLst/>
          </a:prstGeom>
          <a:noFill/>
        </p:spPr>
      </p:pic>
      <p:sp>
        <p:nvSpPr>
          <p:cNvPr id="8" name="文本框 7"/>
          <p:cNvSpPr txBox="1"/>
          <p:nvPr>
            <p:custDataLst>
              <p:tags r:id="rId16"/>
            </p:custDataLst>
          </p:nvPr>
        </p:nvSpPr>
        <p:spPr>
          <a:xfrm>
            <a:off x="821059" y="1222375"/>
            <a:ext cx="5324475" cy="468630"/>
          </a:xfrm>
          <a:prstGeom prst="rect">
            <a:avLst/>
          </a:prstGeom>
          <a:noFill/>
        </p:spPr>
        <p:txBody>
          <a:bodyPr wrap="square" lIns="76200" tIns="28575" rIns="47625" bIns="28575" rtlCol="0"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700" b="1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工具之三：作业许可</a:t>
            </a:r>
            <a:endParaRPr lang="zh-CN" altLang="en-US" sz="2700" b="1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aphicFrame>
        <p:nvGraphicFramePr>
          <p:cNvPr id="2" name="对象 53249"/>
          <p:cNvGraphicFramePr>
            <a:graphicFrameLocks noChangeAspect="1"/>
          </p:cNvGraphicFramePr>
          <p:nvPr/>
        </p:nvGraphicFramePr>
        <p:xfrm>
          <a:off x="4572000" y="2060575"/>
          <a:ext cx="3740150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7" imgW="9872345" imgH="5856605" progId="Word.Document.8">
                  <p:embed/>
                </p:oleObj>
              </mc:Choice>
              <mc:Fallback>
                <p:oleObj name="" r:id="rId17" imgW="9872345" imgH="5856605" progId="Word.Documen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572000" y="2060575"/>
                        <a:ext cx="3740150" cy="22193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9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" name="图片 9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11" name="图片 10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8603932" y="0"/>
            <a:ext cx="540068" cy="720090"/>
          </a:xfrm>
          <a:prstGeom prst="rect">
            <a:avLst/>
          </a:prstGeom>
        </p:spPr>
      </p:pic>
      <p:sp>
        <p:nvSpPr>
          <p:cNvPr id="2" name="矩形 54273"/>
          <p:cNvSpPr/>
          <p:nvPr>
            <p:custDataLst>
              <p:tags r:id="rId7"/>
            </p:custDataLst>
          </p:nvPr>
        </p:nvSpPr>
        <p:spPr>
          <a:xfrm>
            <a:off x="900113" y="2613025"/>
            <a:ext cx="5688012" cy="31635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30000"/>
              </a:lnSpc>
              <a:spcBef>
                <a:spcPct val="25000"/>
              </a:spcBef>
              <a:spcAft>
                <a:spcPct val="20000"/>
              </a:spcAft>
              <a:buClr>
                <a:srgbClr val="FF0000"/>
              </a:buClr>
              <a:buSzPct val="80000"/>
              <a:buFont typeface="Wingdings" panose="05000000000000000000" pitchFamily="2" charset="2"/>
            </a:pPr>
            <a:r>
              <a:rPr lang="zh-CN" altLang="en-US" sz="24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按照安全工作方案落实安全措施，如：</a:t>
            </a:r>
            <a:endParaRPr lang="zh-CN" altLang="en-US" sz="240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eaLnBrk="1" hangingPunct="1">
              <a:lnSpc>
                <a:spcPct val="130000"/>
              </a:lnSpc>
              <a:spcBef>
                <a:spcPct val="25000"/>
              </a:spcBef>
              <a:spcAft>
                <a:spcPct val="2000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 系统隔离、吹扫、置换</a:t>
            </a:r>
            <a:endParaRPr lang="zh-CN" altLang="en-US" sz="240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eaLnBrk="1" hangingPunct="1">
              <a:lnSpc>
                <a:spcPct val="130000"/>
              </a:lnSpc>
              <a:spcBef>
                <a:spcPct val="25000"/>
              </a:spcBef>
              <a:spcAft>
                <a:spcPct val="2000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 交叉作业时区域隔离</a:t>
            </a:r>
            <a:endParaRPr lang="zh-CN" altLang="en-US" sz="240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eaLnBrk="1" hangingPunct="1">
              <a:lnSpc>
                <a:spcPct val="130000"/>
              </a:lnSpc>
              <a:spcBef>
                <a:spcPct val="25000"/>
              </a:spcBef>
              <a:spcAft>
                <a:spcPct val="2000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 气体检测（检测时间、频次）</a:t>
            </a:r>
            <a:endParaRPr lang="zh-CN" altLang="en-US" sz="240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eaLnBrk="1" hangingPunct="1">
              <a:lnSpc>
                <a:spcPct val="130000"/>
              </a:lnSpc>
              <a:spcBef>
                <a:spcPct val="25000"/>
              </a:spcBef>
              <a:spcAft>
                <a:spcPct val="2000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 个人防护装备等</a:t>
            </a:r>
            <a:endParaRPr lang="zh-CN" altLang="en-US" sz="240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pic>
        <p:nvPicPr>
          <p:cNvPr id="3" name="图片 54274" descr="IN00410_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516688" y="4373563"/>
            <a:ext cx="1933575" cy="2224087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4" name="对象 54275"/>
          <p:cNvGraphicFramePr>
            <a:graphicFrameLocks noChangeAspect="1"/>
          </p:cNvGraphicFramePr>
          <p:nvPr/>
        </p:nvGraphicFramePr>
        <p:xfrm>
          <a:off x="6418263" y="2208213"/>
          <a:ext cx="2459037" cy="186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0" imgW="810895" imgH="781685" progId="MS_ClipArt_Gallery.2">
                  <p:embed/>
                </p:oleObj>
              </mc:Choice>
              <mc:Fallback>
                <p:oleObj name="" r:id="rId10" imgW="810895" imgH="781685" progId="MS_ClipArt_Gallery.2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18263" y="2208213"/>
                        <a:ext cx="2459037" cy="18684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4276"/>
          <p:cNvSpPr/>
          <p:nvPr>
            <p:custDataLst>
              <p:tags r:id="rId12"/>
            </p:custDataLst>
          </p:nvPr>
        </p:nvSpPr>
        <p:spPr>
          <a:xfrm>
            <a:off x="4138613" y="1584325"/>
            <a:ext cx="4681537" cy="368300"/>
          </a:xfrm>
          <a:prstGeom prst="rect">
            <a:avLst/>
          </a:prstGeom>
          <a:solidFill>
            <a:srgbClr val="FFFFCC"/>
          </a:solidFill>
          <a:ln w="38100" cap="flat" cmpd="dbl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20000"/>
              </a:spcAft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zh-CN" altLang="en-US" sz="2000" i="1" dirty="0">
                <a:solidFill>
                  <a:srgbClr val="CC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工作方案（安全措施）</a:t>
            </a:r>
            <a:endParaRPr lang="zh-CN" altLang="en-US" sz="2000" i="1" dirty="0">
              <a:solidFill>
                <a:srgbClr val="CC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矩形 54277"/>
          <p:cNvSpPr/>
          <p:nvPr>
            <p:custDataLst>
              <p:tags r:id="rId13"/>
            </p:custDataLst>
          </p:nvPr>
        </p:nvSpPr>
        <p:spPr>
          <a:xfrm>
            <a:off x="374650" y="404813"/>
            <a:ext cx="8229600" cy="725487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dk1"/>
            </a:outerShdw>
          </a:effectLst>
        </p:spPr>
        <p:txBody>
          <a:bodyPr/>
          <a:p>
            <a:pPr marL="342900" indent="-342900" algn="ctr" eaLnBrk="1" hangingPunct="1"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30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工具之三：作业许可</a:t>
            </a:r>
            <a:endParaRPr lang="zh-CN" altLang="en-US" sz="300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标题 54278"/>
          <p:cNvSpPr>
            <a:spLocks noGrp="1"/>
          </p:cNvSpPr>
          <p:nvPr>
            <p:custDataLst>
              <p:tags r:id="rId14"/>
            </p:custDataLst>
          </p:nvPr>
        </p:nvSpPr>
        <p:spPr>
          <a:xfrm>
            <a:off x="1152525" y="1484313"/>
            <a:ext cx="2627313" cy="583565"/>
          </a:xfrm>
          <a:prstGeom prst="rect">
            <a:avLst/>
          </a:prstGeom>
          <a:solidFill>
            <a:srgbClr val="FFFF99"/>
          </a:solidFill>
          <a:ln>
            <a:solidFill>
              <a:schemeClr val="dk2"/>
            </a:solidFill>
            <a:miter/>
          </a:ln>
        </p:spPr>
        <p:txBody>
          <a:bodyPr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CC33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作业申请</a:t>
            </a:r>
            <a:endParaRPr lang="zh-CN" altLang="en-US" sz="3200" dirty="0">
              <a:solidFill>
                <a:srgbClr val="CC33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custDataLst>
      <p:tags r:id="rId15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2" name="图片 1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8603932" y="0"/>
            <a:ext cx="540068" cy="720090"/>
          </a:xfrm>
          <a:prstGeom prst="rect">
            <a:avLst/>
          </a:prstGeom>
        </p:spPr>
      </p:pic>
      <p:sp>
        <p:nvSpPr>
          <p:cNvPr id="44034" name="文本框 55297"/>
          <p:cNvSpPr txBox="1"/>
          <p:nvPr>
            <p:custDataLst>
              <p:tags r:id="rId7"/>
            </p:custDataLst>
          </p:nvPr>
        </p:nvSpPr>
        <p:spPr>
          <a:xfrm>
            <a:off x="95250" y="2205038"/>
            <a:ext cx="4189413" cy="429895"/>
          </a:xfrm>
          <a:prstGeom prst="rect">
            <a:avLst/>
          </a:prstGeom>
          <a:solidFill>
            <a:srgbClr val="CCFFCC"/>
          </a:solidFill>
          <a:ln w="19050" cap="flat" cmpd="dbl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 eaLnBrk="1" hangingPunct="1">
              <a:lnSpc>
                <a:spcPct val="110000"/>
              </a:lnSpc>
              <a:spcBef>
                <a:spcPct val="25000"/>
              </a:spcBef>
              <a:spcAft>
                <a:spcPct val="20000"/>
              </a:spcAft>
              <a:buFont typeface="Arial" panose="020B0604020202020204" pitchFamily="34" charset="0"/>
            </a:pPr>
            <a:r>
              <a:rPr lang="zh-CN" altLang="en-US" sz="2000" i="1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由批准人组织书面审查</a:t>
            </a:r>
            <a:endParaRPr lang="zh-CN" altLang="en-US" sz="2000" i="1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4035" name="矩形 55298"/>
          <p:cNvSpPr/>
          <p:nvPr>
            <p:custDataLst>
              <p:tags r:id="rId8"/>
            </p:custDataLst>
          </p:nvPr>
        </p:nvSpPr>
        <p:spPr>
          <a:xfrm>
            <a:off x="1187450" y="1341438"/>
            <a:ext cx="2663825" cy="583565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 eaLnBrk="1" hangingPunct="1">
              <a:buFont typeface="Arial" panose="020B0604020202020204" pitchFamily="34" charset="0"/>
            </a:pPr>
            <a:r>
              <a:rPr lang="zh-CN" altLang="en-US" sz="3200" dirty="0">
                <a:solidFill>
                  <a:srgbClr val="CC33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作业批准</a:t>
            </a:r>
            <a:endParaRPr lang="zh-CN" altLang="en-US" sz="3200" dirty="0">
              <a:solidFill>
                <a:srgbClr val="CC33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4036" name="矩形 55299"/>
          <p:cNvSpPr/>
          <p:nvPr>
            <p:custDataLst>
              <p:tags r:id="rId9"/>
            </p:custDataLst>
          </p:nvPr>
        </p:nvSpPr>
        <p:spPr>
          <a:xfrm>
            <a:off x="217488" y="2924175"/>
            <a:ext cx="4067175" cy="3139440"/>
          </a:xfrm>
          <a:prstGeom prst="rect">
            <a:avLst/>
          </a:prstGeom>
          <a:solidFill>
            <a:srgbClr val="C0C0C0">
              <a:alpha val="29803"/>
            </a:srgbClr>
          </a:solidFill>
          <a:ln w="9525">
            <a:noFill/>
          </a:ln>
        </p:spPr>
        <p:txBody>
          <a:bodyPr lIns="90000" tIns="46800" rIns="90000" bIns="46800">
            <a:spAutoFit/>
          </a:bodyPr>
          <a:p>
            <a:pPr eaLnBrk="1" hangingPunct="1">
              <a:lnSpc>
                <a:spcPct val="110000"/>
              </a:lnSpc>
              <a:buClr>
                <a:srgbClr val="FF0000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altLang="zh-CN" sz="18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  </a:t>
            </a:r>
            <a:r>
              <a:rPr lang="zh-CN" altLang="en-US" sz="20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确认作业的详细内容</a:t>
            </a:r>
            <a:endParaRPr lang="zh-CN" altLang="en-US" sz="200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eaLnBrk="1" hangingPunct="1">
              <a:lnSpc>
                <a:spcPct val="110000"/>
              </a:lnSpc>
              <a:buClr>
                <a:srgbClr val="FF0000"/>
              </a:buClr>
              <a:buSzPct val="80000"/>
              <a:buFont typeface="Wingdings" panose="05000000000000000000" pitchFamily="2" charset="2"/>
              <a:buChar char="ü"/>
            </a:pPr>
            <a:r>
              <a:rPr lang="zh-CN" altLang="en-US" sz="20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 确认申请人所有的相关支持文件</a:t>
            </a:r>
            <a:endParaRPr lang="zh-CN" altLang="en-US" sz="200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eaLnBrk="1" hangingPunct="1">
              <a:lnSpc>
                <a:spcPct val="110000"/>
              </a:lnSpc>
              <a:buClr>
                <a:srgbClr val="FF0000"/>
              </a:buClr>
              <a:buSzPct val="80000"/>
              <a:buFont typeface="Wingdings" panose="05000000000000000000" pitchFamily="2" charset="2"/>
              <a:buChar char="ü"/>
            </a:pPr>
            <a:r>
              <a:rPr lang="zh-CN" altLang="en-US" sz="20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 确认所涉及的其他相关规范</a:t>
            </a:r>
            <a:endParaRPr lang="zh-CN" altLang="en-US" sz="200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eaLnBrk="1" hangingPunct="1">
              <a:lnSpc>
                <a:spcPct val="110000"/>
              </a:lnSpc>
              <a:buClr>
                <a:srgbClr val="FF0000"/>
              </a:buClr>
              <a:buSzPct val="80000"/>
              <a:buFont typeface="Wingdings" panose="05000000000000000000" pitchFamily="2" charset="2"/>
              <a:buChar char="ü"/>
            </a:pPr>
            <a:r>
              <a:rPr lang="zh-CN" altLang="en-US" sz="20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 确认作业前后应采取的安全措施，包括应急措施</a:t>
            </a:r>
            <a:endParaRPr lang="zh-CN" altLang="en-US" sz="200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eaLnBrk="1" hangingPunct="1">
              <a:lnSpc>
                <a:spcPct val="110000"/>
              </a:lnSpc>
              <a:buClr>
                <a:srgbClr val="FF0000"/>
              </a:buClr>
              <a:buSzPct val="80000"/>
              <a:buFont typeface="Wingdings" panose="05000000000000000000" pitchFamily="2" charset="2"/>
              <a:buChar char="ü"/>
            </a:pPr>
            <a:r>
              <a:rPr lang="zh-CN" altLang="en-US" sz="20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 分析、评估周围环境或相邻区域间的相互影响</a:t>
            </a:r>
            <a:endParaRPr lang="zh-CN" altLang="en-US" sz="200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eaLnBrk="1" hangingPunct="1">
              <a:lnSpc>
                <a:spcPct val="110000"/>
              </a:lnSpc>
              <a:buClr>
                <a:srgbClr val="FF0000"/>
              </a:buClr>
              <a:buSzPct val="80000"/>
              <a:buFont typeface="Wingdings" panose="05000000000000000000" pitchFamily="2" charset="2"/>
              <a:buChar char="ü"/>
            </a:pPr>
            <a:r>
              <a:rPr lang="zh-CN" altLang="en-US" sz="20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 确认许可证期限及延期次数</a:t>
            </a:r>
            <a:endParaRPr lang="zh-CN" altLang="en-US" sz="200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eaLnBrk="1" hangingPunct="1">
              <a:lnSpc>
                <a:spcPct val="110000"/>
              </a:lnSpc>
              <a:buClr>
                <a:srgbClr val="FF0000"/>
              </a:buClr>
              <a:buSzPct val="80000"/>
              <a:buFont typeface="Wingdings" panose="05000000000000000000" pitchFamily="2" charset="2"/>
              <a:buChar char="ü"/>
            </a:pPr>
            <a:r>
              <a:rPr lang="zh-CN" altLang="en-US" sz="20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 其他</a:t>
            </a:r>
            <a:endParaRPr lang="zh-CN" altLang="en-US" sz="200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44037" name="文本框 55300"/>
          <p:cNvSpPr txBox="1"/>
          <p:nvPr>
            <p:custDataLst>
              <p:tags r:id="rId10"/>
            </p:custDataLst>
          </p:nvPr>
        </p:nvSpPr>
        <p:spPr>
          <a:xfrm>
            <a:off x="4427538" y="2205038"/>
            <a:ext cx="4427537" cy="429895"/>
          </a:xfrm>
          <a:prstGeom prst="rect">
            <a:avLst/>
          </a:prstGeom>
          <a:solidFill>
            <a:srgbClr val="CCFFCC"/>
          </a:solidFill>
          <a:ln w="19050" cap="flat" cmpd="dbl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lnSpc>
                <a:spcPct val="110000"/>
              </a:lnSpc>
              <a:spcBef>
                <a:spcPct val="25000"/>
              </a:spcBef>
              <a:spcAft>
                <a:spcPct val="20000"/>
              </a:spcAft>
              <a:buFont typeface="Arial" panose="020B0604020202020204" pitchFamily="34" charset="0"/>
            </a:pPr>
            <a:r>
              <a:rPr lang="zh-CN" altLang="en-US" sz="2000" i="1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所有参加书面审查的人员应现场核查</a:t>
            </a:r>
            <a:endParaRPr lang="zh-CN" altLang="en-US" sz="2000" i="1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4038" name="矩形 55301"/>
          <p:cNvSpPr/>
          <p:nvPr>
            <p:custDataLst>
              <p:tags r:id="rId11"/>
            </p:custDataLst>
          </p:nvPr>
        </p:nvSpPr>
        <p:spPr>
          <a:xfrm>
            <a:off x="4500563" y="2924175"/>
            <a:ext cx="4032250" cy="2554605"/>
          </a:xfrm>
          <a:prstGeom prst="rect">
            <a:avLst/>
          </a:prstGeom>
          <a:solidFill>
            <a:srgbClr val="99CCFF">
              <a:alpha val="14902"/>
            </a:srgbClr>
          </a:solidFill>
          <a:ln w="9525">
            <a:noFill/>
          </a:ln>
        </p:spPr>
        <p:txBody>
          <a:bodyPr lIns="90000" tIns="46800" rIns="90000" bIns="46800">
            <a:spAutoFit/>
          </a:bodyPr>
          <a:p>
            <a:pPr eaLnBrk="1" hangingPunct="1">
              <a:buClr>
                <a:srgbClr val="FF0000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altLang="zh-CN" sz="20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 </a:t>
            </a:r>
            <a:r>
              <a:rPr lang="zh-CN" altLang="en-US" sz="20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与作业有关的设备、工具、材料</a:t>
            </a:r>
            <a:endParaRPr lang="zh-CN" altLang="en-US" sz="200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eaLnBrk="1" hangingPunct="1">
              <a:buClr>
                <a:srgbClr val="FF0000"/>
              </a:buClr>
              <a:buSzPct val="80000"/>
              <a:buFont typeface="Wingdings" panose="05000000000000000000" pitchFamily="2" charset="2"/>
              <a:buChar char="ü"/>
            </a:pPr>
            <a:r>
              <a:rPr lang="zh-CN" altLang="en-US" sz="20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 现场作业人员资质及能力情况</a:t>
            </a:r>
            <a:endParaRPr lang="zh-CN" altLang="en-US" sz="200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eaLnBrk="1" hangingPunct="1">
              <a:buClr>
                <a:srgbClr val="FF0000"/>
              </a:buClr>
              <a:buSzPct val="80000"/>
              <a:buFont typeface="Wingdings" panose="05000000000000000000" pitchFamily="2" charset="2"/>
              <a:buChar char="ü"/>
            </a:pPr>
            <a:r>
              <a:rPr lang="zh-CN" altLang="en-US" sz="20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 系统隔离、置换、吹扫、检测</a:t>
            </a:r>
            <a:endParaRPr lang="zh-CN" altLang="en-US" sz="200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eaLnBrk="1" hangingPunct="1">
              <a:buClr>
                <a:srgbClr val="FF0000"/>
              </a:buClr>
              <a:buSzPct val="80000"/>
              <a:buFont typeface="Wingdings" panose="05000000000000000000" pitchFamily="2" charset="2"/>
              <a:buChar char="ü"/>
            </a:pPr>
            <a:r>
              <a:rPr lang="zh-CN" altLang="en-US" sz="20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 个人防护用品</a:t>
            </a:r>
            <a:endParaRPr lang="zh-CN" altLang="en-US" sz="200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eaLnBrk="1" hangingPunct="1">
              <a:buClr>
                <a:srgbClr val="FF0000"/>
              </a:buClr>
              <a:buSzPct val="80000"/>
              <a:buFont typeface="Wingdings" panose="05000000000000000000" pitchFamily="2" charset="2"/>
              <a:buChar char="ü"/>
            </a:pPr>
            <a:r>
              <a:rPr lang="zh-CN" altLang="en-US" sz="20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 安全消防设施、应急措施</a:t>
            </a:r>
            <a:endParaRPr lang="zh-CN" altLang="en-US" sz="200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eaLnBrk="1" hangingPunct="1">
              <a:buClr>
                <a:srgbClr val="FF0000"/>
              </a:buClr>
              <a:buSzPct val="80000"/>
              <a:buFont typeface="Wingdings" panose="05000000000000000000" pitchFamily="2" charset="2"/>
              <a:buChar char="ü"/>
            </a:pPr>
            <a:r>
              <a:rPr lang="zh-CN" altLang="en-US" sz="20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 培训、沟通</a:t>
            </a:r>
            <a:endParaRPr lang="zh-CN" altLang="en-US" sz="200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eaLnBrk="1" hangingPunct="1">
              <a:buClr>
                <a:srgbClr val="FF0000"/>
              </a:buClr>
              <a:buSzPct val="80000"/>
              <a:buFont typeface="Wingdings" panose="05000000000000000000" pitchFamily="2" charset="2"/>
              <a:buChar char="ü"/>
            </a:pPr>
            <a:r>
              <a:rPr lang="zh-CN" altLang="en-US" sz="20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 安全工作方案中提出的其他安全措施</a:t>
            </a:r>
            <a:endParaRPr lang="zh-CN" altLang="en-US" sz="200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grpSp>
        <p:nvGrpSpPr>
          <p:cNvPr id="44039" name="组合 55302"/>
          <p:cNvGrpSpPr/>
          <p:nvPr/>
        </p:nvGrpSpPr>
        <p:grpSpPr>
          <a:xfrm>
            <a:off x="6372225" y="1268413"/>
            <a:ext cx="1673225" cy="787400"/>
            <a:chOff x="0" y="0"/>
            <a:chExt cx="1408" cy="576"/>
          </a:xfrm>
        </p:grpSpPr>
        <p:grpSp>
          <p:nvGrpSpPr>
            <p:cNvPr id="44045" name="组合 55303"/>
            <p:cNvGrpSpPr/>
            <p:nvPr/>
          </p:nvGrpSpPr>
          <p:grpSpPr>
            <a:xfrm>
              <a:off x="0" y="0"/>
              <a:ext cx="1408" cy="576"/>
              <a:chOff x="0" y="0"/>
              <a:chExt cx="1056" cy="768"/>
            </a:xfrm>
          </p:grpSpPr>
          <p:sp>
            <p:nvSpPr>
              <p:cNvPr id="44080" name="未知"/>
              <p:cNvSpPr/>
              <p:nvPr>
                <p:custDataLst>
                  <p:tags r:id="rId12"/>
                </p:custDataLst>
              </p:nvPr>
            </p:nvSpPr>
            <p:spPr>
              <a:xfrm>
                <a:off x="16" y="5"/>
                <a:ext cx="426" cy="494"/>
              </a:xfrm>
              <a:custGeom>
                <a:avLst/>
                <a:gdLst/>
                <a:ahLst/>
                <a:cxnLst>
                  <a:cxn ang="0">
                    <a:pos x="81" y="493"/>
                  </a:cxn>
                  <a:cxn ang="0">
                    <a:pos x="55" y="459"/>
                  </a:cxn>
                  <a:cxn ang="0">
                    <a:pos x="32" y="426"/>
                  </a:cxn>
                  <a:cxn ang="0">
                    <a:pos x="19" y="398"/>
                  </a:cxn>
                  <a:cxn ang="0">
                    <a:pos x="11" y="375"/>
                  </a:cxn>
                  <a:cxn ang="0">
                    <a:pos x="3" y="346"/>
                  </a:cxn>
                  <a:cxn ang="0">
                    <a:pos x="0" y="314"/>
                  </a:cxn>
                  <a:cxn ang="0">
                    <a:pos x="0" y="279"/>
                  </a:cxn>
                  <a:cxn ang="0">
                    <a:pos x="3" y="252"/>
                  </a:cxn>
                  <a:cxn ang="0">
                    <a:pos x="8" y="221"/>
                  </a:cxn>
                  <a:cxn ang="0">
                    <a:pos x="18" y="191"/>
                  </a:cxn>
                  <a:cxn ang="0">
                    <a:pos x="29" y="167"/>
                  </a:cxn>
                  <a:cxn ang="0">
                    <a:pos x="43" y="142"/>
                  </a:cxn>
                  <a:cxn ang="0">
                    <a:pos x="62" y="117"/>
                  </a:cxn>
                  <a:cxn ang="0">
                    <a:pos x="86" y="91"/>
                  </a:cxn>
                  <a:cxn ang="0">
                    <a:pos x="108" y="69"/>
                  </a:cxn>
                  <a:cxn ang="0">
                    <a:pos x="137" y="49"/>
                  </a:cxn>
                  <a:cxn ang="0">
                    <a:pos x="176" y="27"/>
                  </a:cxn>
                  <a:cxn ang="0">
                    <a:pos x="209" y="16"/>
                  </a:cxn>
                  <a:cxn ang="0">
                    <a:pos x="248" y="4"/>
                  </a:cxn>
                  <a:cxn ang="0">
                    <a:pos x="292" y="0"/>
                  </a:cxn>
                  <a:cxn ang="0">
                    <a:pos x="332" y="2"/>
                  </a:cxn>
                  <a:cxn ang="0">
                    <a:pos x="364" y="7"/>
                  </a:cxn>
                  <a:cxn ang="0">
                    <a:pos x="396" y="17"/>
                  </a:cxn>
                  <a:cxn ang="0">
                    <a:pos x="425" y="30"/>
                  </a:cxn>
                  <a:cxn ang="0">
                    <a:pos x="361" y="20"/>
                  </a:cxn>
                  <a:cxn ang="0">
                    <a:pos x="329" y="20"/>
                  </a:cxn>
                  <a:cxn ang="0">
                    <a:pos x="300" y="24"/>
                  </a:cxn>
                  <a:cxn ang="0">
                    <a:pos x="260" y="33"/>
                  </a:cxn>
                  <a:cxn ang="0">
                    <a:pos x="229" y="45"/>
                  </a:cxn>
                  <a:cxn ang="0">
                    <a:pos x="193" y="62"/>
                  </a:cxn>
                  <a:cxn ang="0">
                    <a:pos x="170" y="77"/>
                  </a:cxn>
                  <a:cxn ang="0">
                    <a:pos x="145" y="98"/>
                  </a:cxn>
                  <a:cxn ang="0">
                    <a:pos x="122" y="118"/>
                  </a:cxn>
                  <a:cxn ang="0">
                    <a:pos x="101" y="141"/>
                  </a:cxn>
                  <a:cxn ang="0">
                    <a:pos x="82" y="171"/>
                  </a:cxn>
                  <a:cxn ang="0">
                    <a:pos x="66" y="194"/>
                  </a:cxn>
                  <a:cxn ang="0">
                    <a:pos x="56" y="220"/>
                  </a:cxn>
                  <a:cxn ang="0">
                    <a:pos x="45" y="247"/>
                  </a:cxn>
                  <a:cxn ang="0">
                    <a:pos x="37" y="275"/>
                  </a:cxn>
                  <a:cxn ang="0">
                    <a:pos x="35" y="311"/>
                  </a:cxn>
                  <a:cxn ang="0">
                    <a:pos x="35" y="345"/>
                  </a:cxn>
                  <a:cxn ang="0">
                    <a:pos x="40" y="375"/>
                  </a:cxn>
                  <a:cxn ang="0">
                    <a:pos x="48" y="410"/>
                  </a:cxn>
                  <a:cxn ang="0">
                    <a:pos x="61" y="448"/>
                  </a:cxn>
                  <a:cxn ang="0">
                    <a:pos x="81" y="493"/>
                  </a:cxn>
                </a:cxnLst>
                <a:pathLst>
                  <a:path w="426" h="494">
                    <a:moveTo>
                      <a:pt x="81" y="493"/>
                    </a:moveTo>
                    <a:lnTo>
                      <a:pt x="55" y="459"/>
                    </a:lnTo>
                    <a:lnTo>
                      <a:pt x="32" y="426"/>
                    </a:lnTo>
                    <a:lnTo>
                      <a:pt x="19" y="398"/>
                    </a:lnTo>
                    <a:lnTo>
                      <a:pt x="11" y="375"/>
                    </a:lnTo>
                    <a:lnTo>
                      <a:pt x="3" y="346"/>
                    </a:lnTo>
                    <a:lnTo>
                      <a:pt x="0" y="314"/>
                    </a:lnTo>
                    <a:lnTo>
                      <a:pt x="0" y="279"/>
                    </a:lnTo>
                    <a:lnTo>
                      <a:pt x="3" y="252"/>
                    </a:lnTo>
                    <a:lnTo>
                      <a:pt x="8" y="221"/>
                    </a:lnTo>
                    <a:lnTo>
                      <a:pt x="18" y="191"/>
                    </a:lnTo>
                    <a:lnTo>
                      <a:pt x="29" y="167"/>
                    </a:lnTo>
                    <a:lnTo>
                      <a:pt x="43" y="142"/>
                    </a:lnTo>
                    <a:lnTo>
                      <a:pt x="62" y="117"/>
                    </a:lnTo>
                    <a:lnTo>
                      <a:pt x="86" y="91"/>
                    </a:lnTo>
                    <a:lnTo>
                      <a:pt x="108" y="69"/>
                    </a:lnTo>
                    <a:lnTo>
                      <a:pt x="137" y="49"/>
                    </a:lnTo>
                    <a:lnTo>
                      <a:pt x="176" y="27"/>
                    </a:lnTo>
                    <a:lnTo>
                      <a:pt x="209" y="16"/>
                    </a:lnTo>
                    <a:lnTo>
                      <a:pt x="248" y="4"/>
                    </a:lnTo>
                    <a:lnTo>
                      <a:pt x="292" y="0"/>
                    </a:lnTo>
                    <a:lnTo>
                      <a:pt x="332" y="2"/>
                    </a:lnTo>
                    <a:lnTo>
                      <a:pt x="364" y="7"/>
                    </a:lnTo>
                    <a:lnTo>
                      <a:pt x="396" y="17"/>
                    </a:lnTo>
                    <a:lnTo>
                      <a:pt x="425" y="30"/>
                    </a:lnTo>
                    <a:lnTo>
                      <a:pt x="361" y="20"/>
                    </a:lnTo>
                    <a:lnTo>
                      <a:pt x="329" y="20"/>
                    </a:lnTo>
                    <a:lnTo>
                      <a:pt x="300" y="24"/>
                    </a:lnTo>
                    <a:lnTo>
                      <a:pt x="260" y="33"/>
                    </a:lnTo>
                    <a:lnTo>
                      <a:pt x="229" y="45"/>
                    </a:lnTo>
                    <a:lnTo>
                      <a:pt x="193" y="62"/>
                    </a:lnTo>
                    <a:lnTo>
                      <a:pt x="170" y="77"/>
                    </a:lnTo>
                    <a:lnTo>
                      <a:pt x="145" y="98"/>
                    </a:lnTo>
                    <a:lnTo>
                      <a:pt x="122" y="118"/>
                    </a:lnTo>
                    <a:lnTo>
                      <a:pt x="101" y="141"/>
                    </a:lnTo>
                    <a:lnTo>
                      <a:pt x="82" y="171"/>
                    </a:lnTo>
                    <a:lnTo>
                      <a:pt x="66" y="194"/>
                    </a:lnTo>
                    <a:lnTo>
                      <a:pt x="56" y="220"/>
                    </a:lnTo>
                    <a:lnTo>
                      <a:pt x="45" y="247"/>
                    </a:lnTo>
                    <a:lnTo>
                      <a:pt x="37" y="275"/>
                    </a:lnTo>
                    <a:lnTo>
                      <a:pt x="35" y="311"/>
                    </a:lnTo>
                    <a:lnTo>
                      <a:pt x="35" y="345"/>
                    </a:lnTo>
                    <a:lnTo>
                      <a:pt x="40" y="375"/>
                    </a:lnTo>
                    <a:lnTo>
                      <a:pt x="48" y="410"/>
                    </a:lnTo>
                    <a:lnTo>
                      <a:pt x="61" y="448"/>
                    </a:lnTo>
                    <a:lnTo>
                      <a:pt x="81" y="493"/>
                    </a:lnTo>
                  </a:path>
                </a:pathLst>
              </a:custGeom>
              <a:solidFill>
                <a:srgbClr val="C0C0C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 sz="2600">
                  <a:solidFill>
                    <a:schemeClr val="dk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4081" name="未知"/>
              <p:cNvSpPr/>
              <p:nvPr>
                <p:custDataLst>
                  <p:tags r:id="rId13"/>
                </p:custDataLst>
              </p:nvPr>
            </p:nvSpPr>
            <p:spPr>
              <a:xfrm>
                <a:off x="169" y="62"/>
                <a:ext cx="496" cy="561"/>
              </a:xfrm>
              <a:custGeom>
                <a:avLst/>
                <a:gdLst/>
                <a:ahLst/>
                <a:cxnLst>
                  <a:cxn ang="0">
                    <a:pos x="0" y="504"/>
                  </a:cxn>
                  <a:cxn ang="0">
                    <a:pos x="48" y="521"/>
                  </a:cxn>
                  <a:cxn ang="0">
                    <a:pos x="96" y="532"/>
                  </a:cxn>
                  <a:cxn ang="0">
                    <a:pos x="135" y="531"/>
                  </a:cxn>
                  <a:cxn ang="0">
                    <a:pos x="186" y="526"/>
                  </a:cxn>
                  <a:cxn ang="0">
                    <a:pos x="226" y="518"/>
                  </a:cxn>
                  <a:cxn ang="0">
                    <a:pos x="260" y="505"/>
                  </a:cxn>
                  <a:cxn ang="0">
                    <a:pos x="297" y="484"/>
                  </a:cxn>
                  <a:cxn ang="0">
                    <a:pos x="322" y="466"/>
                  </a:cxn>
                  <a:cxn ang="0">
                    <a:pos x="350" y="444"/>
                  </a:cxn>
                  <a:cxn ang="0">
                    <a:pos x="377" y="415"/>
                  </a:cxn>
                  <a:cxn ang="0">
                    <a:pos x="396" y="386"/>
                  </a:cxn>
                  <a:cxn ang="0">
                    <a:pos x="413" y="357"/>
                  </a:cxn>
                  <a:cxn ang="0">
                    <a:pos x="428" y="329"/>
                  </a:cxn>
                  <a:cxn ang="0">
                    <a:pos x="437" y="295"/>
                  </a:cxn>
                  <a:cxn ang="0">
                    <a:pos x="446" y="258"/>
                  </a:cxn>
                  <a:cxn ang="0">
                    <a:pos x="451" y="224"/>
                  </a:cxn>
                  <a:cxn ang="0">
                    <a:pos x="446" y="195"/>
                  </a:cxn>
                  <a:cxn ang="0">
                    <a:pos x="438" y="150"/>
                  </a:cxn>
                  <a:cxn ang="0">
                    <a:pos x="425" y="107"/>
                  </a:cxn>
                  <a:cxn ang="0">
                    <a:pos x="406" y="71"/>
                  </a:cxn>
                  <a:cxn ang="0">
                    <a:pos x="381" y="36"/>
                  </a:cxn>
                  <a:cxn ang="0">
                    <a:pos x="345" y="0"/>
                  </a:cxn>
                  <a:cxn ang="0">
                    <a:pos x="370" y="17"/>
                  </a:cxn>
                  <a:cxn ang="0">
                    <a:pos x="402" y="41"/>
                  </a:cxn>
                  <a:cxn ang="0">
                    <a:pos x="425" y="65"/>
                  </a:cxn>
                  <a:cxn ang="0">
                    <a:pos x="447" y="91"/>
                  </a:cxn>
                  <a:cxn ang="0">
                    <a:pos x="458" y="114"/>
                  </a:cxn>
                  <a:cxn ang="0">
                    <a:pos x="476" y="148"/>
                  </a:cxn>
                  <a:cxn ang="0">
                    <a:pos x="492" y="219"/>
                  </a:cxn>
                  <a:cxn ang="0">
                    <a:pos x="495" y="262"/>
                  </a:cxn>
                  <a:cxn ang="0">
                    <a:pos x="489" y="302"/>
                  </a:cxn>
                  <a:cxn ang="0">
                    <a:pos x="480" y="340"/>
                  </a:cxn>
                  <a:cxn ang="0">
                    <a:pos x="469" y="370"/>
                  </a:cxn>
                  <a:cxn ang="0">
                    <a:pos x="450" y="410"/>
                  </a:cxn>
                  <a:cxn ang="0">
                    <a:pos x="426" y="440"/>
                  </a:cxn>
                  <a:cxn ang="0">
                    <a:pos x="402" y="466"/>
                  </a:cxn>
                  <a:cxn ang="0">
                    <a:pos x="370" y="496"/>
                  </a:cxn>
                  <a:cxn ang="0">
                    <a:pos x="342" y="513"/>
                  </a:cxn>
                  <a:cxn ang="0">
                    <a:pos x="311" y="531"/>
                  </a:cxn>
                  <a:cxn ang="0">
                    <a:pos x="277" y="544"/>
                  </a:cxn>
                  <a:cxn ang="0">
                    <a:pos x="239" y="555"/>
                  </a:cxn>
                  <a:cxn ang="0">
                    <a:pos x="213" y="558"/>
                  </a:cxn>
                  <a:cxn ang="0">
                    <a:pos x="174" y="560"/>
                  </a:cxn>
                  <a:cxn ang="0">
                    <a:pos x="141" y="560"/>
                  </a:cxn>
                  <a:cxn ang="0">
                    <a:pos x="106" y="553"/>
                  </a:cxn>
                  <a:cxn ang="0">
                    <a:pos x="66" y="540"/>
                  </a:cxn>
                  <a:cxn ang="0">
                    <a:pos x="23" y="520"/>
                  </a:cxn>
                  <a:cxn ang="0">
                    <a:pos x="0" y="504"/>
                  </a:cxn>
                </a:cxnLst>
                <a:pathLst>
                  <a:path w="496" h="561">
                    <a:moveTo>
                      <a:pt x="0" y="504"/>
                    </a:moveTo>
                    <a:lnTo>
                      <a:pt x="48" y="521"/>
                    </a:lnTo>
                    <a:lnTo>
                      <a:pt x="96" y="532"/>
                    </a:lnTo>
                    <a:lnTo>
                      <a:pt x="135" y="531"/>
                    </a:lnTo>
                    <a:lnTo>
                      <a:pt x="186" y="526"/>
                    </a:lnTo>
                    <a:lnTo>
                      <a:pt x="226" y="518"/>
                    </a:lnTo>
                    <a:lnTo>
                      <a:pt x="260" y="505"/>
                    </a:lnTo>
                    <a:lnTo>
                      <a:pt x="297" y="484"/>
                    </a:lnTo>
                    <a:lnTo>
                      <a:pt x="322" y="466"/>
                    </a:lnTo>
                    <a:lnTo>
                      <a:pt x="350" y="444"/>
                    </a:lnTo>
                    <a:lnTo>
                      <a:pt x="377" y="415"/>
                    </a:lnTo>
                    <a:lnTo>
                      <a:pt x="396" y="386"/>
                    </a:lnTo>
                    <a:lnTo>
                      <a:pt x="413" y="357"/>
                    </a:lnTo>
                    <a:lnTo>
                      <a:pt x="428" y="329"/>
                    </a:lnTo>
                    <a:lnTo>
                      <a:pt x="437" y="295"/>
                    </a:lnTo>
                    <a:lnTo>
                      <a:pt x="446" y="258"/>
                    </a:lnTo>
                    <a:lnTo>
                      <a:pt x="451" y="224"/>
                    </a:lnTo>
                    <a:lnTo>
                      <a:pt x="446" y="195"/>
                    </a:lnTo>
                    <a:lnTo>
                      <a:pt x="438" y="150"/>
                    </a:lnTo>
                    <a:lnTo>
                      <a:pt x="425" y="107"/>
                    </a:lnTo>
                    <a:lnTo>
                      <a:pt x="406" y="71"/>
                    </a:lnTo>
                    <a:lnTo>
                      <a:pt x="381" y="36"/>
                    </a:lnTo>
                    <a:lnTo>
                      <a:pt x="345" y="0"/>
                    </a:lnTo>
                    <a:lnTo>
                      <a:pt x="370" y="17"/>
                    </a:lnTo>
                    <a:lnTo>
                      <a:pt x="402" y="41"/>
                    </a:lnTo>
                    <a:lnTo>
                      <a:pt x="425" y="65"/>
                    </a:lnTo>
                    <a:lnTo>
                      <a:pt x="447" y="91"/>
                    </a:lnTo>
                    <a:lnTo>
                      <a:pt x="458" y="114"/>
                    </a:lnTo>
                    <a:lnTo>
                      <a:pt x="476" y="148"/>
                    </a:lnTo>
                    <a:lnTo>
                      <a:pt x="492" y="219"/>
                    </a:lnTo>
                    <a:lnTo>
                      <a:pt x="495" y="262"/>
                    </a:lnTo>
                    <a:lnTo>
                      <a:pt x="489" y="302"/>
                    </a:lnTo>
                    <a:lnTo>
                      <a:pt x="480" y="340"/>
                    </a:lnTo>
                    <a:lnTo>
                      <a:pt x="469" y="370"/>
                    </a:lnTo>
                    <a:lnTo>
                      <a:pt x="450" y="410"/>
                    </a:lnTo>
                    <a:lnTo>
                      <a:pt x="426" y="440"/>
                    </a:lnTo>
                    <a:lnTo>
                      <a:pt x="402" y="466"/>
                    </a:lnTo>
                    <a:lnTo>
                      <a:pt x="370" y="496"/>
                    </a:lnTo>
                    <a:lnTo>
                      <a:pt x="342" y="513"/>
                    </a:lnTo>
                    <a:lnTo>
                      <a:pt x="311" y="531"/>
                    </a:lnTo>
                    <a:lnTo>
                      <a:pt x="277" y="544"/>
                    </a:lnTo>
                    <a:lnTo>
                      <a:pt x="239" y="555"/>
                    </a:lnTo>
                    <a:lnTo>
                      <a:pt x="213" y="558"/>
                    </a:lnTo>
                    <a:lnTo>
                      <a:pt x="174" y="560"/>
                    </a:lnTo>
                    <a:lnTo>
                      <a:pt x="141" y="560"/>
                    </a:lnTo>
                    <a:lnTo>
                      <a:pt x="106" y="553"/>
                    </a:lnTo>
                    <a:lnTo>
                      <a:pt x="66" y="540"/>
                    </a:lnTo>
                    <a:lnTo>
                      <a:pt x="23" y="520"/>
                    </a:lnTo>
                    <a:lnTo>
                      <a:pt x="0" y="504"/>
                    </a:lnTo>
                  </a:path>
                </a:pathLst>
              </a:custGeom>
              <a:solidFill>
                <a:srgbClr val="C0C0C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 sz="2600">
                  <a:solidFill>
                    <a:schemeClr val="dk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4082" name="未知"/>
              <p:cNvSpPr/>
              <p:nvPr>
                <p:custDataLst>
                  <p:tags r:id="rId14"/>
                </p:custDataLst>
              </p:nvPr>
            </p:nvSpPr>
            <p:spPr>
              <a:xfrm>
                <a:off x="171" y="570"/>
                <a:ext cx="199" cy="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" y="17"/>
                  </a:cxn>
                  <a:cxn ang="0">
                    <a:pos x="50" y="29"/>
                  </a:cxn>
                  <a:cxn ang="0">
                    <a:pos x="74" y="40"/>
                  </a:cxn>
                  <a:cxn ang="0">
                    <a:pos x="106" y="49"/>
                  </a:cxn>
                  <a:cxn ang="0">
                    <a:pos x="132" y="54"/>
                  </a:cxn>
                  <a:cxn ang="0">
                    <a:pos x="160" y="55"/>
                  </a:cxn>
                  <a:cxn ang="0">
                    <a:pos x="198" y="54"/>
                  </a:cxn>
                  <a:cxn ang="0">
                    <a:pos x="138" y="26"/>
                  </a:cxn>
                  <a:cxn ang="0">
                    <a:pos x="112" y="27"/>
                  </a:cxn>
                  <a:cxn ang="0">
                    <a:pos x="94" y="24"/>
                  </a:cxn>
                  <a:cxn ang="0">
                    <a:pos x="68" y="21"/>
                  </a:cxn>
                  <a:cxn ang="0">
                    <a:pos x="44" y="15"/>
                  </a:cxn>
                  <a:cxn ang="0">
                    <a:pos x="25" y="10"/>
                  </a:cxn>
                  <a:cxn ang="0">
                    <a:pos x="0" y="0"/>
                  </a:cxn>
                </a:cxnLst>
                <a:pathLst>
                  <a:path w="199" h="56">
                    <a:moveTo>
                      <a:pt x="0" y="0"/>
                    </a:moveTo>
                    <a:lnTo>
                      <a:pt x="26" y="17"/>
                    </a:lnTo>
                    <a:lnTo>
                      <a:pt x="50" y="29"/>
                    </a:lnTo>
                    <a:lnTo>
                      <a:pt x="74" y="40"/>
                    </a:lnTo>
                    <a:lnTo>
                      <a:pt x="106" y="49"/>
                    </a:lnTo>
                    <a:lnTo>
                      <a:pt x="132" y="54"/>
                    </a:lnTo>
                    <a:lnTo>
                      <a:pt x="160" y="55"/>
                    </a:lnTo>
                    <a:lnTo>
                      <a:pt x="198" y="54"/>
                    </a:lnTo>
                    <a:lnTo>
                      <a:pt x="138" y="26"/>
                    </a:lnTo>
                    <a:lnTo>
                      <a:pt x="112" y="27"/>
                    </a:lnTo>
                    <a:lnTo>
                      <a:pt x="94" y="24"/>
                    </a:lnTo>
                    <a:lnTo>
                      <a:pt x="68" y="21"/>
                    </a:lnTo>
                    <a:lnTo>
                      <a:pt x="44" y="15"/>
                    </a:lnTo>
                    <a:lnTo>
                      <a:pt x="25" y="1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 sz="2600">
                  <a:solidFill>
                    <a:schemeClr val="dk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4083" name="未知"/>
              <p:cNvSpPr/>
              <p:nvPr>
                <p:custDataLst>
                  <p:tags r:id="rId15"/>
                </p:custDataLst>
              </p:nvPr>
            </p:nvSpPr>
            <p:spPr>
              <a:xfrm>
                <a:off x="517" y="56"/>
                <a:ext cx="151" cy="2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13"/>
                  </a:cxn>
                  <a:cxn ang="0">
                    <a:pos x="31" y="25"/>
                  </a:cxn>
                  <a:cxn ang="0">
                    <a:pos x="47" y="38"/>
                  </a:cxn>
                  <a:cxn ang="0">
                    <a:pos x="58" y="49"/>
                  </a:cxn>
                  <a:cxn ang="0">
                    <a:pos x="69" y="62"/>
                  </a:cxn>
                  <a:cxn ang="0">
                    <a:pos x="88" y="84"/>
                  </a:cxn>
                  <a:cxn ang="0">
                    <a:pos x="103" y="106"/>
                  </a:cxn>
                  <a:cxn ang="0">
                    <a:pos x="122" y="144"/>
                  </a:cxn>
                  <a:cxn ang="0">
                    <a:pos x="135" y="170"/>
                  </a:cxn>
                  <a:cxn ang="0">
                    <a:pos x="140" y="192"/>
                  </a:cxn>
                  <a:cxn ang="0">
                    <a:pos x="145" y="218"/>
                  </a:cxn>
                  <a:cxn ang="0">
                    <a:pos x="150" y="247"/>
                  </a:cxn>
                  <a:cxn ang="0">
                    <a:pos x="106" y="208"/>
                  </a:cxn>
                  <a:cxn ang="0">
                    <a:pos x="102" y="184"/>
                  </a:cxn>
                  <a:cxn ang="0">
                    <a:pos x="99" y="172"/>
                  </a:cxn>
                  <a:cxn ang="0">
                    <a:pos x="96" y="154"/>
                  </a:cxn>
                  <a:cxn ang="0">
                    <a:pos x="91" y="138"/>
                  </a:cxn>
                  <a:cxn ang="0">
                    <a:pos x="81" y="115"/>
                  </a:cxn>
                  <a:cxn ang="0">
                    <a:pos x="72" y="94"/>
                  </a:cxn>
                  <a:cxn ang="0">
                    <a:pos x="57" y="66"/>
                  </a:cxn>
                  <a:cxn ang="0">
                    <a:pos x="39" y="43"/>
                  </a:cxn>
                  <a:cxn ang="0">
                    <a:pos x="24" y="25"/>
                  </a:cxn>
                  <a:cxn ang="0">
                    <a:pos x="14" y="15"/>
                  </a:cxn>
                  <a:cxn ang="0">
                    <a:pos x="0" y="0"/>
                  </a:cxn>
                </a:cxnLst>
                <a:pathLst>
                  <a:path w="151" h="248">
                    <a:moveTo>
                      <a:pt x="0" y="0"/>
                    </a:moveTo>
                    <a:lnTo>
                      <a:pt x="18" y="13"/>
                    </a:lnTo>
                    <a:lnTo>
                      <a:pt x="31" y="25"/>
                    </a:lnTo>
                    <a:lnTo>
                      <a:pt x="47" y="38"/>
                    </a:lnTo>
                    <a:lnTo>
                      <a:pt x="58" y="49"/>
                    </a:lnTo>
                    <a:lnTo>
                      <a:pt x="69" y="62"/>
                    </a:lnTo>
                    <a:lnTo>
                      <a:pt x="88" y="84"/>
                    </a:lnTo>
                    <a:lnTo>
                      <a:pt x="103" y="106"/>
                    </a:lnTo>
                    <a:lnTo>
                      <a:pt x="122" y="144"/>
                    </a:lnTo>
                    <a:lnTo>
                      <a:pt x="135" y="170"/>
                    </a:lnTo>
                    <a:lnTo>
                      <a:pt x="140" y="192"/>
                    </a:lnTo>
                    <a:lnTo>
                      <a:pt x="145" y="218"/>
                    </a:lnTo>
                    <a:lnTo>
                      <a:pt x="150" y="247"/>
                    </a:lnTo>
                    <a:lnTo>
                      <a:pt x="106" y="208"/>
                    </a:lnTo>
                    <a:lnTo>
                      <a:pt x="102" y="184"/>
                    </a:lnTo>
                    <a:lnTo>
                      <a:pt x="99" y="172"/>
                    </a:lnTo>
                    <a:lnTo>
                      <a:pt x="96" y="154"/>
                    </a:lnTo>
                    <a:lnTo>
                      <a:pt x="91" y="138"/>
                    </a:lnTo>
                    <a:lnTo>
                      <a:pt x="81" y="115"/>
                    </a:lnTo>
                    <a:lnTo>
                      <a:pt x="72" y="94"/>
                    </a:lnTo>
                    <a:lnTo>
                      <a:pt x="57" y="66"/>
                    </a:lnTo>
                    <a:lnTo>
                      <a:pt x="39" y="43"/>
                    </a:lnTo>
                    <a:lnTo>
                      <a:pt x="24" y="25"/>
                    </a:lnTo>
                    <a:lnTo>
                      <a:pt x="14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 sz="2600">
                  <a:solidFill>
                    <a:schemeClr val="dk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4084" name="未知"/>
              <p:cNvSpPr/>
              <p:nvPr>
                <p:custDataLst>
                  <p:tags r:id="rId16"/>
                </p:custDataLst>
              </p:nvPr>
            </p:nvSpPr>
            <p:spPr>
              <a:xfrm>
                <a:off x="171" y="9"/>
                <a:ext cx="229" cy="64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29" y="63"/>
                  </a:cxn>
                  <a:cxn ang="0">
                    <a:pos x="50" y="48"/>
                  </a:cxn>
                  <a:cxn ang="0">
                    <a:pos x="73" y="38"/>
                  </a:cxn>
                  <a:cxn ang="0">
                    <a:pos x="91" y="31"/>
                  </a:cxn>
                  <a:cxn ang="0">
                    <a:pos x="111" y="24"/>
                  </a:cxn>
                  <a:cxn ang="0">
                    <a:pos x="130" y="18"/>
                  </a:cxn>
                  <a:cxn ang="0">
                    <a:pos x="145" y="15"/>
                  </a:cxn>
                  <a:cxn ang="0">
                    <a:pos x="162" y="14"/>
                  </a:cxn>
                  <a:cxn ang="0">
                    <a:pos x="185" y="11"/>
                  </a:cxn>
                  <a:cxn ang="0">
                    <a:pos x="228" y="12"/>
                  </a:cxn>
                  <a:cxn ang="0">
                    <a:pos x="199" y="3"/>
                  </a:cxn>
                  <a:cxn ang="0">
                    <a:pos x="180" y="1"/>
                  </a:cxn>
                  <a:cxn ang="0">
                    <a:pos x="158" y="0"/>
                  </a:cxn>
                  <a:cxn ang="0">
                    <a:pos x="145" y="0"/>
                  </a:cxn>
                  <a:cxn ang="0">
                    <a:pos x="115" y="3"/>
                  </a:cxn>
                  <a:cxn ang="0">
                    <a:pos x="97" y="6"/>
                  </a:cxn>
                  <a:cxn ang="0">
                    <a:pos x="83" y="9"/>
                  </a:cxn>
                  <a:cxn ang="0">
                    <a:pos x="69" y="12"/>
                  </a:cxn>
                  <a:cxn ang="0">
                    <a:pos x="50" y="19"/>
                  </a:cxn>
                  <a:cxn ang="0">
                    <a:pos x="30" y="29"/>
                  </a:cxn>
                  <a:cxn ang="0">
                    <a:pos x="9" y="39"/>
                  </a:cxn>
                  <a:cxn ang="0">
                    <a:pos x="0" y="44"/>
                  </a:cxn>
                </a:cxnLst>
                <a:pathLst>
                  <a:path w="229" h="64">
                    <a:moveTo>
                      <a:pt x="0" y="44"/>
                    </a:moveTo>
                    <a:lnTo>
                      <a:pt x="29" y="63"/>
                    </a:lnTo>
                    <a:lnTo>
                      <a:pt x="50" y="48"/>
                    </a:lnTo>
                    <a:lnTo>
                      <a:pt x="73" y="38"/>
                    </a:lnTo>
                    <a:lnTo>
                      <a:pt x="91" y="31"/>
                    </a:lnTo>
                    <a:lnTo>
                      <a:pt x="111" y="24"/>
                    </a:lnTo>
                    <a:lnTo>
                      <a:pt x="130" y="18"/>
                    </a:lnTo>
                    <a:lnTo>
                      <a:pt x="145" y="15"/>
                    </a:lnTo>
                    <a:lnTo>
                      <a:pt x="162" y="14"/>
                    </a:lnTo>
                    <a:lnTo>
                      <a:pt x="185" y="11"/>
                    </a:lnTo>
                    <a:lnTo>
                      <a:pt x="228" y="12"/>
                    </a:lnTo>
                    <a:lnTo>
                      <a:pt x="199" y="3"/>
                    </a:lnTo>
                    <a:lnTo>
                      <a:pt x="180" y="1"/>
                    </a:lnTo>
                    <a:lnTo>
                      <a:pt x="158" y="0"/>
                    </a:lnTo>
                    <a:lnTo>
                      <a:pt x="145" y="0"/>
                    </a:lnTo>
                    <a:lnTo>
                      <a:pt x="115" y="3"/>
                    </a:lnTo>
                    <a:lnTo>
                      <a:pt x="97" y="6"/>
                    </a:lnTo>
                    <a:lnTo>
                      <a:pt x="83" y="9"/>
                    </a:lnTo>
                    <a:lnTo>
                      <a:pt x="69" y="12"/>
                    </a:lnTo>
                    <a:lnTo>
                      <a:pt x="50" y="19"/>
                    </a:lnTo>
                    <a:lnTo>
                      <a:pt x="30" y="29"/>
                    </a:lnTo>
                    <a:lnTo>
                      <a:pt x="9" y="39"/>
                    </a:lnTo>
                    <a:lnTo>
                      <a:pt x="0" y="44"/>
                    </a:lnTo>
                  </a:path>
                </a:pathLst>
              </a:custGeom>
              <a:solidFill>
                <a:srgbClr val="80808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 sz="2600">
                  <a:solidFill>
                    <a:schemeClr val="dk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4085" name="未知"/>
              <p:cNvSpPr/>
              <p:nvPr>
                <p:custDataLst>
                  <p:tags r:id="rId17"/>
                </p:custDataLst>
              </p:nvPr>
            </p:nvSpPr>
            <p:spPr>
              <a:xfrm>
                <a:off x="17" y="281"/>
                <a:ext cx="64" cy="197"/>
              </a:xfrm>
              <a:custGeom>
                <a:avLst/>
                <a:gdLst/>
                <a:ahLst/>
                <a:cxnLst>
                  <a:cxn ang="0">
                    <a:pos x="37" y="157"/>
                  </a:cxn>
                  <a:cxn ang="0">
                    <a:pos x="31" y="143"/>
                  </a:cxn>
                  <a:cxn ang="0">
                    <a:pos x="24" y="127"/>
                  </a:cxn>
                  <a:cxn ang="0">
                    <a:pos x="14" y="101"/>
                  </a:cxn>
                  <a:cxn ang="0">
                    <a:pos x="7" y="79"/>
                  </a:cxn>
                  <a:cxn ang="0">
                    <a:pos x="4" y="59"/>
                  </a:cxn>
                  <a:cxn ang="0">
                    <a:pos x="1" y="37"/>
                  </a:cxn>
                  <a:cxn ang="0">
                    <a:pos x="1" y="19"/>
                  </a:cxn>
                  <a:cxn ang="0">
                    <a:pos x="0" y="0"/>
                  </a:cxn>
                  <a:cxn ang="0">
                    <a:pos x="30" y="15"/>
                  </a:cxn>
                  <a:cxn ang="0">
                    <a:pos x="27" y="34"/>
                  </a:cxn>
                  <a:cxn ang="0">
                    <a:pos x="27" y="50"/>
                  </a:cxn>
                  <a:cxn ang="0">
                    <a:pos x="29" y="63"/>
                  </a:cxn>
                  <a:cxn ang="0">
                    <a:pos x="29" y="85"/>
                  </a:cxn>
                  <a:cxn ang="0">
                    <a:pos x="33" y="101"/>
                  </a:cxn>
                  <a:cxn ang="0">
                    <a:pos x="37" y="116"/>
                  </a:cxn>
                  <a:cxn ang="0">
                    <a:pos x="41" y="132"/>
                  </a:cxn>
                  <a:cxn ang="0">
                    <a:pos x="47" y="149"/>
                  </a:cxn>
                  <a:cxn ang="0">
                    <a:pos x="54" y="168"/>
                  </a:cxn>
                  <a:cxn ang="0">
                    <a:pos x="62" y="187"/>
                  </a:cxn>
                  <a:cxn ang="0">
                    <a:pos x="63" y="196"/>
                  </a:cxn>
                  <a:cxn ang="0">
                    <a:pos x="37" y="157"/>
                  </a:cxn>
                </a:cxnLst>
                <a:pathLst>
                  <a:path w="64" h="197">
                    <a:moveTo>
                      <a:pt x="37" y="157"/>
                    </a:moveTo>
                    <a:lnTo>
                      <a:pt x="31" y="143"/>
                    </a:lnTo>
                    <a:lnTo>
                      <a:pt x="24" y="127"/>
                    </a:lnTo>
                    <a:lnTo>
                      <a:pt x="14" y="101"/>
                    </a:lnTo>
                    <a:lnTo>
                      <a:pt x="7" y="79"/>
                    </a:lnTo>
                    <a:lnTo>
                      <a:pt x="4" y="59"/>
                    </a:lnTo>
                    <a:lnTo>
                      <a:pt x="1" y="37"/>
                    </a:lnTo>
                    <a:lnTo>
                      <a:pt x="1" y="19"/>
                    </a:lnTo>
                    <a:lnTo>
                      <a:pt x="0" y="0"/>
                    </a:lnTo>
                    <a:lnTo>
                      <a:pt x="30" y="15"/>
                    </a:lnTo>
                    <a:lnTo>
                      <a:pt x="27" y="34"/>
                    </a:lnTo>
                    <a:lnTo>
                      <a:pt x="27" y="50"/>
                    </a:lnTo>
                    <a:lnTo>
                      <a:pt x="29" y="63"/>
                    </a:lnTo>
                    <a:lnTo>
                      <a:pt x="29" y="85"/>
                    </a:lnTo>
                    <a:lnTo>
                      <a:pt x="33" y="101"/>
                    </a:lnTo>
                    <a:lnTo>
                      <a:pt x="37" y="116"/>
                    </a:lnTo>
                    <a:lnTo>
                      <a:pt x="41" y="132"/>
                    </a:lnTo>
                    <a:lnTo>
                      <a:pt x="47" y="149"/>
                    </a:lnTo>
                    <a:lnTo>
                      <a:pt x="54" y="168"/>
                    </a:lnTo>
                    <a:lnTo>
                      <a:pt x="62" y="187"/>
                    </a:lnTo>
                    <a:lnTo>
                      <a:pt x="63" y="196"/>
                    </a:lnTo>
                    <a:lnTo>
                      <a:pt x="37" y="157"/>
                    </a:lnTo>
                  </a:path>
                </a:pathLst>
              </a:custGeom>
              <a:solidFill>
                <a:srgbClr val="80808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 sz="2600">
                  <a:solidFill>
                    <a:schemeClr val="dk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4086" name="椭圆 55310"/>
              <p:cNvSpPr/>
              <p:nvPr>
                <p:custDataLst>
                  <p:tags r:id="rId18"/>
                </p:custDataLst>
              </p:nvPr>
            </p:nvSpPr>
            <p:spPr>
              <a:xfrm rot="-1740000">
                <a:off x="47" y="29"/>
                <a:ext cx="619" cy="591"/>
              </a:xfrm>
              <a:prstGeom prst="ellips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pPr algn="ctr" eaLnBrk="1" hangingPunct="1">
                  <a:buFont typeface="Arial" panose="020B0604020202020204" pitchFamily="34" charset="0"/>
                </a:pPr>
                <a:endParaRPr lang="zh-CN" altLang="en-US" sz="2600" dirty="0">
                  <a:solidFill>
                    <a:schemeClr val="dk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4087" name="椭圆 55311"/>
              <p:cNvSpPr/>
              <p:nvPr>
                <p:custDataLst>
                  <p:tags r:id="rId19"/>
                </p:custDataLst>
              </p:nvPr>
            </p:nvSpPr>
            <p:spPr>
              <a:xfrm rot="-1740000">
                <a:off x="5" y="5"/>
                <a:ext cx="609" cy="581"/>
              </a:xfrm>
              <a:prstGeom prst="ellipse">
                <a:avLst/>
              </a:prstGeom>
              <a:noFill/>
              <a:ln w="25400" cap="flat" cmpd="sng">
                <a:solidFill>
                  <a:srgbClr val="A0A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pPr algn="ctr" eaLnBrk="1" hangingPunct="1">
                  <a:buFont typeface="Arial" panose="020B0604020202020204" pitchFamily="34" charset="0"/>
                </a:pPr>
                <a:endParaRPr lang="zh-CN" altLang="en-US" sz="2600" dirty="0">
                  <a:solidFill>
                    <a:schemeClr val="dk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4088" name="椭圆 55312"/>
              <p:cNvSpPr/>
              <p:nvPr>
                <p:custDataLst>
                  <p:tags r:id="rId20"/>
                </p:custDataLst>
              </p:nvPr>
            </p:nvSpPr>
            <p:spPr>
              <a:xfrm rot="-1740000">
                <a:off x="0" y="0"/>
                <a:ext cx="619" cy="590"/>
              </a:xfrm>
              <a:prstGeom prst="ellips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pPr algn="ctr" eaLnBrk="1" hangingPunct="1">
                  <a:buFont typeface="Arial" panose="020B0604020202020204" pitchFamily="34" charset="0"/>
                </a:pPr>
                <a:endParaRPr lang="zh-CN" altLang="en-US" sz="2600" dirty="0">
                  <a:solidFill>
                    <a:schemeClr val="dk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4089" name="椭圆 55313"/>
              <p:cNvSpPr/>
              <p:nvPr>
                <p:custDataLst>
                  <p:tags r:id="rId21"/>
                </p:custDataLst>
              </p:nvPr>
            </p:nvSpPr>
            <p:spPr>
              <a:xfrm rot="-1740000">
                <a:off x="20" y="18"/>
                <a:ext cx="579" cy="555"/>
              </a:xfrm>
              <a:prstGeom prst="ellips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pPr algn="ctr" eaLnBrk="1" hangingPunct="1">
                  <a:buFont typeface="Arial" panose="020B0604020202020204" pitchFamily="34" charset="0"/>
                </a:pPr>
                <a:endParaRPr lang="zh-CN" altLang="en-US" sz="2600" dirty="0">
                  <a:solidFill>
                    <a:schemeClr val="dk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4090" name="未知"/>
              <p:cNvSpPr/>
              <p:nvPr>
                <p:custDataLst>
                  <p:tags r:id="rId22"/>
                </p:custDataLst>
              </p:nvPr>
            </p:nvSpPr>
            <p:spPr>
              <a:xfrm>
                <a:off x="594" y="440"/>
                <a:ext cx="433" cy="317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377" y="316"/>
                  </a:cxn>
                  <a:cxn ang="0">
                    <a:pos x="432" y="236"/>
                  </a:cxn>
                  <a:cxn ang="0">
                    <a:pos x="59" y="0"/>
                  </a:cxn>
                  <a:cxn ang="0">
                    <a:pos x="0" y="69"/>
                  </a:cxn>
                </a:cxnLst>
                <a:pathLst>
                  <a:path w="433" h="317">
                    <a:moveTo>
                      <a:pt x="0" y="69"/>
                    </a:moveTo>
                    <a:lnTo>
                      <a:pt x="377" y="316"/>
                    </a:lnTo>
                    <a:lnTo>
                      <a:pt x="432" y="236"/>
                    </a:lnTo>
                    <a:lnTo>
                      <a:pt x="59" y="0"/>
                    </a:lnTo>
                    <a:lnTo>
                      <a:pt x="0" y="69"/>
                    </a:lnTo>
                  </a:path>
                </a:pathLst>
              </a:custGeom>
              <a:solidFill>
                <a:srgbClr val="60402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 sz="2600">
                  <a:solidFill>
                    <a:schemeClr val="dk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4091" name="任意多边形 55315"/>
              <p:cNvSpPr/>
              <p:nvPr>
                <p:custDataLst>
                  <p:tags r:id="rId23"/>
                </p:custDataLst>
              </p:nvPr>
            </p:nvSpPr>
            <p:spPr>
              <a:xfrm rot="-1740000">
                <a:off x="568" y="436"/>
                <a:ext cx="90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42129" h="27242" fill="none">
                    <a:moveTo>
                      <a:pt x="749" y="27241"/>
                    </a:moveTo>
                    <a:cubicBezTo>
                      <a:pt x="258" y="25446"/>
                      <a:pt x="-1" y="23553"/>
                      <a:pt x="-1" y="21600"/>
                    </a:cubicBezTo>
                    <a:cubicBezTo>
                      <a:pt x="-1" y="9671"/>
                      <a:pt x="9670" y="0"/>
                      <a:pt x="21599" y="0"/>
                    </a:cubicBezTo>
                    <a:cubicBezTo>
                      <a:pt x="31181" y="0"/>
                      <a:pt x="39306" y="6239"/>
                      <a:pt x="42131" y="14872"/>
                    </a:cubicBezTo>
                  </a:path>
                  <a:path w="42129" h="27242" stroke="0">
                    <a:moveTo>
                      <a:pt x="749" y="27241"/>
                    </a:moveTo>
                    <a:cubicBezTo>
                      <a:pt x="258" y="25446"/>
                      <a:pt x="-1" y="23553"/>
                      <a:pt x="-1" y="21600"/>
                    </a:cubicBezTo>
                    <a:cubicBezTo>
                      <a:pt x="-1" y="9671"/>
                      <a:pt x="9670" y="0"/>
                      <a:pt x="21599" y="0"/>
                    </a:cubicBezTo>
                    <a:cubicBezTo>
                      <a:pt x="31181" y="0"/>
                      <a:pt x="39306" y="6239"/>
                      <a:pt x="42131" y="14872"/>
                    </a:cubicBezTo>
                    <a:lnTo>
                      <a:pt x="21600" y="21600"/>
                    </a:lnTo>
                    <a:lnTo>
                      <a:pt x="749" y="27241"/>
                    </a:lnTo>
                    <a:close/>
                  </a:path>
                </a:pathLst>
              </a:custGeom>
              <a:solidFill>
                <a:srgbClr val="604020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2600">
                  <a:solidFill>
                    <a:schemeClr val="dk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4092" name="任意多边形 55316"/>
              <p:cNvSpPr/>
              <p:nvPr>
                <p:custDataLst>
                  <p:tags r:id="rId24"/>
                </p:custDataLst>
              </p:nvPr>
            </p:nvSpPr>
            <p:spPr>
              <a:xfrm rot="-1740000">
                <a:off x="577" y="442"/>
                <a:ext cx="85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41912" h="23534" fill="none">
                    <a:moveTo>
                      <a:pt x="86" y="23533"/>
                    </a:moveTo>
                    <a:cubicBezTo>
                      <a:pt x="28" y="22897"/>
                      <a:pt x="-1" y="22252"/>
                      <a:pt x="-1" y="21600"/>
                    </a:cubicBezTo>
                    <a:cubicBezTo>
                      <a:pt x="-1" y="9671"/>
                      <a:pt x="9670" y="0"/>
                      <a:pt x="21599" y="0"/>
                    </a:cubicBezTo>
                    <a:cubicBezTo>
                      <a:pt x="30946" y="0"/>
                      <a:pt x="38907" y="5938"/>
                      <a:pt x="41914" y="14243"/>
                    </a:cubicBezTo>
                  </a:path>
                  <a:path w="41912" h="23534" stroke="0">
                    <a:moveTo>
                      <a:pt x="86" y="23533"/>
                    </a:moveTo>
                    <a:cubicBezTo>
                      <a:pt x="28" y="22897"/>
                      <a:pt x="-1" y="22252"/>
                      <a:pt x="-1" y="21600"/>
                    </a:cubicBezTo>
                    <a:cubicBezTo>
                      <a:pt x="-1" y="9671"/>
                      <a:pt x="9670" y="0"/>
                      <a:pt x="21599" y="0"/>
                    </a:cubicBezTo>
                    <a:cubicBezTo>
                      <a:pt x="30946" y="0"/>
                      <a:pt x="38907" y="5938"/>
                      <a:pt x="41914" y="14243"/>
                    </a:cubicBezTo>
                    <a:lnTo>
                      <a:pt x="21600" y="21600"/>
                    </a:lnTo>
                    <a:lnTo>
                      <a:pt x="86" y="23533"/>
                    </a:lnTo>
                    <a:close/>
                  </a:path>
                </a:pathLst>
              </a:custGeom>
              <a:solidFill>
                <a:srgbClr val="60402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 sz="2600">
                  <a:solidFill>
                    <a:schemeClr val="dk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4093" name="未知"/>
              <p:cNvSpPr/>
              <p:nvPr>
                <p:custDataLst>
                  <p:tags r:id="rId25"/>
                </p:custDataLst>
              </p:nvPr>
            </p:nvSpPr>
            <p:spPr>
              <a:xfrm>
                <a:off x="579" y="457"/>
                <a:ext cx="64" cy="88"/>
              </a:xfrm>
              <a:custGeom>
                <a:avLst/>
                <a:gdLst/>
                <a:ahLst/>
                <a:cxnLst>
                  <a:cxn ang="0">
                    <a:pos x="13" y="52"/>
                  </a:cxn>
                  <a:cxn ang="0">
                    <a:pos x="8" y="47"/>
                  </a:cxn>
                  <a:cxn ang="0">
                    <a:pos x="5" y="41"/>
                  </a:cxn>
                  <a:cxn ang="0">
                    <a:pos x="3" y="36"/>
                  </a:cxn>
                  <a:cxn ang="0">
                    <a:pos x="1" y="27"/>
                  </a:cxn>
                  <a:cxn ang="0">
                    <a:pos x="0" y="21"/>
                  </a:cxn>
                  <a:cxn ang="0">
                    <a:pos x="1" y="13"/>
                  </a:cxn>
                  <a:cxn ang="0">
                    <a:pos x="3" y="6"/>
                  </a:cxn>
                  <a:cxn ang="0">
                    <a:pos x="5" y="0"/>
                  </a:cxn>
                  <a:cxn ang="0">
                    <a:pos x="60" y="36"/>
                  </a:cxn>
                  <a:cxn ang="0">
                    <a:pos x="56" y="41"/>
                  </a:cxn>
                  <a:cxn ang="0">
                    <a:pos x="55" y="46"/>
                  </a:cxn>
                  <a:cxn ang="0">
                    <a:pos x="53" y="52"/>
                  </a:cxn>
                  <a:cxn ang="0">
                    <a:pos x="54" y="57"/>
                  </a:cxn>
                  <a:cxn ang="0">
                    <a:pos x="55" y="67"/>
                  </a:cxn>
                  <a:cxn ang="0">
                    <a:pos x="59" y="79"/>
                  </a:cxn>
                  <a:cxn ang="0">
                    <a:pos x="63" y="87"/>
                  </a:cxn>
                  <a:cxn ang="0">
                    <a:pos x="13" y="52"/>
                  </a:cxn>
                </a:cxnLst>
                <a:pathLst>
                  <a:path w="64" h="88">
                    <a:moveTo>
                      <a:pt x="13" y="52"/>
                    </a:moveTo>
                    <a:lnTo>
                      <a:pt x="8" y="47"/>
                    </a:lnTo>
                    <a:lnTo>
                      <a:pt x="5" y="41"/>
                    </a:lnTo>
                    <a:lnTo>
                      <a:pt x="3" y="36"/>
                    </a:lnTo>
                    <a:lnTo>
                      <a:pt x="1" y="27"/>
                    </a:lnTo>
                    <a:lnTo>
                      <a:pt x="0" y="21"/>
                    </a:lnTo>
                    <a:lnTo>
                      <a:pt x="1" y="13"/>
                    </a:lnTo>
                    <a:lnTo>
                      <a:pt x="3" y="6"/>
                    </a:lnTo>
                    <a:lnTo>
                      <a:pt x="5" y="0"/>
                    </a:lnTo>
                    <a:lnTo>
                      <a:pt x="60" y="36"/>
                    </a:lnTo>
                    <a:lnTo>
                      <a:pt x="56" y="41"/>
                    </a:lnTo>
                    <a:lnTo>
                      <a:pt x="55" y="46"/>
                    </a:lnTo>
                    <a:lnTo>
                      <a:pt x="53" y="52"/>
                    </a:lnTo>
                    <a:lnTo>
                      <a:pt x="54" y="57"/>
                    </a:lnTo>
                    <a:lnTo>
                      <a:pt x="55" y="67"/>
                    </a:lnTo>
                    <a:lnTo>
                      <a:pt x="59" y="79"/>
                    </a:lnTo>
                    <a:lnTo>
                      <a:pt x="63" y="87"/>
                    </a:lnTo>
                    <a:lnTo>
                      <a:pt x="13" y="52"/>
                    </a:lnTo>
                  </a:path>
                </a:pathLst>
              </a:custGeom>
              <a:solidFill>
                <a:srgbClr val="402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 sz="2600">
                  <a:solidFill>
                    <a:schemeClr val="dk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4094" name="任意多边形 55318"/>
              <p:cNvSpPr/>
              <p:nvPr>
                <p:custDataLst>
                  <p:tags r:id="rId26"/>
                </p:custDataLst>
              </p:nvPr>
            </p:nvSpPr>
            <p:spPr>
              <a:xfrm rot="-1740000">
                <a:off x="571" y="449"/>
                <a:ext cx="46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21600" h="25611" fill="none">
                    <a:moveTo>
                      <a:pt x="703" y="25610"/>
                    </a:moveTo>
                    <a:cubicBezTo>
                      <a:pt x="242" y="23867"/>
                      <a:pt x="-1" y="22033"/>
                      <a:pt x="-1" y="20142"/>
                    </a:cubicBezTo>
                    <a:cubicBezTo>
                      <a:pt x="-1" y="10965"/>
                      <a:pt x="5722" y="3125"/>
                      <a:pt x="13790" y="-3"/>
                    </a:cubicBezTo>
                  </a:path>
                  <a:path w="21600" h="25611" stroke="0">
                    <a:moveTo>
                      <a:pt x="703" y="25610"/>
                    </a:moveTo>
                    <a:cubicBezTo>
                      <a:pt x="242" y="23867"/>
                      <a:pt x="-1" y="22033"/>
                      <a:pt x="-1" y="20142"/>
                    </a:cubicBezTo>
                    <a:cubicBezTo>
                      <a:pt x="-1" y="10965"/>
                      <a:pt x="5722" y="3125"/>
                      <a:pt x="13790" y="-3"/>
                    </a:cubicBezTo>
                    <a:lnTo>
                      <a:pt x="21600" y="20142"/>
                    </a:lnTo>
                    <a:lnTo>
                      <a:pt x="703" y="25610"/>
                    </a:lnTo>
                    <a:close/>
                  </a:path>
                </a:pathLst>
              </a:custGeom>
              <a:noFill/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2600">
                  <a:solidFill>
                    <a:schemeClr val="dk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4095" name="任意多边形 55319"/>
              <p:cNvSpPr/>
              <p:nvPr>
                <p:custDataLst>
                  <p:tags r:id="rId27"/>
                </p:custDataLst>
              </p:nvPr>
            </p:nvSpPr>
            <p:spPr>
              <a:xfrm rot="-1740000">
                <a:off x="627" y="472"/>
                <a:ext cx="90" cy="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42174" h="27125" fill="none">
                    <a:moveTo>
                      <a:pt x="718" y="27124"/>
                    </a:moveTo>
                    <a:cubicBezTo>
                      <a:pt x="248" y="25364"/>
                      <a:pt x="0" y="23511"/>
                      <a:pt x="0" y="21600"/>
                    </a:cubicBezTo>
                    <a:cubicBezTo>
                      <a:pt x="0" y="9671"/>
                      <a:pt x="9671" y="0"/>
                      <a:pt x="21600" y="0"/>
                    </a:cubicBezTo>
                    <a:cubicBezTo>
                      <a:pt x="31233" y="0"/>
                      <a:pt x="39393" y="6306"/>
                      <a:pt x="42176" y="15010"/>
                    </a:cubicBezTo>
                  </a:path>
                  <a:path w="42174" h="27125" stroke="0">
                    <a:moveTo>
                      <a:pt x="718" y="27124"/>
                    </a:moveTo>
                    <a:cubicBezTo>
                      <a:pt x="248" y="25364"/>
                      <a:pt x="0" y="23511"/>
                      <a:pt x="0" y="21600"/>
                    </a:cubicBezTo>
                    <a:cubicBezTo>
                      <a:pt x="0" y="9671"/>
                      <a:pt x="9671" y="0"/>
                      <a:pt x="21600" y="0"/>
                    </a:cubicBezTo>
                    <a:cubicBezTo>
                      <a:pt x="31233" y="0"/>
                      <a:pt x="39393" y="6306"/>
                      <a:pt x="42176" y="15010"/>
                    </a:cubicBezTo>
                    <a:lnTo>
                      <a:pt x="21600" y="21600"/>
                    </a:lnTo>
                    <a:lnTo>
                      <a:pt x="718" y="27124"/>
                    </a:lnTo>
                    <a:close/>
                  </a:path>
                </a:pathLst>
              </a:custGeom>
              <a:solidFill>
                <a:srgbClr val="804000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2600">
                  <a:solidFill>
                    <a:schemeClr val="dk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4096" name="任意多边形 55320"/>
              <p:cNvSpPr/>
              <p:nvPr>
                <p:custDataLst>
                  <p:tags r:id="rId28"/>
                </p:custDataLst>
              </p:nvPr>
            </p:nvSpPr>
            <p:spPr>
              <a:xfrm rot="-1740000">
                <a:off x="638" y="479"/>
                <a:ext cx="86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42394" h="26334" fill="none">
                    <a:moveTo>
                      <a:pt x="525" y="26333"/>
                    </a:moveTo>
                    <a:cubicBezTo>
                      <a:pt x="180" y="24813"/>
                      <a:pt x="0" y="23228"/>
                      <a:pt x="0" y="21600"/>
                    </a:cubicBezTo>
                    <a:cubicBezTo>
                      <a:pt x="0" y="9671"/>
                      <a:pt x="9671" y="0"/>
                      <a:pt x="21600" y="0"/>
                    </a:cubicBezTo>
                    <a:cubicBezTo>
                      <a:pt x="31502" y="0"/>
                      <a:pt x="39848" y="6663"/>
                      <a:pt x="42397" y="15745"/>
                    </a:cubicBezTo>
                  </a:path>
                  <a:path w="42394" h="26334" stroke="0">
                    <a:moveTo>
                      <a:pt x="525" y="26333"/>
                    </a:moveTo>
                    <a:cubicBezTo>
                      <a:pt x="180" y="24813"/>
                      <a:pt x="0" y="23228"/>
                      <a:pt x="0" y="21600"/>
                    </a:cubicBezTo>
                    <a:cubicBezTo>
                      <a:pt x="0" y="9671"/>
                      <a:pt x="9671" y="0"/>
                      <a:pt x="21600" y="0"/>
                    </a:cubicBezTo>
                    <a:cubicBezTo>
                      <a:pt x="31502" y="0"/>
                      <a:pt x="39848" y="6663"/>
                      <a:pt x="42397" y="15745"/>
                    </a:cubicBezTo>
                    <a:lnTo>
                      <a:pt x="21600" y="21600"/>
                    </a:lnTo>
                    <a:lnTo>
                      <a:pt x="525" y="26333"/>
                    </a:lnTo>
                    <a:close/>
                  </a:path>
                </a:pathLst>
              </a:custGeom>
              <a:solidFill>
                <a:srgbClr val="60402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 sz="2600">
                  <a:solidFill>
                    <a:schemeClr val="dk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4097" name="任意多边形 55321"/>
              <p:cNvSpPr/>
              <p:nvPr>
                <p:custDataLst>
                  <p:tags r:id="rId29"/>
                </p:custDataLst>
              </p:nvPr>
            </p:nvSpPr>
            <p:spPr>
              <a:xfrm rot="-1740000">
                <a:off x="642" y="497"/>
                <a:ext cx="44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21600" h="23934" fill="none">
                    <a:moveTo>
                      <a:pt x="537" y="23934"/>
                    </a:moveTo>
                    <a:cubicBezTo>
                      <a:pt x="183" y="22397"/>
                      <a:pt x="-1" y="20792"/>
                      <a:pt x="-1" y="19145"/>
                    </a:cubicBezTo>
                    <a:cubicBezTo>
                      <a:pt x="-1" y="10826"/>
                      <a:pt x="4702" y="3606"/>
                      <a:pt x="11592" y="-2"/>
                    </a:cubicBezTo>
                  </a:path>
                  <a:path w="21600" h="23934" stroke="0">
                    <a:moveTo>
                      <a:pt x="537" y="23934"/>
                    </a:moveTo>
                    <a:cubicBezTo>
                      <a:pt x="183" y="22397"/>
                      <a:pt x="-1" y="20792"/>
                      <a:pt x="-1" y="19145"/>
                    </a:cubicBezTo>
                    <a:cubicBezTo>
                      <a:pt x="-1" y="10826"/>
                      <a:pt x="4702" y="3606"/>
                      <a:pt x="11592" y="-2"/>
                    </a:cubicBezTo>
                    <a:lnTo>
                      <a:pt x="21600" y="19145"/>
                    </a:lnTo>
                    <a:lnTo>
                      <a:pt x="537" y="23934"/>
                    </a:lnTo>
                    <a:close/>
                  </a:path>
                </a:pathLst>
              </a:custGeom>
              <a:solidFill>
                <a:srgbClr val="402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 sz="2600">
                  <a:solidFill>
                    <a:schemeClr val="dk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4098" name="任意多边形 55322"/>
              <p:cNvSpPr/>
              <p:nvPr>
                <p:custDataLst>
                  <p:tags r:id="rId30"/>
                </p:custDataLst>
              </p:nvPr>
            </p:nvSpPr>
            <p:spPr>
              <a:xfrm rot="-1740000">
                <a:off x="637" y="478"/>
                <a:ext cx="90" cy="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42316" h="26170" fill="none">
                    <a:moveTo>
                      <a:pt x="488" y="26169"/>
                    </a:moveTo>
                    <a:cubicBezTo>
                      <a:pt x="166" y="24699"/>
                      <a:pt x="-1" y="23169"/>
                      <a:pt x="-1" y="21600"/>
                    </a:cubicBezTo>
                    <a:cubicBezTo>
                      <a:pt x="-1" y="9671"/>
                      <a:pt x="9670" y="0"/>
                      <a:pt x="21599" y="0"/>
                    </a:cubicBezTo>
                    <a:cubicBezTo>
                      <a:pt x="31402" y="0"/>
                      <a:pt x="39680" y="6531"/>
                      <a:pt x="42318" y="15474"/>
                    </a:cubicBezTo>
                  </a:path>
                  <a:path w="42316" h="26170" stroke="0">
                    <a:moveTo>
                      <a:pt x="488" y="26169"/>
                    </a:moveTo>
                    <a:cubicBezTo>
                      <a:pt x="166" y="24699"/>
                      <a:pt x="-1" y="23169"/>
                      <a:pt x="-1" y="21600"/>
                    </a:cubicBezTo>
                    <a:cubicBezTo>
                      <a:pt x="-1" y="9671"/>
                      <a:pt x="9670" y="0"/>
                      <a:pt x="21599" y="0"/>
                    </a:cubicBezTo>
                    <a:cubicBezTo>
                      <a:pt x="31402" y="0"/>
                      <a:pt x="39680" y="6531"/>
                      <a:pt x="42318" y="15474"/>
                    </a:cubicBezTo>
                    <a:lnTo>
                      <a:pt x="21600" y="21600"/>
                    </a:lnTo>
                    <a:lnTo>
                      <a:pt x="488" y="26169"/>
                    </a:lnTo>
                    <a:close/>
                  </a:path>
                </a:pathLst>
              </a:custGeom>
              <a:noFill/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2600">
                  <a:solidFill>
                    <a:schemeClr val="dk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4099" name="任意多边形 55323"/>
              <p:cNvSpPr/>
              <p:nvPr>
                <p:custDataLst>
                  <p:tags r:id="rId31"/>
                </p:custDataLst>
              </p:nvPr>
            </p:nvSpPr>
            <p:spPr>
              <a:xfrm rot="-1740000">
                <a:off x="644" y="484"/>
                <a:ext cx="91" cy="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42435" h="26598" fill="none">
                    <a:moveTo>
                      <a:pt x="586" y="26598"/>
                    </a:moveTo>
                    <a:cubicBezTo>
                      <a:pt x="202" y="24997"/>
                      <a:pt x="0" y="23322"/>
                      <a:pt x="0" y="21600"/>
                    </a:cubicBezTo>
                    <a:cubicBezTo>
                      <a:pt x="0" y="9671"/>
                      <a:pt x="9671" y="0"/>
                      <a:pt x="21600" y="0"/>
                    </a:cubicBezTo>
                    <a:cubicBezTo>
                      <a:pt x="31555" y="0"/>
                      <a:pt x="39937" y="6734"/>
                      <a:pt x="42437" y="15890"/>
                    </a:cubicBezTo>
                  </a:path>
                  <a:path w="42435" h="26598" stroke="0">
                    <a:moveTo>
                      <a:pt x="586" y="26598"/>
                    </a:moveTo>
                    <a:cubicBezTo>
                      <a:pt x="202" y="24997"/>
                      <a:pt x="0" y="23322"/>
                      <a:pt x="0" y="21600"/>
                    </a:cubicBezTo>
                    <a:cubicBezTo>
                      <a:pt x="0" y="9671"/>
                      <a:pt x="9671" y="0"/>
                      <a:pt x="21600" y="0"/>
                    </a:cubicBezTo>
                    <a:cubicBezTo>
                      <a:pt x="31555" y="0"/>
                      <a:pt x="39937" y="6734"/>
                      <a:pt x="42437" y="15890"/>
                    </a:cubicBezTo>
                    <a:lnTo>
                      <a:pt x="21600" y="21600"/>
                    </a:lnTo>
                    <a:lnTo>
                      <a:pt x="586" y="26598"/>
                    </a:lnTo>
                    <a:close/>
                  </a:path>
                </a:pathLst>
              </a:custGeom>
              <a:solidFill>
                <a:srgbClr val="804000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2600">
                  <a:solidFill>
                    <a:schemeClr val="dk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4100" name="任意多边形 55324"/>
              <p:cNvSpPr/>
              <p:nvPr>
                <p:custDataLst>
                  <p:tags r:id="rId32"/>
                </p:custDataLst>
              </p:nvPr>
            </p:nvSpPr>
            <p:spPr>
              <a:xfrm rot="-1740000">
                <a:off x="655" y="492"/>
                <a:ext cx="86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42495" h="25833" fill="none">
                    <a:moveTo>
                      <a:pt x="418" y="25832"/>
                    </a:moveTo>
                    <a:cubicBezTo>
                      <a:pt x="142" y="24466"/>
                      <a:pt x="-1" y="23050"/>
                      <a:pt x="-1" y="21600"/>
                    </a:cubicBezTo>
                    <a:cubicBezTo>
                      <a:pt x="-1" y="9671"/>
                      <a:pt x="9670" y="0"/>
                      <a:pt x="21599" y="0"/>
                    </a:cubicBezTo>
                    <a:cubicBezTo>
                      <a:pt x="31635" y="0"/>
                      <a:pt x="40073" y="6845"/>
                      <a:pt x="42497" y="16115"/>
                    </a:cubicBezTo>
                  </a:path>
                  <a:path w="42495" h="25833" stroke="0">
                    <a:moveTo>
                      <a:pt x="418" y="25832"/>
                    </a:moveTo>
                    <a:cubicBezTo>
                      <a:pt x="142" y="24466"/>
                      <a:pt x="-1" y="23050"/>
                      <a:pt x="-1" y="21600"/>
                    </a:cubicBezTo>
                    <a:cubicBezTo>
                      <a:pt x="-1" y="9671"/>
                      <a:pt x="9670" y="0"/>
                      <a:pt x="21599" y="0"/>
                    </a:cubicBezTo>
                    <a:cubicBezTo>
                      <a:pt x="31635" y="0"/>
                      <a:pt x="40073" y="6845"/>
                      <a:pt x="42497" y="16115"/>
                    </a:cubicBezTo>
                    <a:lnTo>
                      <a:pt x="21600" y="21600"/>
                    </a:lnTo>
                    <a:lnTo>
                      <a:pt x="418" y="25832"/>
                    </a:lnTo>
                    <a:close/>
                  </a:path>
                </a:pathLst>
              </a:custGeom>
              <a:solidFill>
                <a:srgbClr val="60402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 sz="2600">
                  <a:solidFill>
                    <a:schemeClr val="dk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4101" name="任意多边形 55325"/>
              <p:cNvSpPr/>
              <p:nvPr>
                <p:custDataLst>
                  <p:tags r:id="rId33"/>
                </p:custDataLst>
              </p:nvPr>
            </p:nvSpPr>
            <p:spPr>
              <a:xfrm rot="-1740000">
                <a:off x="659" y="508"/>
                <a:ext cx="44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21600" h="23934" fill="none">
                    <a:moveTo>
                      <a:pt x="537" y="23934"/>
                    </a:moveTo>
                    <a:cubicBezTo>
                      <a:pt x="183" y="22397"/>
                      <a:pt x="-1" y="20792"/>
                      <a:pt x="-1" y="19145"/>
                    </a:cubicBezTo>
                    <a:cubicBezTo>
                      <a:pt x="-1" y="10826"/>
                      <a:pt x="4702" y="3606"/>
                      <a:pt x="11592" y="-2"/>
                    </a:cubicBezTo>
                  </a:path>
                  <a:path w="21600" h="23934" stroke="0">
                    <a:moveTo>
                      <a:pt x="537" y="23934"/>
                    </a:moveTo>
                    <a:cubicBezTo>
                      <a:pt x="183" y="22397"/>
                      <a:pt x="-1" y="20792"/>
                      <a:pt x="-1" y="19145"/>
                    </a:cubicBezTo>
                    <a:cubicBezTo>
                      <a:pt x="-1" y="10826"/>
                      <a:pt x="4702" y="3606"/>
                      <a:pt x="11592" y="-2"/>
                    </a:cubicBezTo>
                    <a:lnTo>
                      <a:pt x="21600" y="19145"/>
                    </a:lnTo>
                    <a:lnTo>
                      <a:pt x="537" y="23934"/>
                    </a:lnTo>
                    <a:close/>
                  </a:path>
                </a:pathLst>
              </a:custGeom>
              <a:solidFill>
                <a:srgbClr val="402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 sz="2600">
                  <a:solidFill>
                    <a:schemeClr val="dk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4102" name="任意多边形 55326"/>
              <p:cNvSpPr/>
              <p:nvPr>
                <p:custDataLst>
                  <p:tags r:id="rId34"/>
                </p:custDataLst>
              </p:nvPr>
            </p:nvSpPr>
            <p:spPr>
              <a:xfrm rot="-1740000">
                <a:off x="654" y="489"/>
                <a:ext cx="90" cy="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42574" h="26072" fill="none">
                    <a:moveTo>
                      <a:pt x="468" y="26072"/>
                    </a:moveTo>
                    <a:cubicBezTo>
                      <a:pt x="160" y="24632"/>
                      <a:pt x="0" y="23135"/>
                      <a:pt x="0" y="21600"/>
                    </a:cubicBezTo>
                    <a:cubicBezTo>
                      <a:pt x="0" y="9671"/>
                      <a:pt x="9671" y="0"/>
                      <a:pt x="21600" y="0"/>
                    </a:cubicBezTo>
                    <a:cubicBezTo>
                      <a:pt x="31749" y="0"/>
                      <a:pt x="40262" y="6999"/>
                      <a:pt x="42577" y="16427"/>
                    </a:cubicBezTo>
                  </a:path>
                  <a:path w="42574" h="26072" stroke="0">
                    <a:moveTo>
                      <a:pt x="468" y="26072"/>
                    </a:moveTo>
                    <a:cubicBezTo>
                      <a:pt x="160" y="24632"/>
                      <a:pt x="0" y="23135"/>
                      <a:pt x="0" y="21600"/>
                    </a:cubicBezTo>
                    <a:cubicBezTo>
                      <a:pt x="0" y="9671"/>
                      <a:pt x="9671" y="0"/>
                      <a:pt x="21600" y="0"/>
                    </a:cubicBezTo>
                    <a:cubicBezTo>
                      <a:pt x="31749" y="0"/>
                      <a:pt x="40262" y="6999"/>
                      <a:pt x="42577" y="16427"/>
                    </a:cubicBezTo>
                    <a:lnTo>
                      <a:pt x="21600" y="21600"/>
                    </a:lnTo>
                    <a:lnTo>
                      <a:pt x="468" y="26072"/>
                    </a:lnTo>
                    <a:close/>
                  </a:path>
                </a:pathLst>
              </a:custGeom>
              <a:noFill/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2600">
                  <a:solidFill>
                    <a:schemeClr val="dk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4103" name="任意多边形 55327"/>
              <p:cNvSpPr/>
              <p:nvPr>
                <p:custDataLst>
                  <p:tags r:id="rId35"/>
                </p:custDataLst>
              </p:nvPr>
            </p:nvSpPr>
            <p:spPr>
              <a:xfrm rot="-1740000">
                <a:off x="663" y="496"/>
                <a:ext cx="90" cy="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42316" h="26170" fill="none">
                    <a:moveTo>
                      <a:pt x="488" y="26169"/>
                    </a:moveTo>
                    <a:cubicBezTo>
                      <a:pt x="166" y="24699"/>
                      <a:pt x="-1" y="23169"/>
                      <a:pt x="-1" y="21600"/>
                    </a:cubicBezTo>
                    <a:cubicBezTo>
                      <a:pt x="-1" y="9671"/>
                      <a:pt x="9670" y="0"/>
                      <a:pt x="21599" y="0"/>
                    </a:cubicBezTo>
                    <a:cubicBezTo>
                      <a:pt x="31402" y="0"/>
                      <a:pt x="39680" y="6531"/>
                      <a:pt x="42318" y="15474"/>
                    </a:cubicBezTo>
                  </a:path>
                  <a:path w="42316" h="26170" stroke="0">
                    <a:moveTo>
                      <a:pt x="488" y="26169"/>
                    </a:moveTo>
                    <a:cubicBezTo>
                      <a:pt x="166" y="24699"/>
                      <a:pt x="-1" y="23169"/>
                      <a:pt x="-1" y="21600"/>
                    </a:cubicBezTo>
                    <a:cubicBezTo>
                      <a:pt x="-1" y="9671"/>
                      <a:pt x="9670" y="0"/>
                      <a:pt x="21599" y="0"/>
                    </a:cubicBezTo>
                    <a:cubicBezTo>
                      <a:pt x="31402" y="0"/>
                      <a:pt x="39680" y="6531"/>
                      <a:pt x="42318" y="15474"/>
                    </a:cubicBezTo>
                    <a:lnTo>
                      <a:pt x="21600" y="21600"/>
                    </a:lnTo>
                    <a:lnTo>
                      <a:pt x="488" y="26169"/>
                    </a:lnTo>
                    <a:close/>
                  </a:path>
                </a:pathLst>
              </a:custGeom>
              <a:solidFill>
                <a:srgbClr val="804000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2600">
                  <a:solidFill>
                    <a:schemeClr val="dk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4104" name="任意多边形 55328"/>
              <p:cNvSpPr/>
              <p:nvPr>
                <p:custDataLst>
                  <p:tags r:id="rId36"/>
                </p:custDataLst>
              </p:nvPr>
            </p:nvSpPr>
            <p:spPr>
              <a:xfrm rot="-1740000">
                <a:off x="672" y="501"/>
                <a:ext cx="87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42675" h="26334" fill="none">
                    <a:moveTo>
                      <a:pt x="525" y="26333"/>
                    </a:moveTo>
                    <a:cubicBezTo>
                      <a:pt x="180" y="24813"/>
                      <a:pt x="0" y="23228"/>
                      <a:pt x="0" y="21600"/>
                    </a:cubicBezTo>
                    <a:cubicBezTo>
                      <a:pt x="0" y="9671"/>
                      <a:pt x="9671" y="0"/>
                      <a:pt x="21600" y="0"/>
                    </a:cubicBezTo>
                    <a:cubicBezTo>
                      <a:pt x="31901" y="0"/>
                      <a:pt x="40519" y="7211"/>
                      <a:pt x="42677" y="16855"/>
                    </a:cubicBezTo>
                  </a:path>
                  <a:path w="42675" h="26334" stroke="0">
                    <a:moveTo>
                      <a:pt x="525" y="26333"/>
                    </a:moveTo>
                    <a:cubicBezTo>
                      <a:pt x="180" y="24813"/>
                      <a:pt x="0" y="23228"/>
                      <a:pt x="0" y="21600"/>
                    </a:cubicBezTo>
                    <a:cubicBezTo>
                      <a:pt x="0" y="9671"/>
                      <a:pt x="9671" y="0"/>
                      <a:pt x="21600" y="0"/>
                    </a:cubicBezTo>
                    <a:cubicBezTo>
                      <a:pt x="31901" y="0"/>
                      <a:pt x="40519" y="7211"/>
                      <a:pt x="42677" y="16855"/>
                    </a:cubicBezTo>
                    <a:lnTo>
                      <a:pt x="21600" y="21600"/>
                    </a:lnTo>
                    <a:lnTo>
                      <a:pt x="525" y="26333"/>
                    </a:lnTo>
                    <a:close/>
                  </a:path>
                </a:pathLst>
              </a:custGeom>
              <a:solidFill>
                <a:srgbClr val="60402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 sz="2600">
                  <a:solidFill>
                    <a:schemeClr val="dk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4105" name="任意多边形 55329"/>
              <p:cNvSpPr/>
              <p:nvPr>
                <p:custDataLst>
                  <p:tags r:id="rId37"/>
                </p:custDataLst>
              </p:nvPr>
            </p:nvSpPr>
            <p:spPr>
              <a:xfrm rot="-1740000">
                <a:off x="676" y="518"/>
                <a:ext cx="44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21600" h="23934" fill="none">
                    <a:moveTo>
                      <a:pt x="537" y="23934"/>
                    </a:moveTo>
                    <a:cubicBezTo>
                      <a:pt x="183" y="22397"/>
                      <a:pt x="-1" y="20792"/>
                      <a:pt x="-1" y="19145"/>
                    </a:cubicBezTo>
                    <a:cubicBezTo>
                      <a:pt x="-1" y="10826"/>
                      <a:pt x="4702" y="3606"/>
                      <a:pt x="11592" y="-2"/>
                    </a:cubicBezTo>
                  </a:path>
                  <a:path w="21600" h="23934" stroke="0">
                    <a:moveTo>
                      <a:pt x="537" y="23934"/>
                    </a:moveTo>
                    <a:cubicBezTo>
                      <a:pt x="183" y="22397"/>
                      <a:pt x="-1" y="20792"/>
                      <a:pt x="-1" y="19145"/>
                    </a:cubicBezTo>
                    <a:cubicBezTo>
                      <a:pt x="-1" y="10826"/>
                      <a:pt x="4702" y="3606"/>
                      <a:pt x="11592" y="-2"/>
                    </a:cubicBezTo>
                    <a:lnTo>
                      <a:pt x="21600" y="19145"/>
                    </a:lnTo>
                    <a:lnTo>
                      <a:pt x="537" y="23934"/>
                    </a:lnTo>
                    <a:close/>
                  </a:path>
                </a:pathLst>
              </a:custGeom>
              <a:solidFill>
                <a:srgbClr val="402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 sz="2600">
                  <a:solidFill>
                    <a:schemeClr val="dk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4106" name="任意多边形 55330"/>
              <p:cNvSpPr/>
              <p:nvPr>
                <p:custDataLst>
                  <p:tags r:id="rId38"/>
                </p:custDataLst>
              </p:nvPr>
            </p:nvSpPr>
            <p:spPr>
              <a:xfrm rot="-1740000">
                <a:off x="670" y="500"/>
                <a:ext cx="91" cy="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42435" h="26121" fill="none">
                    <a:moveTo>
                      <a:pt x="478" y="26121"/>
                    </a:moveTo>
                    <a:cubicBezTo>
                      <a:pt x="164" y="24666"/>
                      <a:pt x="0" y="23152"/>
                      <a:pt x="0" y="21600"/>
                    </a:cubicBezTo>
                    <a:cubicBezTo>
                      <a:pt x="0" y="9671"/>
                      <a:pt x="9671" y="0"/>
                      <a:pt x="21600" y="0"/>
                    </a:cubicBezTo>
                    <a:cubicBezTo>
                      <a:pt x="31555" y="0"/>
                      <a:pt x="39937" y="6734"/>
                      <a:pt x="42437" y="15890"/>
                    </a:cubicBezTo>
                  </a:path>
                  <a:path w="42435" h="26121" stroke="0">
                    <a:moveTo>
                      <a:pt x="478" y="26121"/>
                    </a:moveTo>
                    <a:cubicBezTo>
                      <a:pt x="164" y="24666"/>
                      <a:pt x="0" y="23152"/>
                      <a:pt x="0" y="21600"/>
                    </a:cubicBezTo>
                    <a:cubicBezTo>
                      <a:pt x="0" y="9671"/>
                      <a:pt x="9671" y="0"/>
                      <a:pt x="21600" y="0"/>
                    </a:cubicBezTo>
                    <a:cubicBezTo>
                      <a:pt x="31555" y="0"/>
                      <a:pt x="39937" y="6734"/>
                      <a:pt x="42437" y="15890"/>
                    </a:cubicBezTo>
                    <a:lnTo>
                      <a:pt x="21600" y="21600"/>
                    </a:lnTo>
                    <a:lnTo>
                      <a:pt x="478" y="26121"/>
                    </a:lnTo>
                    <a:close/>
                  </a:path>
                </a:pathLst>
              </a:custGeom>
              <a:noFill/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2600">
                  <a:solidFill>
                    <a:schemeClr val="dk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4107" name="任意多边形 55331"/>
              <p:cNvSpPr/>
              <p:nvPr>
                <p:custDataLst>
                  <p:tags r:id="rId39"/>
                </p:custDataLst>
              </p:nvPr>
            </p:nvSpPr>
            <p:spPr>
              <a:xfrm rot="-1740000">
                <a:off x="678" y="506"/>
                <a:ext cx="91" cy="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42435" h="26121" fill="none">
                    <a:moveTo>
                      <a:pt x="478" y="26121"/>
                    </a:moveTo>
                    <a:cubicBezTo>
                      <a:pt x="164" y="24666"/>
                      <a:pt x="0" y="23152"/>
                      <a:pt x="0" y="21600"/>
                    </a:cubicBezTo>
                    <a:cubicBezTo>
                      <a:pt x="0" y="9671"/>
                      <a:pt x="9671" y="0"/>
                      <a:pt x="21600" y="0"/>
                    </a:cubicBezTo>
                    <a:cubicBezTo>
                      <a:pt x="31555" y="0"/>
                      <a:pt x="39937" y="6734"/>
                      <a:pt x="42437" y="15890"/>
                    </a:cubicBezTo>
                  </a:path>
                  <a:path w="42435" h="26121" stroke="0">
                    <a:moveTo>
                      <a:pt x="478" y="26121"/>
                    </a:moveTo>
                    <a:cubicBezTo>
                      <a:pt x="164" y="24666"/>
                      <a:pt x="0" y="23152"/>
                      <a:pt x="0" y="21600"/>
                    </a:cubicBezTo>
                    <a:cubicBezTo>
                      <a:pt x="0" y="9671"/>
                      <a:pt x="9671" y="0"/>
                      <a:pt x="21600" y="0"/>
                    </a:cubicBezTo>
                    <a:cubicBezTo>
                      <a:pt x="31555" y="0"/>
                      <a:pt x="39937" y="6734"/>
                      <a:pt x="42437" y="15890"/>
                    </a:cubicBezTo>
                    <a:lnTo>
                      <a:pt x="21600" y="21600"/>
                    </a:lnTo>
                    <a:lnTo>
                      <a:pt x="478" y="26121"/>
                    </a:lnTo>
                    <a:close/>
                  </a:path>
                </a:pathLst>
              </a:custGeom>
              <a:solidFill>
                <a:srgbClr val="804000">
                  <a:alpha val="100000"/>
                </a:srgbClr>
              </a:solidFill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2600">
                  <a:solidFill>
                    <a:schemeClr val="dk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4108" name="直接连接符 55332"/>
              <p:cNvSpPr/>
              <p:nvPr/>
            </p:nvSpPr>
            <p:spPr>
              <a:xfrm>
                <a:off x="657" y="440"/>
                <a:ext cx="380" cy="237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09" name="直接连接符 55333"/>
              <p:cNvSpPr/>
              <p:nvPr/>
            </p:nvSpPr>
            <p:spPr>
              <a:xfrm>
                <a:off x="594" y="510"/>
                <a:ext cx="389" cy="253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10" name="任意多边形 55334"/>
              <p:cNvSpPr/>
              <p:nvPr>
                <p:custDataLst>
                  <p:tags r:id="rId40"/>
                </p:custDataLst>
              </p:nvPr>
            </p:nvSpPr>
            <p:spPr>
              <a:xfrm rot="-1740000">
                <a:off x="690" y="513"/>
                <a:ext cx="86" cy="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42650" h="25238" fill="none">
                    <a:moveTo>
                      <a:pt x="308" y="25238"/>
                    </a:moveTo>
                    <a:cubicBezTo>
                      <a:pt x="104" y="24058"/>
                      <a:pt x="-1" y="22841"/>
                      <a:pt x="-1" y="21600"/>
                    </a:cubicBezTo>
                    <a:cubicBezTo>
                      <a:pt x="-1" y="9671"/>
                      <a:pt x="9670" y="0"/>
                      <a:pt x="21599" y="0"/>
                    </a:cubicBezTo>
                    <a:cubicBezTo>
                      <a:pt x="31861" y="0"/>
                      <a:pt x="40451" y="7156"/>
                      <a:pt x="42651" y="16744"/>
                    </a:cubicBezTo>
                  </a:path>
                  <a:path w="42650" h="25238" stroke="0">
                    <a:moveTo>
                      <a:pt x="308" y="25238"/>
                    </a:moveTo>
                    <a:cubicBezTo>
                      <a:pt x="104" y="24058"/>
                      <a:pt x="-1" y="22841"/>
                      <a:pt x="-1" y="21600"/>
                    </a:cubicBezTo>
                    <a:cubicBezTo>
                      <a:pt x="-1" y="9671"/>
                      <a:pt x="9670" y="0"/>
                      <a:pt x="21599" y="0"/>
                    </a:cubicBezTo>
                    <a:cubicBezTo>
                      <a:pt x="31861" y="0"/>
                      <a:pt x="40451" y="7156"/>
                      <a:pt x="42651" y="16744"/>
                    </a:cubicBezTo>
                    <a:lnTo>
                      <a:pt x="21600" y="21600"/>
                    </a:lnTo>
                    <a:lnTo>
                      <a:pt x="308" y="25238"/>
                    </a:lnTo>
                    <a:close/>
                  </a:path>
                </a:pathLst>
              </a:custGeom>
              <a:solidFill>
                <a:srgbClr val="60402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 sz="2600">
                  <a:solidFill>
                    <a:schemeClr val="dk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4111" name="任意多边形 55335"/>
              <p:cNvSpPr/>
              <p:nvPr>
                <p:custDataLst>
                  <p:tags r:id="rId41"/>
                </p:custDataLst>
              </p:nvPr>
            </p:nvSpPr>
            <p:spPr>
              <a:xfrm rot="-1740000">
                <a:off x="693" y="529"/>
                <a:ext cx="44" cy="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21600" h="22736" fill="none">
                    <a:moveTo>
                      <a:pt x="308" y="22736"/>
                    </a:moveTo>
                    <a:cubicBezTo>
                      <a:pt x="104" y="21556"/>
                      <a:pt x="-1" y="20339"/>
                      <a:pt x="-1" y="19098"/>
                    </a:cubicBezTo>
                    <a:cubicBezTo>
                      <a:pt x="-1" y="10815"/>
                      <a:pt x="4661" y="3621"/>
                      <a:pt x="11502" y="-2"/>
                    </a:cubicBezTo>
                  </a:path>
                  <a:path w="21600" h="22736" stroke="0">
                    <a:moveTo>
                      <a:pt x="308" y="22736"/>
                    </a:moveTo>
                    <a:cubicBezTo>
                      <a:pt x="104" y="21556"/>
                      <a:pt x="-1" y="20339"/>
                      <a:pt x="-1" y="19098"/>
                    </a:cubicBezTo>
                    <a:cubicBezTo>
                      <a:pt x="-1" y="10815"/>
                      <a:pt x="4661" y="3621"/>
                      <a:pt x="11502" y="-2"/>
                    </a:cubicBezTo>
                    <a:lnTo>
                      <a:pt x="21600" y="19098"/>
                    </a:lnTo>
                    <a:lnTo>
                      <a:pt x="308" y="22736"/>
                    </a:lnTo>
                    <a:close/>
                  </a:path>
                </a:pathLst>
              </a:custGeom>
              <a:solidFill>
                <a:srgbClr val="402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 sz="2600">
                  <a:solidFill>
                    <a:schemeClr val="dk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4112" name="任意多边形 55336"/>
              <p:cNvSpPr/>
              <p:nvPr>
                <p:custDataLst>
                  <p:tags r:id="rId42"/>
                </p:custDataLst>
              </p:nvPr>
            </p:nvSpPr>
            <p:spPr>
              <a:xfrm rot="-1740000">
                <a:off x="687" y="510"/>
                <a:ext cx="90" cy="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42574" h="25509" fill="none">
                    <a:moveTo>
                      <a:pt x="356" y="25509"/>
                    </a:moveTo>
                    <a:cubicBezTo>
                      <a:pt x="120" y="24244"/>
                      <a:pt x="-1" y="22936"/>
                      <a:pt x="-1" y="21600"/>
                    </a:cubicBezTo>
                    <a:cubicBezTo>
                      <a:pt x="-1" y="9671"/>
                      <a:pt x="9670" y="0"/>
                      <a:pt x="21599" y="0"/>
                    </a:cubicBezTo>
                    <a:cubicBezTo>
                      <a:pt x="31748" y="0"/>
                      <a:pt x="40261" y="6999"/>
                      <a:pt x="42576" y="16427"/>
                    </a:cubicBezTo>
                  </a:path>
                  <a:path w="42574" h="25509" stroke="0">
                    <a:moveTo>
                      <a:pt x="356" y="25509"/>
                    </a:moveTo>
                    <a:cubicBezTo>
                      <a:pt x="120" y="24244"/>
                      <a:pt x="-1" y="22936"/>
                      <a:pt x="-1" y="21600"/>
                    </a:cubicBezTo>
                    <a:cubicBezTo>
                      <a:pt x="-1" y="9671"/>
                      <a:pt x="9670" y="0"/>
                      <a:pt x="21599" y="0"/>
                    </a:cubicBezTo>
                    <a:cubicBezTo>
                      <a:pt x="31748" y="0"/>
                      <a:pt x="40261" y="6999"/>
                      <a:pt x="42576" y="16427"/>
                    </a:cubicBezTo>
                    <a:lnTo>
                      <a:pt x="21600" y="21600"/>
                    </a:lnTo>
                    <a:lnTo>
                      <a:pt x="356" y="25509"/>
                    </a:lnTo>
                    <a:close/>
                  </a:path>
                </a:pathLst>
              </a:custGeom>
              <a:noFill/>
              <a:ln w="12700" cap="rnd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2600">
                  <a:solidFill>
                    <a:schemeClr val="dk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4113" name="任意多边形 55337"/>
              <p:cNvSpPr/>
              <p:nvPr>
                <p:custDataLst>
                  <p:tags r:id="rId43"/>
                </p:custDataLst>
              </p:nvPr>
            </p:nvSpPr>
            <p:spPr>
              <a:xfrm rot="-1740000">
                <a:off x="699" y="517"/>
                <a:ext cx="86" cy="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42394" h="26830" fill="none">
                    <a:moveTo>
                      <a:pt x="642" y="26830"/>
                    </a:moveTo>
                    <a:cubicBezTo>
                      <a:pt x="220" y="25159"/>
                      <a:pt x="-1" y="23405"/>
                      <a:pt x="-1" y="21600"/>
                    </a:cubicBezTo>
                    <a:cubicBezTo>
                      <a:pt x="-1" y="9671"/>
                      <a:pt x="9670" y="0"/>
                      <a:pt x="21599" y="0"/>
                    </a:cubicBezTo>
                    <a:cubicBezTo>
                      <a:pt x="31501" y="0"/>
                      <a:pt x="39847" y="6663"/>
                      <a:pt x="42396" y="15745"/>
                    </a:cubicBezTo>
                  </a:path>
                  <a:path w="42394" h="26830" stroke="0">
                    <a:moveTo>
                      <a:pt x="642" y="26830"/>
                    </a:moveTo>
                    <a:cubicBezTo>
                      <a:pt x="220" y="25159"/>
                      <a:pt x="-1" y="23405"/>
                      <a:pt x="-1" y="21600"/>
                    </a:cubicBezTo>
                    <a:cubicBezTo>
                      <a:pt x="-1" y="9671"/>
                      <a:pt x="9670" y="0"/>
                      <a:pt x="21599" y="0"/>
                    </a:cubicBezTo>
                    <a:cubicBezTo>
                      <a:pt x="31501" y="0"/>
                      <a:pt x="39847" y="6663"/>
                      <a:pt x="42396" y="15745"/>
                    </a:cubicBezTo>
                    <a:lnTo>
                      <a:pt x="21600" y="21600"/>
                    </a:lnTo>
                    <a:lnTo>
                      <a:pt x="642" y="26830"/>
                    </a:lnTo>
                    <a:close/>
                  </a:path>
                </a:pathLst>
              </a:custGeom>
              <a:solidFill>
                <a:srgbClr val="60402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 sz="2600">
                  <a:solidFill>
                    <a:schemeClr val="dk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4114" name="未知"/>
              <p:cNvSpPr/>
              <p:nvPr>
                <p:custDataLst>
                  <p:tags r:id="rId44"/>
                </p:custDataLst>
              </p:nvPr>
            </p:nvSpPr>
            <p:spPr>
              <a:xfrm>
                <a:off x="701" y="533"/>
                <a:ext cx="286" cy="22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1" y="27"/>
                  </a:cxn>
                  <a:cxn ang="0">
                    <a:pos x="2" y="32"/>
                  </a:cxn>
                  <a:cxn ang="0">
                    <a:pos x="2" y="38"/>
                  </a:cxn>
                  <a:cxn ang="0">
                    <a:pos x="6" y="44"/>
                  </a:cxn>
                  <a:cxn ang="0">
                    <a:pos x="10" y="51"/>
                  </a:cxn>
                  <a:cxn ang="0">
                    <a:pos x="264" y="219"/>
                  </a:cxn>
                  <a:cxn ang="0">
                    <a:pos x="285" y="174"/>
                  </a:cxn>
                  <a:cxn ang="0">
                    <a:pos x="7" y="0"/>
                  </a:cxn>
                </a:cxnLst>
                <a:pathLst>
                  <a:path w="286" h="220">
                    <a:moveTo>
                      <a:pt x="7" y="0"/>
                    </a:moveTo>
                    <a:lnTo>
                      <a:pt x="5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1" y="27"/>
                    </a:lnTo>
                    <a:lnTo>
                      <a:pt x="2" y="32"/>
                    </a:lnTo>
                    <a:lnTo>
                      <a:pt x="2" y="38"/>
                    </a:lnTo>
                    <a:lnTo>
                      <a:pt x="6" y="44"/>
                    </a:lnTo>
                    <a:lnTo>
                      <a:pt x="10" y="51"/>
                    </a:lnTo>
                    <a:lnTo>
                      <a:pt x="264" y="219"/>
                    </a:lnTo>
                    <a:lnTo>
                      <a:pt x="285" y="174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402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 sz="2600">
                  <a:solidFill>
                    <a:schemeClr val="dk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4115" name="椭圆 55339"/>
              <p:cNvSpPr/>
              <p:nvPr>
                <p:custDataLst>
                  <p:tags r:id="rId45"/>
                </p:custDataLst>
              </p:nvPr>
            </p:nvSpPr>
            <p:spPr>
              <a:xfrm rot="-1740000">
                <a:off x="965" y="681"/>
                <a:ext cx="91" cy="87"/>
              </a:xfrm>
              <a:prstGeom prst="ellipse">
                <a:avLst/>
              </a:prstGeom>
              <a:solidFill>
                <a:srgbClr val="806040"/>
              </a:solidFill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pPr algn="ctr" eaLnBrk="1" hangingPunct="1">
                  <a:buFont typeface="Arial" panose="020B0604020202020204" pitchFamily="34" charset="0"/>
                </a:pPr>
                <a:endParaRPr lang="zh-CN" altLang="en-US" sz="2600" dirty="0">
                  <a:solidFill>
                    <a:schemeClr val="dk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</p:grpSp>
        <p:grpSp>
          <p:nvGrpSpPr>
            <p:cNvPr id="44046" name="组合 55340"/>
            <p:cNvGrpSpPr/>
            <p:nvPr/>
          </p:nvGrpSpPr>
          <p:grpSpPr>
            <a:xfrm>
              <a:off x="114" y="44"/>
              <a:ext cx="647" cy="358"/>
              <a:chOff x="0" y="0"/>
              <a:chExt cx="485" cy="478"/>
            </a:xfrm>
          </p:grpSpPr>
          <p:sp>
            <p:nvSpPr>
              <p:cNvPr id="44047" name="未知"/>
              <p:cNvSpPr/>
              <p:nvPr>
                <p:custDataLst>
                  <p:tags r:id="rId46"/>
                </p:custDataLst>
              </p:nvPr>
            </p:nvSpPr>
            <p:spPr>
              <a:xfrm>
                <a:off x="100" y="307"/>
                <a:ext cx="290" cy="171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9" y="136"/>
                  </a:cxn>
                  <a:cxn ang="0">
                    <a:pos x="15" y="128"/>
                  </a:cxn>
                  <a:cxn ang="0">
                    <a:pos x="26" y="120"/>
                  </a:cxn>
                  <a:cxn ang="0">
                    <a:pos x="37" y="117"/>
                  </a:cxn>
                  <a:cxn ang="0">
                    <a:pos x="50" y="115"/>
                  </a:cxn>
                  <a:cxn ang="0">
                    <a:pos x="62" y="114"/>
                  </a:cxn>
                  <a:cxn ang="0">
                    <a:pos x="80" y="111"/>
                  </a:cxn>
                  <a:cxn ang="0">
                    <a:pos x="100" y="111"/>
                  </a:cxn>
                  <a:cxn ang="0">
                    <a:pos x="118" y="108"/>
                  </a:cxn>
                  <a:cxn ang="0">
                    <a:pos x="137" y="99"/>
                  </a:cxn>
                  <a:cxn ang="0">
                    <a:pos x="158" y="87"/>
                  </a:cxn>
                  <a:cxn ang="0">
                    <a:pos x="180" y="72"/>
                  </a:cxn>
                  <a:cxn ang="0">
                    <a:pos x="204" y="53"/>
                  </a:cxn>
                  <a:cxn ang="0">
                    <a:pos x="233" y="33"/>
                  </a:cxn>
                  <a:cxn ang="0">
                    <a:pos x="256" y="19"/>
                  </a:cxn>
                  <a:cxn ang="0">
                    <a:pos x="278" y="4"/>
                  </a:cxn>
                  <a:cxn ang="0">
                    <a:pos x="289" y="0"/>
                  </a:cxn>
                  <a:cxn ang="0">
                    <a:pos x="281" y="6"/>
                  </a:cxn>
                  <a:cxn ang="0">
                    <a:pos x="281" y="13"/>
                  </a:cxn>
                  <a:cxn ang="0">
                    <a:pos x="284" y="16"/>
                  </a:cxn>
                  <a:cxn ang="0">
                    <a:pos x="272" y="24"/>
                  </a:cxn>
                  <a:cxn ang="0">
                    <a:pos x="270" y="27"/>
                  </a:cxn>
                  <a:cxn ang="0">
                    <a:pos x="258" y="33"/>
                  </a:cxn>
                  <a:cxn ang="0">
                    <a:pos x="245" y="39"/>
                  </a:cxn>
                  <a:cxn ang="0">
                    <a:pos x="237" y="46"/>
                  </a:cxn>
                  <a:cxn ang="0">
                    <a:pos x="237" y="50"/>
                  </a:cxn>
                  <a:cxn ang="0">
                    <a:pos x="237" y="54"/>
                  </a:cxn>
                  <a:cxn ang="0">
                    <a:pos x="240" y="59"/>
                  </a:cxn>
                  <a:cxn ang="0">
                    <a:pos x="241" y="60"/>
                  </a:cxn>
                  <a:cxn ang="0">
                    <a:pos x="234" y="61"/>
                  </a:cxn>
                  <a:cxn ang="0">
                    <a:pos x="223" y="65"/>
                  </a:cxn>
                  <a:cxn ang="0">
                    <a:pos x="208" y="71"/>
                  </a:cxn>
                  <a:cxn ang="0">
                    <a:pos x="193" y="81"/>
                  </a:cxn>
                  <a:cxn ang="0">
                    <a:pos x="170" y="93"/>
                  </a:cxn>
                  <a:cxn ang="0">
                    <a:pos x="154" y="101"/>
                  </a:cxn>
                  <a:cxn ang="0">
                    <a:pos x="139" y="106"/>
                  </a:cxn>
                  <a:cxn ang="0">
                    <a:pos x="130" y="115"/>
                  </a:cxn>
                  <a:cxn ang="0">
                    <a:pos x="121" y="116"/>
                  </a:cxn>
                  <a:cxn ang="0">
                    <a:pos x="97" y="123"/>
                  </a:cxn>
                  <a:cxn ang="0">
                    <a:pos x="85" y="123"/>
                  </a:cxn>
                  <a:cxn ang="0">
                    <a:pos x="75" y="127"/>
                  </a:cxn>
                  <a:cxn ang="0">
                    <a:pos x="66" y="131"/>
                  </a:cxn>
                  <a:cxn ang="0">
                    <a:pos x="56" y="142"/>
                  </a:cxn>
                  <a:cxn ang="0">
                    <a:pos x="49" y="153"/>
                  </a:cxn>
                  <a:cxn ang="0">
                    <a:pos x="43" y="159"/>
                  </a:cxn>
                  <a:cxn ang="0">
                    <a:pos x="35" y="170"/>
                  </a:cxn>
                  <a:cxn ang="0">
                    <a:pos x="38" y="158"/>
                  </a:cxn>
                  <a:cxn ang="0">
                    <a:pos x="40" y="152"/>
                  </a:cxn>
                  <a:cxn ang="0">
                    <a:pos x="42" y="144"/>
                  </a:cxn>
                  <a:cxn ang="0">
                    <a:pos x="42" y="140"/>
                  </a:cxn>
                  <a:cxn ang="0">
                    <a:pos x="38" y="136"/>
                  </a:cxn>
                  <a:cxn ang="0">
                    <a:pos x="30" y="133"/>
                  </a:cxn>
                  <a:cxn ang="0">
                    <a:pos x="20" y="135"/>
                  </a:cxn>
                  <a:cxn ang="0">
                    <a:pos x="17" y="135"/>
                  </a:cxn>
                  <a:cxn ang="0">
                    <a:pos x="10" y="138"/>
                  </a:cxn>
                  <a:cxn ang="0">
                    <a:pos x="0" y="143"/>
                  </a:cxn>
                </a:cxnLst>
                <a:pathLst>
                  <a:path w="290" h="171">
                    <a:moveTo>
                      <a:pt x="0" y="143"/>
                    </a:moveTo>
                    <a:lnTo>
                      <a:pt x="9" y="136"/>
                    </a:lnTo>
                    <a:lnTo>
                      <a:pt x="15" y="128"/>
                    </a:lnTo>
                    <a:lnTo>
                      <a:pt x="26" y="120"/>
                    </a:lnTo>
                    <a:lnTo>
                      <a:pt x="37" y="117"/>
                    </a:lnTo>
                    <a:lnTo>
                      <a:pt x="50" y="115"/>
                    </a:lnTo>
                    <a:lnTo>
                      <a:pt x="62" y="114"/>
                    </a:lnTo>
                    <a:lnTo>
                      <a:pt x="80" y="111"/>
                    </a:lnTo>
                    <a:lnTo>
                      <a:pt x="100" y="111"/>
                    </a:lnTo>
                    <a:lnTo>
                      <a:pt x="118" y="108"/>
                    </a:lnTo>
                    <a:lnTo>
                      <a:pt x="137" y="99"/>
                    </a:lnTo>
                    <a:lnTo>
                      <a:pt x="158" y="87"/>
                    </a:lnTo>
                    <a:lnTo>
                      <a:pt x="180" y="72"/>
                    </a:lnTo>
                    <a:lnTo>
                      <a:pt x="204" y="53"/>
                    </a:lnTo>
                    <a:lnTo>
                      <a:pt x="233" y="33"/>
                    </a:lnTo>
                    <a:lnTo>
                      <a:pt x="256" y="19"/>
                    </a:lnTo>
                    <a:lnTo>
                      <a:pt x="278" y="4"/>
                    </a:lnTo>
                    <a:lnTo>
                      <a:pt x="289" y="0"/>
                    </a:lnTo>
                    <a:lnTo>
                      <a:pt x="281" y="6"/>
                    </a:lnTo>
                    <a:lnTo>
                      <a:pt x="281" y="13"/>
                    </a:lnTo>
                    <a:lnTo>
                      <a:pt x="284" y="16"/>
                    </a:lnTo>
                    <a:lnTo>
                      <a:pt x="272" y="24"/>
                    </a:lnTo>
                    <a:lnTo>
                      <a:pt x="270" y="27"/>
                    </a:lnTo>
                    <a:lnTo>
                      <a:pt x="258" y="33"/>
                    </a:lnTo>
                    <a:lnTo>
                      <a:pt x="245" y="39"/>
                    </a:lnTo>
                    <a:lnTo>
                      <a:pt x="237" y="46"/>
                    </a:lnTo>
                    <a:lnTo>
                      <a:pt x="237" y="50"/>
                    </a:lnTo>
                    <a:lnTo>
                      <a:pt x="237" y="54"/>
                    </a:lnTo>
                    <a:lnTo>
                      <a:pt x="240" y="59"/>
                    </a:lnTo>
                    <a:lnTo>
                      <a:pt x="241" y="60"/>
                    </a:lnTo>
                    <a:lnTo>
                      <a:pt x="234" y="61"/>
                    </a:lnTo>
                    <a:lnTo>
                      <a:pt x="223" y="65"/>
                    </a:lnTo>
                    <a:lnTo>
                      <a:pt x="208" y="71"/>
                    </a:lnTo>
                    <a:lnTo>
                      <a:pt x="193" y="81"/>
                    </a:lnTo>
                    <a:lnTo>
                      <a:pt x="170" y="93"/>
                    </a:lnTo>
                    <a:lnTo>
                      <a:pt x="154" y="101"/>
                    </a:lnTo>
                    <a:lnTo>
                      <a:pt x="139" y="106"/>
                    </a:lnTo>
                    <a:lnTo>
                      <a:pt x="130" y="115"/>
                    </a:lnTo>
                    <a:lnTo>
                      <a:pt x="121" y="116"/>
                    </a:lnTo>
                    <a:lnTo>
                      <a:pt x="97" y="123"/>
                    </a:lnTo>
                    <a:lnTo>
                      <a:pt x="85" y="123"/>
                    </a:lnTo>
                    <a:lnTo>
                      <a:pt x="75" y="127"/>
                    </a:lnTo>
                    <a:lnTo>
                      <a:pt x="66" y="131"/>
                    </a:lnTo>
                    <a:lnTo>
                      <a:pt x="56" y="142"/>
                    </a:lnTo>
                    <a:lnTo>
                      <a:pt x="49" y="153"/>
                    </a:lnTo>
                    <a:lnTo>
                      <a:pt x="43" y="159"/>
                    </a:lnTo>
                    <a:lnTo>
                      <a:pt x="35" y="170"/>
                    </a:lnTo>
                    <a:lnTo>
                      <a:pt x="38" y="158"/>
                    </a:lnTo>
                    <a:lnTo>
                      <a:pt x="40" y="152"/>
                    </a:lnTo>
                    <a:lnTo>
                      <a:pt x="42" y="144"/>
                    </a:lnTo>
                    <a:lnTo>
                      <a:pt x="42" y="140"/>
                    </a:lnTo>
                    <a:lnTo>
                      <a:pt x="38" y="136"/>
                    </a:lnTo>
                    <a:lnTo>
                      <a:pt x="30" y="133"/>
                    </a:lnTo>
                    <a:lnTo>
                      <a:pt x="20" y="135"/>
                    </a:lnTo>
                    <a:lnTo>
                      <a:pt x="17" y="135"/>
                    </a:lnTo>
                    <a:lnTo>
                      <a:pt x="10" y="138"/>
                    </a:lnTo>
                    <a:lnTo>
                      <a:pt x="0" y="143"/>
                    </a:lnTo>
                  </a:path>
                </a:pathLst>
              </a:custGeom>
              <a:solidFill>
                <a:srgbClr val="FFA04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 sz="2600">
                  <a:solidFill>
                    <a:schemeClr val="dk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4048" name="未知"/>
              <p:cNvSpPr/>
              <p:nvPr>
                <p:custDataLst>
                  <p:tags r:id="rId47"/>
                </p:custDataLst>
              </p:nvPr>
            </p:nvSpPr>
            <p:spPr>
              <a:xfrm>
                <a:off x="142" y="344"/>
                <a:ext cx="94" cy="20"/>
              </a:xfrm>
              <a:custGeom>
                <a:avLst/>
                <a:gdLst/>
                <a:ahLst/>
                <a:cxnLst>
                  <a:cxn ang="0">
                    <a:pos x="2" y="9"/>
                  </a:cxn>
                  <a:cxn ang="0">
                    <a:pos x="4" y="9"/>
                  </a:cxn>
                  <a:cxn ang="0">
                    <a:pos x="12" y="10"/>
                  </a:cxn>
                  <a:cxn ang="0">
                    <a:pos x="17" y="14"/>
                  </a:cxn>
                  <a:cxn ang="0">
                    <a:pos x="24" y="13"/>
                  </a:cxn>
                  <a:cxn ang="0">
                    <a:pos x="32" y="15"/>
                  </a:cxn>
                  <a:cxn ang="0">
                    <a:pos x="39" y="15"/>
                  </a:cxn>
                  <a:cxn ang="0">
                    <a:pos x="47" y="13"/>
                  </a:cxn>
                  <a:cxn ang="0">
                    <a:pos x="56" y="11"/>
                  </a:cxn>
                  <a:cxn ang="0">
                    <a:pos x="64" y="8"/>
                  </a:cxn>
                  <a:cxn ang="0">
                    <a:pos x="72" y="5"/>
                  </a:cxn>
                  <a:cxn ang="0">
                    <a:pos x="79" y="4"/>
                  </a:cxn>
                  <a:cxn ang="0">
                    <a:pos x="93" y="0"/>
                  </a:cxn>
                  <a:cxn ang="0">
                    <a:pos x="87" y="3"/>
                  </a:cxn>
                  <a:cxn ang="0">
                    <a:pos x="84" y="6"/>
                  </a:cxn>
                  <a:cxn ang="0">
                    <a:pos x="83" y="11"/>
                  </a:cxn>
                  <a:cxn ang="0">
                    <a:pos x="88" y="14"/>
                  </a:cxn>
                  <a:cxn ang="0">
                    <a:pos x="88" y="12"/>
                  </a:cxn>
                  <a:cxn ang="0">
                    <a:pos x="84" y="15"/>
                  </a:cxn>
                  <a:cxn ang="0">
                    <a:pos x="81" y="14"/>
                  </a:cxn>
                  <a:cxn ang="0">
                    <a:pos x="76" y="12"/>
                  </a:cxn>
                  <a:cxn ang="0">
                    <a:pos x="72" y="13"/>
                  </a:cxn>
                  <a:cxn ang="0">
                    <a:pos x="65" y="13"/>
                  </a:cxn>
                  <a:cxn ang="0">
                    <a:pos x="55" y="15"/>
                  </a:cxn>
                  <a:cxn ang="0">
                    <a:pos x="45" y="17"/>
                  </a:cxn>
                  <a:cxn ang="0">
                    <a:pos x="40" y="17"/>
                  </a:cxn>
                  <a:cxn ang="0">
                    <a:pos x="34" y="19"/>
                  </a:cxn>
                  <a:cxn ang="0">
                    <a:pos x="26" y="19"/>
                  </a:cxn>
                  <a:cxn ang="0">
                    <a:pos x="19" y="19"/>
                  </a:cxn>
                  <a:cxn ang="0">
                    <a:pos x="14" y="19"/>
                  </a:cxn>
                  <a:cxn ang="0">
                    <a:pos x="5" y="17"/>
                  </a:cxn>
                  <a:cxn ang="0">
                    <a:pos x="1" y="15"/>
                  </a:cxn>
                  <a:cxn ang="0">
                    <a:pos x="0" y="14"/>
                  </a:cxn>
                  <a:cxn ang="0">
                    <a:pos x="2" y="9"/>
                  </a:cxn>
                </a:cxnLst>
                <a:pathLst>
                  <a:path w="94" h="20">
                    <a:moveTo>
                      <a:pt x="2" y="9"/>
                    </a:moveTo>
                    <a:lnTo>
                      <a:pt x="4" y="9"/>
                    </a:lnTo>
                    <a:lnTo>
                      <a:pt x="12" y="10"/>
                    </a:lnTo>
                    <a:lnTo>
                      <a:pt x="17" y="14"/>
                    </a:lnTo>
                    <a:lnTo>
                      <a:pt x="24" y="13"/>
                    </a:lnTo>
                    <a:lnTo>
                      <a:pt x="32" y="15"/>
                    </a:lnTo>
                    <a:lnTo>
                      <a:pt x="39" y="15"/>
                    </a:lnTo>
                    <a:lnTo>
                      <a:pt x="47" y="13"/>
                    </a:lnTo>
                    <a:lnTo>
                      <a:pt x="56" y="11"/>
                    </a:lnTo>
                    <a:lnTo>
                      <a:pt x="64" y="8"/>
                    </a:lnTo>
                    <a:lnTo>
                      <a:pt x="72" y="5"/>
                    </a:lnTo>
                    <a:lnTo>
                      <a:pt x="79" y="4"/>
                    </a:lnTo>
                    <a:lnTo>
                      <a:pt x="93" y="0"/>
                    </a:lnTo>
                    <a:lnTo>
                      <a:pt x="87" y="3"/>
                    </a:lnTo>
                    <a:lnTo>
                      <a:pt x="84" y="6"/>
                    </a:lnTo>
                    <a:lnTo>
                      <a:pt x="83" y="11"/>
                    </a:lnTo>
                    <a:lnTo>
                      <a:pt x="88" y="14"/>
                    </a:lnTo>
                    <a:lnTo>
                      <a:pt x="88" y="12"/>
                    </a:lnTo>
                    <a:lnTo>
                      <a:pt x="84" y="15"/>
                    </a:lnTo>
                    <a:lnTo>
                      <a:pt x="81" y="14"/>
                    </a:lnTo>
                    <a:lnTo>
                      <a:pt x="76" y="12"/>
                    </a:lnTo>
                    <a:lnTo>
                      <a:pt x="72" y="13"/>
                    </a:lnTo>
                    <a:lnTo>
                      <a:pt x="65" y="13"/>
                    </a:lnTo>
                    <a:lnTo>
                      <a:pt x="55" y="15"/>
                    </a:lnTo>
                    <a:lnTo>
                      <a:pt x="45" y="17"/>
                    </a:lnTo>
                    <a:lnTo>
                      <a:pt x="40" y="17"/>
                    </a:lnTo>
                    <a:lnTo>
                      <a:pt x="34" y="19"/>
                    </a:lnTo>
                    <a:lnTo>
                      <a:pt x="26" y="19"/>
                    </a:lnTo>
                    <a:lnTo>
                      <a:pt x="19" y="19"/>
                    </a:lnTo>
                    <a:lnTo>
                      <a:pt x="14" y="19"/>
                    </a:lnTo>
                    <a:lnTo>
                      <a:pt x="5" y="17"/>
                    </a:lnTo>
                    <a:lnTo>
                      <a:pt x="1" y="15"/>
                    </a:lnTo>
                    <a:lnTo>
                      <a:pt x="0" y="14"/>
                    </a:lnTo>
                    <a:lnTo>
                      <a:pt x="2" y="9"/>
                    </a:lnTo>
                  </a:path>
                </a:pathLst>
              </a:custGeom>
              <a:solidFill>
                <a:srgbClr val="FFA04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 sz="2600">
                  <a:solidFill>
                    <a:schemeClr val="dk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4049" name="未知"/>
              <p:cNvSpPr/>
              <p:nvPr>
                <p:custDataLst>
                  <p:tags r:id="rId48"/>
                </p:custDataLst>
              </p:nvPr>
            </p:nvSpPr>
            <p:spPr>
              <a:xfrm>
                <a:off x="149" y="275"/>
                <a:ext cx="189" cy="66"/>
              </a:xfrm>
              <a:custGeom>
                <a:avLst/>
                <a:gdLst/>
                <a:ahLst/>
                <a:cxnLst>
                  <a:cxn ang="0">
                    <a:pos x="4" y="52"/>
                  </a:cxn>
                  <a:cxn ang="0">
                    <a:pos x="7" y="50"/>
                  </a:cxn>
                  <a:cxn ang="0">
                    <a:pos x="6" y="54"/>
                  </a:cxn>
                  <a:cxn ang="0">
                    <a:pos x="7" y="56"/>
                  </a:cxn>
                  <a:cxn ang="0">
                    <a:pos x="19" y="59"/>
                  </a:cxn>
                  <a:cxn ang="0">
                    <a:pos x="36" y="58"/>
                  </a:cxn>
                  <a:cxn ang="0">
                    <a:pos x="54" y="58"/>
                  </a:cxn>
                  <a:cxn ang="0">
                    <a:pos x="74" y="54"/>
                  </a:cxn>
                  <a:cxn ang="0">
                    <a:pos x="94" y="46"/>
                  </a:cxn>
                  <a:cxn ang="0">
                    <a:pos x="119" y="40"/>
                  </a:cxn>
                  <a:cxn ang="0">
                    <a:pos x="139" y="31"/>
                  </a:cxn>
                  <a:cxn ang="0">
                    <a:pos x="147" y="30"/>
                  </a:cxn>
                  <a:cxn ang="0">
                    <a:pos x="158" y="24"/>
                  </a:cxn>
                  <a:cxn ang="0">
                    <a:pos x="169" y="15"/>
                  </a:cxn>
                  <a:cxn ang="0">
                    <a:pos x="179" y="8"/>
                  </a:cxn>
                  <a:cxn ang="0">
                    <a:pos x="188" y="0"/>
                  </a:cxn>
                  <a:cxn ang="0">
                    <a:pos x="184" y="8"/>
                  </a:cxn>
                  <a:cxn ang="0">
                    <a:pos x="177" y="16"/>
                  </a:cxn>
                  <a:cxn ang="0">
                    <a:pos x="167" y="22"/>
                  </a:cxn>
                  <a:cxn ang="0">
                    <a:pos x="155" y="33"/>
                  </a:cxn>
                  <a:cxn ang="0">
                    <a:pos x="137" y="38"/>
                  </a:cxn>
                  <a:cxn ang="0">
                    <a:pos x="119" y="46"/>
                  </a:cxn>
                  <a:cxn ang="0">
                    <a:pos x="102" y="52"/>
                  </a:cxn>
                  <a:cxn ang="0">
                    <a:pos x="89" y="54"/>
                  </a:cxn>
                  <a:cxn ang="0">
                    <a:pos x="78" y="58"/>
                  </a:cxn>
                  <a:cxn ang="0">
                    <a:pos x="63" y="61"/>
                  </a:cxn>
                  <a:cxn ang="0">
                    <a:pos x="42" y="64"/>
                  </a:cxn>
                  <a:cxn ang="0">
                    <a:pos x="28" y="65"/>
                  </a:cxn>
                  <a:cxn ang="0">
                    <a:pos x="14" y="62"/>
                  </a:cxn>
                  <a:cxn ang="0">
                    <a:pos x="3" y="59"/>
                  </a:cxn>
                  <a:cxn ang="0">
                    <a:pos x="0" y="55"/>
                  </a:cxn>
                  <a:cxn ang="0">
                    <a:pos x="4" y="52"/>
                  </a:cxn>
                </a:cxnLst>
                <a:pathLst>
                  <a:path w="189" h="66">
                    <a:moveTo>
                      <a:pt x="4" y="52"/>
                    </a:moveTo>
                    <a:lnTo>
                      <a:pt x="7" y="50"/>
                    </a:lnTo>
                    <a:lnTo>
                      <a:pt x="6" y="54"/>
                    </a:lnTo>
                    <a:lnTo>
                      <a:pt x="7" y="56"/>
                    </a:lnTo>
                    <a:lnTo>
                      <a:pt x="19" y="59"/>
                    </a:lnTo>
                    <a:lnTo>
                      <a:pt x="36" y="58"/>
                    </a:lnTo>
                    <a:lnTo>
                      <a:pt x="54" y="58"/>
                    </a:lnTo>
                    <a:lnTo>
                      <a:pt x="74" y="54"/>
                    </a:lnTo>
                    <a:lnTo>
                      <a:pt x="94" y="46"/>
                    </a:lnTo>
                    <a:lnTo>
                      <a:pt x="119" y="40"/>
                    </a:lnTo>
                    <a:lnTo>
                      <a:pt x="139" y="31"/>
                    </a:lnTo>
                    <a:lnTo>
                      <a:pt x="147" y="30"/>
                    </a:lnTo>
                    <a:lnTo>
                      <a:pt x="158" y="24"/>
                    </a:lnTo>
                    <a:lnTo>
                      <a:pt x="169" y="15"/>
                    </a:lnTo>
                    <a:lnTo>
                      <a:pt x="179" y="8"/>
                    </a:lnTo>
                    <a:lnTo>
                      <a:pt x="188" y="0"/>
                    </a:lnTo>
                    <a:lnTo>
                      <a:pt x="184" y="8"/>
                    </a:lnTo>
                    <a:lnTo>
                      <a:pt x="177" y="16"/>
                    </a:lnTo>
                    <a:lnTo>
                      <a:pt x="167" y="22"/>
                    </a:lnTo>
                    <a:lnTo>
                      <a:pt x="155" y="33"/>
                    </a:lnTo>
                    <a:lnTo>
                      <a:pt x="137" y="38"/>
                    </a:lnTo>
                    <a:lnTo>
                      <a:pt x="119" y="46"/>
                    </a:lnTo>
                    <a:lnTo>
                      <a:pt x="102" y="52"/>
                    </a:lnTo>
                    <a:lnTo>
                      <a:pt x="89" y="54"/>
                    </a:lnTo>
                    <a:lnTo>
                      <a:pt x="78" y="58"/>
                    </a:lnTo>
                    <a:lnTo>
                      <a:pt x="63" y="61"/>
                    </a:lnTo>
                    <a:lnTo>
                      <a:pt x="42" y="64"/>
                    </a:lnTo>
                    <a:lnTo>
                      <a:pt x="28" y="65"/>
                    </a:lnTo>
                    <a:lnTo>
                      <a:pt x="14" y="62"/>
                    </a:lnTo>
                    <a:lnTo>
                      <a:pt x="3" y="59"/>
                    </a:lnTo>
                    <a:lnTo>
                      <a:pt x="0" y="55"/>
                    </a:lnTo>
                    <a:lnTo>
                      <a:pt x="4" y="52"/>
                    </a:lnTo>
                  </a:path>
                </a:pathLst>
              </a:custGeom>
              <a:solidFill>
                <a:srgbClr val="FFA04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 sz="2600">
                  <a:solidFill>
                    <a:schemeClr val="dk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grpSp>
            <p:nvGrpSpPr>
              <p:cNvPr id="44050" name="组合 55344"/>
              <p:cNvGrpSpPr/>
              <p:nvPr/>
            </p:nvGrpSpPr>
            <p:grpSpPr>
              <a:xfrm>
                <a:off x="48" y="239"/>
                <a:ext cx="50" cy="111"/>
                <a:chOff x="0" y="0"/>
                <a:chExt cx="50" cy="111"/>
              </a:xfrm>
            </p:grpSpPr>
            <p:sp>
              <p:nvSpPr>
                <p:cNvPr id="44075" name="未知"/>
                <p:cNvSpPr/>
                <p:nvPr>
                  <p:custDataLst>
                    <p:tags r:id="rId49"/>
                  </p:custDataLst>
                </p:nvPr>
              </p:nvSpPr>
              <p:spPr>
                <a:xfrm>
                  <a:off x="0" y="94"/>
                  <a:ext cx="27" cy="17"/>
                </a:xfrm>
                <a:custGeom>
                  <a:avLst/>
                  <a:gdLst/>
                  <a:ahLst/>
                  <a:cxnLst>
                    <a:cxn ang="0">
                      <a:pos x="26" y="2"/>
                    </a:cxn>
                    <a:cxn ang="0">
                      <a:pos x="26" y="2"/>
                    </a:cxn>
                    <a:cxn ang="0">
                      <a:pos x="24" y="2"/>
                    </a:cxn>
                    <a:cxn ang="0">
                      <a:pos x="24" y="4"/>
                    </a:cxn>
                    <a:cxn ang="0">
                      <a:pos x="21" y="6"/>
                    </a:cxn>
                    <a:cxn ang="0">
                      <a:pos x="3" y="12"/>
                    </a:cxn>
                    <a:cxn ang="0">
                      <a:pos x="0" y="16"/>
                    </a:cxn>
                    <a:cxn ang="0">
                      <a:pos x="5" y="12"/>
                    </a:cxn>
                    <a:cxn ang="0">
                      <a:pos x="8" y="10"/>
                    </a:cxn>
                    <a:cxn ang="0">
                      <a:pos x="15" y="6"/>
                    </a:cxn>
                    <a:cxn ang="0">
                      <a:pos x="19" y="0"/>
                    </a:cxn>
                    <a:cxn ang="0">
                      <a:pos x="26" y="2"/>
                    </a:cxn>
                  </a:cxnLst>
                  <a:pathLst>
                    <a:path w="27" h="17">
                      <a:moveTo>
                        <a:pt x="26" y="2"/>
                      </a:moveTo>
                      <a:lnTo>
                        <a:pt x="26" y="2"/>
                      </a:lnTo>
                      <a:lnTo>
                        <a:pt x="24" y="2"/>
                      </a:lnTo>
                      <a:lnTo>
                        <a:pt x="24" y="4"/>
                      </a:lnTo>
                      <a:lnTo>
                        <a:pt x="21" y="6"/>
                      </a:lnTo>
                      <a:lnTo>
                        <a:pt x="3" y="12"/>
                      </a:lnTo>
                      <a:lnTo>
                        <a:pt x="0" y="16"/>
                      </a:lnTo>
                      <a:lnTo>
                        <a:pt x="5" y="12"/>
                      </a:lnTo>
                      <a:lnTo>
                        <a:pt x="8" y="10"/>
                      </a:lnTo>
                      <a:lnTo>
                        <a:pt x="15" y="6"/>
                      </a:lnTo>
                      <a:lnTo>
                        <a:pt x="19" y="0"/>
                      </a:lnTo>
                      <a:lnTo>
                        <a:pt x="26" y="2"/>
                      </a:lnTo>
                    </a:path>
                  </a:pathLst>
                </a:custGeom>
                <a:solidFill>
                  <a:srgbClr val="FFA04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 sz="2600">
                    <a:solidFill>
                      <a:schemeClr val="dk1"/>
                    </a:solidFill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44076" name="未知"/>
                <p:cNvSpPr/>
                <p:nvPr>
                  <p:custDataLst>
                    <p:tags r:id="rId50"/>
                  </p:custDataLst>
                </p:nvPr>
              </p:nvSpPr>
              <p:spPr>
                <a:xfrm>
                  <a:off x="4" y="71"/>
                  <a:ext cx="28" cy="17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12" y="11"/>
                    </a:cxn>
                    <a:cxn ang="0">
                      <a:pos x="25" y="11"/>
                    </a:cxn>
                    <a:cxn ang="0">
                      <a:pos x="27" y="0"/>
                    </a:cxn>
                    <a:cxn ang="0">
                      <a:pos x="25" y="0"/>
                    </a:cxn>
                    <a:cxn ang="0">
                      <a:pos x="19" y="4"/>
                    </a:cxn>
                    <a:cxn ang="0">
                      <a:pos x="11" y="4"/>
                    </a:cxn>
                    <a:cxn ang="0">
                      <a:pos x="3" y="8"/>
                    </a:cxn>
                    <a:cxn ang="0">
                      <a:pos x="0" y="16"/>
                    </a:cxn>
                  </a:cxnLst>
                  <a:pathLst>
                    <a:path w="28" h="17">
                      <a:moveTo>
                        <a:pt x="0" y="16"/>
                      </a:moveTo>
                      <a:lnTo>
                        <a:pt x="12" y="11"/>
                      </a:lnTo>
                      <a:lnTo>
                        <a:pt x="25" y="11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19" y="4"/>
                      </a:lnTo>
                      <a:lnTo>
                        <a:pt x="11" y="4"/>
                      </a:lnTo>
                      <a:lnTo>
                        <a:pt x="3" y="8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FFA04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 sz="2600">
                    <a:solidFill>
                      <a:schemeClr val="dk1"/>
                    </a:solidFill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44077" name="未知"/>
                <p:cNvSpPr/>
                <p:nvPr>
                  <p:custDataLst>
                    <p:tags r:id="rId51"/>
                  </p:custDataLst>
                </p:nvPr>
              </p:nvSpPr>
              <p:spPr>
                <a:xfrm>
                  <a:off x="11" y="44"/>
                  <a:ext cx="27" cy="17"/>
                </a:xfrm>
                <a:custGeom>
                  <a:avLst/>
                  <a:gdLst/>
                  <a:ahLst/>
                  <a:cxnLst>
                    <a:cxn ang="0">
                      <a:pos x="26" y="8"/>
                    </a:cxn>
                    <a:cxn ang="0">
                      <a:pos x="24" y="16"/>
                    </a:cxn>
                    <a:cxn ang="0">
                      <a:pos x="2" y="16"/>
                    </a:cxn>
                    <a:cxn ang="0">
                      <a:pos x="0" y="13"/>
                    </a:cxn>
                    <a:cxn ang="0">
                      <a:pos x="1" y="0"/>
                    </a:cxn>
                    <a:cxn ang="0">
                      <a:pos x="2" y="2"/>
                    </a:cxn>
                    <a:cxn ang="0">
                      <a:pos x="9" y="5"/>
                    </a:cxn>
                    <a:cxn ang="0">
                      <a:pos x="23" y="13"/>
                    </a:cxn>
                    <a:cxn ang="0">
                      <a:pos x="26" y="8"/>
                    </a:cxn>
                  </a:cxnLst>
                  <a:pathLst>
                    <a:path w="27" h="17">
                      <a:moveTo>
                        <a:pt x="26" y="8"/>
                      </a:moveTo>
                      <a:lnTo>
                        <a:pt x="24" y="16"/>
                      </a:lnTo>
                      <a:lnTo>
                        <a:pt x="2" y="16"/>
                      </a:lnTo>
                      <a:lnTo>
                        <a:pt x="0" y="13"/>
                      </a:lnTo>
                      <a:lnTo>
                        <a:pt x="1" y="0"/>
                      </a:lnTo>
                      <a:lnTo>
                        <a:pt x="2" y="2"/>
                      </a:lnTo>
                      <a:lnTo>
                        <a:pt x="9" y="5"/>
                      </a:lnTo>
                      <a:lnTo>
                        <a:pt x="23" y="13"/>
                      </a:lnTo>
                      <a:lnTo>
                        <a:pt x="26" y="8"/>
                      </a:lnTo>
                    </a:path>
                  </a:pathLst>
                </a:custGeom>
                <a:solidFill>
                  <a:srgbClr val="FFA04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 sz="2600">
                    <a:solidFill>
                      <a:schemeClr val="dk1"/>
                    </a:solidFill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44078" name="未知"/>
                <p:cNvSpPr/>
                <p:nvPr>
                  <p:custDataLst>
                    <p:tags r:id="rId52"/>
                  </p:custDataLst>
                </p:nvPr>
              </p:nvSpPr>
              <p:spPr>
                <a:xfrm>
                  <a:off x="18" y="24"/>
                  <a:ext cx="30" cy="17"/>
                </a:xfrm>
                <a:custGeom>
                  <a:avLst/>
                  <a:gdLst/>
                  <a:ahLst/>
                  <a:cxnLst>
                    <a:cxn ang="0">
                      <a:pos x="1" y="5"/>
                    </a:cxn>
                    <a:cxn ang="0">
                      <a:pos x="18" y="5"/>
                    </a:cxn>
                    <a:cxn ang="0">
                      <a:pos x="24" y="5"/>
                    </a:cxn>
                    <a:cxn ang="0">
                      <a:pos x="29" y="0"/>
                    </a:cxn>
                    <a:cxn ang="0">
                      <a:pos x="28" y="8"/>
                    </a:cxn>
                    <a:cxn ang="0">
                      <a:pos x="17" y="13"/>
                    </a:cxn>
                    <a:cxn ang="0">
                      <a:pos x="7" y="13"/>
                    </a:cxn>
                    <a:cxn ang="0">
                      <a:pos x="0" y="16"/>
                    </a:cxn>
                    <a:cxn ang="0">
                      <a:pos x="1" y="5"/>
                    </a:cxn>
                  </a:cxnLst>
                  <a:pathLst>
                    <a:path w="30" h="17">
                      <a:moveTo>
                        <a:pt x="1" y="5"/>
                      </a:moveTo>
                      <a:lnTo>
                        <a:pt x="18" y="5"/>
                      </a:lnTo>
                      <a:lnTo>
                        <a:pt x="24" y="5"/>
                      </a:lnTo>
                      <a:lnTo>
                        <a:pt x="29" y="0"/>
                      </a:lnTo>
                      <a:lnTo>
                        <a:pt x="28" y="8"/>
                      </a:lnTo>
                      <a:lnTo>
                        <a:pt x="17" y="13"/>
                      </a:lnTo>
                      <a:lnTo>
                        <a:pt x="7" y="13"/>
                      </a:lnTo>
                      <a:lnTo>
                        <a:pt x="0" y="16"/>
                      </a:lnTo>
                      <a:lnTo>
                        <a:pt x="1" y="5"/>
                      </a:lnTo>
                    </a:path>
                  </a:pathLst>
                </a:custGeom>
                <a:solidFill>
                  <a:srgbClr val="FFA04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 sz="2600">
                    <a:solidFill>
                      <a:schemeClr val="dk1"/>
                    </a:solidFill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44079" name="未知"/>
                <p:cNvSpPr/>
                <p:nvPr>
                  <p:custDataLst>
                    <p:tags r:id="rId53"/>
                  </p:custDataLst>
                </p:nvPr>
              </p:nvSpPr>
              <p:spPr>
                <a:xfrm>
                  <a:off x="22" y="0"/>
                  <a:ext cx="28" cy="17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0" y="16"/>
                    </a:cxn>
                    <a:cxn ang="0">
                      <a:pos x="15" y="10"/>
                    </a:cxn>
                    <a:cxn ang="0">
                      <a:pos x="27" y="5"/>
                    </a:cxn>
                    <a:cxn ang="0">
                      <a:pos x="26" y="0"/>
                    </a:cxn>
                    <a:cxn ang="0">
                      <a:pos x="20" y="5"/>
                    </a:cxn>
                    <a:cxn ang="0">
                      <a:pos x="10" y="8"/>
                    </a:cxn>
                    <a:cxn ang="0">
                      <a:pos x="0" y="12"/>
                    </a:cxn>
                  </a:cxnLst>
                  <a:pathLst>
                    <a:path w="28" h="17">
                      <a:moveTo>
                        <a:pt x="0" y="12"/>
                      </a:moveTo>
                      <a:lnTo>
                        <a:pt x="0" y="16"/>
                      </a:lnTo>
                      <a:lnTo>
                        <a:pt x="15" y="10"/>
                      </a:lnTo>
                      <a:lnTo>
                        <a:pt x="27" y="5"/>
                      </a:lnTo>
                      <a:lnTo>
                        <a:pt x="26" y="0"/>
                      </a:lnTo>
                      <a:lnTo>
                        <a:pt x="20" y="5"/>
                      </a:lnTo>
                      <a:lnTo>
                        <a:pt x="10" y="8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FFA04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 sz="2600">
                    <a:solidFill>
                      <a:schemeClr val="dk1"/>
                    </a:solidFill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</p:txBody>
            </p:sp>
          </p:grpSp>
          <p:sp>
            <p:nvSpPr>
              <p:cNvPr id="44051" name="未知"/>
              <p:cNvSpPr/>
              <p:nvPr>
                <p:custDataLst>
                  <p:tags r:id="rId54"/>
                </p:custDataLst>
              </p:nvPr>
            </p:nvSpPr>
            <p:spPr>
              <a:xfrm>
                <a:off x="76" y="92"/>
                <a:ext cx="382" cy="22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0" y="111"/>
                  </a:cxn>
                  <a:cxn ang="0">
                    <a:pos x="36" y="73"/>
                  </a:cxn>
                  <a:cxn ang="0">
                    <a:pos x="78" y="37"/>
                  </a:cxn>
                  <a:cxn ang="0">
                    <a:pos x="118" y="20"/>
                  </a:cxn>
                  <a:cxn ang="0">
                    <a:pos x="153" y="7"/>
                  </a:cxn>
                  <a:cxn ang="0">
                    <a:pos x="203" y="0"/>
                  </a:cxn>
                  <a:cxn ang="0">
                    <a:pos x="251" y="9"/>
                  </a:cxn>
                  <a:cxn ang="0">
                    <a:pos x="289" y="28"/>
                  </a:cxn>
                  <a:cxn ang="0">
                    <a:pos x="309" y="47"/>
                  </a:cxn>
                  <a:cxn ang="0">
                    <a:pos x="315" y="71"/>
                  </a:cxn>
                  <a:cxn ang="0">
                    <a:pos x="335" y="71"/>
                  </a:cxn>
                  <a:cxn ang="0">
                    <a:pos x="335" y="86"/>
                  </a:cxn>
                  <a:cxn ang="0">
                    <a:pos x="345" y="102"/>
                  </a:cxn>
                  <a:cxn ang="0">
                    <a:pos x="371" y="108"/>
                  </a:cxn>
                  <a:cxn ang="0">
                    <a:pos x="374" y="126"/>
                  </a:cxn>
                  <a:cxn ang="0">
                    <a:pos x="369" y="147"/>
                  </a:cxn>
                  <a:cxn ang="0">
                    <a:pos x="367" y="169"/>
                  </a:cxn>
                  <a:cxn ang="0">
                    <a:pos x="363" y="187"/>
                  </a:cxn>
                  <a:cxn ang="0">
                    <a:pos x="346" y="199"/>
                  </a:cxn>
                  <a:cxn ang="0">
                    <a:pos x="348" y="183"/>
                  </a:cxn>
                  <a:cxn ang="0">
                    <a:pos x="350" y="163"/>
                  </a:cxn>
                  <a:cxn ang="0">
                    <a:pos x="348" y="151"/>
                  </a:cxn>
                  <a:cxn ang="0">
                    <a:pos x="337" y="150"/>
                  </a:cxn>
                  <a:cxn ang="0">
                    <a:pos x="309" y="158"/>
                  </a:cxn>
                  <a:cxn ang="0">
                    <a:pos x="288" y="162"/>
                  </a:cxn>
                  <a:cxn ang="0">
                    <a:pos x="268" y="164"/>
                  </a:cxn>
                  <a:cxn ang="0">
                    <a:pos x="250" y="160"/>
                  </a:cxn>
                  <a:cxn ang="0">
                    <a:pos x="282" y="130"/>
                  </a:cxn>
                  <a:cxn ang="0">
                    <a:pos x="292" y="118"/>
                  </a:cxn>
                  <a:cxn ang="0">
                    <a:pos x="285" y="108"/>
                  </a:cxn>
                  <a:cxn ang="0">
                    <a:pos x="251" y="91"/>
                  </a:cxn>
                  <a:cxn ang="0">
                    <a:pos x="230" y="85"/>
                  </a:cxn>
                  <a:cxn ang="0">
                    <a:pos x="225" y="67"/>
                  </a:cxn>
                  <a:cxn ang="0">
                    <a:pos x="207" y="57"/>
                  </a:cxn>
                  <a:cxn ang="0">
                    <a:pos x="188" y="48"/>
                  </a:cxn>
                  <a:cxn ang="0">
                    <a:pos x="167" y="48"/>
                  </a:cxn>
                  <a:cxn ang="0">
                    <a:pos x="154" y="57"/>
                  </a:cxn>
                  <a:cxn ang="0">
                    <a:pos x="140" y="63"/>
                  </a:cxn>
                  <a:cxn ang="0">
                    <a:pos x="144" y="68"/>
                  </a:cxn>
                  <a:cxn ang="0">
                    <a:pos x="127" y="79"/>
                  </a:cxn>
                  <a:cxn ang="0">
                    <a:pos x="109" y="85"/>
                  </a:cxn>
                  <a:cxn ang="0">
                    <a:pos x="85" y="103"/>
                  </a:cxn>
                  <a:cxn ang="0">
                    <a:pos x="68" y="120"/>
                  </a:cxn>
                  <a:cxn ang="0">
                    <a:pos x="65" y="133"/>
                  </a:cxn>
                  <a:cxn ang="0">
                    <a:pos x="65" y="152"/>
                  </a:cxn>
                  <a:cxn ang="0">
                    <a:pos x="66" y="164"/>
                  </a:cxn>
                  <a:cxn ang="0">
                    <a:pos x="57" y="207"/>
                  </a:cxn>
                  <a:cxn ang="0">
                    <a:pos x="40" y="219"/>
                  </a:cxn>
                  <a:cxn ang="0">
                    <a:pos x="18" y="225"/>
                  </a:cxn>
                  <a:cxn ang="0">
                    <a:pos x="24" y="207"/>
                  </a:cxn>
                  <a:cxn ang="0">
                    <a:pos x="29" y="184"/>
                  </a:cxn>
                  <a:cxn ang="0">
                    <a:pos x="32" y="160"/>
                  </a:cxn>
                  <a:cxn ang="0">
                    <a:pos x="37" y="145"/>
                  </a:cxn>
                  <a:cxn ang="0">
                    <a:pos x="36" y="119"/>
                  </a:cxn>
                </a:cxnLst>
                <a:pathLst>
                  <a:path w="382" h="226">
                    <a:moveTo>
                      <a:pt x="36" y="119"/>
                    </a:moveTo>
                    <a:lnTo>
                      <a:pt x="0" y="144"/>
                    </a:lnTo>
                    <a:lnTo>
                      <a:pt x="3" y="129"/>
                    </a:lnTo>
                    <a:lnTo>
                      <a:pt x="10" y="111"/>
                    </a:lnTo>
                    <a:lnTo>
                      <a:pt x="21" y="91"/>
                    </a:lnTo>
                    <a:lnTo>
                      <a:pt x="36" y="73"/>
                    </a:lnTo>
                    <a:lnTo>
                      <a:pt x="60" y="53"/>
                    </a:lnTo>
                    <a:lnTo>
                      <a:pt x="78" y="37"/>
                    </a:lnTo>
                    <a:lnTo>
                      <a:pt x="98" y="27"/>
                    </a:lnTo>
                    <a:lnTo>
                      <a:pt x="118" y="20"/>
                    </a:lnTo>
                    <a:lnTo>
                      <a:pt x="137" y="10"/>
                    </a:lnTo>
                    <a:lnTo>
                      <a:pt x="153" y="7"/>
                    </a:lnTo>
                    <a:lnTo>
                      <a:pt x="181" y="4"/>
                    </a:lnTo>
                    <a:lnTo>
                      <a:pt x="203" y="0"/>
                    </a:lnTo>
                    <a:lnTo>
                      <a:pt x="226" y="1"/>
                    </a:lnTo>
                    <a:lnTo>
                      <a:pt x="251" y="9"/>
                    </a:lnTo>
                    <a:lnTo>
                      <a:pt x="264" y="16"/>
                    </a:lnTo>
                    <a:lnTo>
                      <a:pt x="289" y="28"/>
                    </a:lnTo>
                    <a:lnTo>
                      <a:pt x="302" y="40"/>
                    </a:lnTo>
                    <a:lnTo>
                      <a:pt x="309" y="47"/>
                    </a:lnTo>
                    <a:lnTo>
                      <a:pt x="313" y="60"/>
                    </a:lnTo>
                    <a:lnTo>
                      <a:pt x="315" y="71"/>
                    </a:lnTo>
                    <a:lnTo>
                      <a:pt x="339" y="65"/>
                    </a:lnTo>
                    <a:lnTo>
                      <a:pt x="335" y="71"/>
                    </a:lnTo>
                    <a:lnTo>
                      <a:pt x="335" y="79"/>
                    </a:lnTo>
                    <a:lnTo>
                      <a:pt x="335" y="86"/>
                    </a:lnTo>
                    <a:lnTo>
                      <a:pt x="339" y="96"/>
                    </a:lnTo>
                    <a:lnTo>
                      <a:pt x="345" y="102"/>
                    </a:lnTo>
                    <a:lnTo>
                      <a:pt x="356" y="104"/>
                    </a:lnTo>
                    <a:lnTo>
                      <a:pt x="371" y="108"/>
                    </a:lnTo>
                    <a:lnTo>
                      <a:pt x="381" y="108"/>
                    </a:lnTo>
                    <a:lnTo>
                      <a:pt x="374" y="126"/>
                    </a:lnTo>
                    <a:lnTo>
                      <a:pt x="371" y="136"/>
                    </a:lnTo>
                    <a:lnTo>
                      <a:pt x="369" y="147"/>
                    </a:lnTo>
                    <a:lnTo>
                      <a:pt x="368" y="159"/>
                    </a:lnTo>
                    <a:lnTo>
                      <a:pt x="367" y="169"/>
                    </a:lnTo>
                    <a:lnTo>
                      <a:pt x="366" y="176"/>
                    </a:lnTo>
                    <a:lnTo>
                      <a:pt x="363" y="187"/>
                    </a:lnTo>
                    <a:lnTo>
                      <a:pt x="351" y="205"/>
                    </a:lnTo>
                    <a:lnTo>
                      <a:pt x="346" y="199"/>
                    </a:lnTo>
                    <a:lnTo>
                      <a:pt x="351" y="192"/>
                    </a:lnTo>
                    <a:lnTo>
                      <a:pt x="348" y="183"/>
                    </a:lnTo>
                    <a:lnTo>
                      <a:pt x="350" y="174"/>
                    </a:lnTo>
                    <a:lnTo>
                      <a:pt x="350" y="163"/>
                    </a:lnTo>
                    <a:lnTo>
                      <a:pt x="350" y="154"/>
                    </a:lnTo>
                    <a:lnTo>
                      <a:pt x="348" y="151"/>
                    </a:lnTo>
                    <a:lnTo>
                      <a:pt x="344" y="149"/>
                    </a:lnTo>
                    <a:lnTo>
                      <a:pt x="337" y="150"/>
                    </a:lnTo>
                    <a:lnTo>
                      <a:pt x="321" y="153"/>
                    </a:lnTo>
                    <a:lnTo>
                      <a:pt x="309" y="158"/>
                    </a:lnTo>
                    <a:lnTo>
                      <a:pt x="295" y="162"/>
                    </a:lnTo>
                    <a:lnTo>
                      <a:pt x="288" y="162"/>
                    </a:lnTo>
                    <a:lnTo>
                      <a:pt x="274" y="165"/>
                    </a:lnTo>
                    <a:lnTo>
                      <a:pt x="268" y="164"/>
                    </a:lnTo>
                    <a:lnTo>
                      <a:pt x="257" y="161"/>
                    </a:lnTo>
                    <a:lnTo>
                      <a:pt x="250" y="160"/>
                    </a:lnTo>
                    <a:lnTo>
                      <a:pt x="272" y="137"/>
                    </a:lnTo>
                    <a:lnTo>
                      <a:pt x="282" y="130"/>
                    </a:lnTo>
                    <a:lnTo>
                      <a:pt x="291" y="124"/>
                    </a:lnTo>
                    <a:lnTo>
                      <a:pt x="292" y="118"/>
                    </a:lnTo>
                    <a:lnTo>
                      <a:pt x="294" y="114"/>
                    </a:lnTo>
                    <a:lnTo>
                      <a:pt x="285" y="108"/>
                    </a:lnTo>
                    <a:lnTo>
                      <a:pt x="271" y="102"/>
                    </a:lnTo>
                    <a:lnTo>
                      <a:pt x="251" y="91"/>
                    </a:lnTo>
                    <a:lnTo>
                      <a:pt x="232" y="83"/>
                    </a:lnTo>
                    <a:lnTo>
                      <a:pt x="230" y="85"/>
                    </a:lnTo>
                    <a:lnTo>
                      <a:pt x="227" y="76"/>
                    </a:lnTo>
                    <a:lnTo>
                      <a:pt x="225" y="67"/>
                    </a:lnTo>
                    <a:lnTo>
                      <a:pt x="213" y="63"/>
                    </a:lnTo>
                    <a:lnTo>
                      <a:pt x="207" y="57"/>
                    </a:lnTo>
                    <a:lnTo>
                      <a:pt x="197" y="51"/>
                    </a:lnTo>
                    <a:lnTo>
                      <a:pt x="188" y="48"/>
                    </a:lnTo>
                    <a:lnTo>
                      <a:pt x="177" y="47"/>
                    </a:lnTo>
                    <a:lnTo>
                      <a:pt x="167" y="48"/>
                    </a:lnTo>
                    <a:lnTo>
                      <a:pt x="160" y="52"/>
                    </a:lnTo>
                    <a:lnTo>
                      <a:pt x="154" y="57"/>
                    </a:lnTo>
                    <a:lnTo>
                      <a:pt x="147" y="59"/>
                    </a:lnTo>
                    <a:lnTo>
                      <a:pt x="140" y="63"/>
                    </a:lnTo>
                    <a:lnTo>
                      <a:pt x="134" y="71"/>
                    </a:lnTo>
                    <a:lnTo>
                      <a:pt x="144" y="68"/>
                    </a:lnTo>
                    <a:lnTo>
                      <a:pt x="138" y="73"/>
                    </a:lnTo>
                    <a:lnTo>
                      <a:pt x="127" y="79"/>
                    </a:lnTo>
                    <a:lnTo>
                      <a:pt x="120" y="83"/>
                    </a:lnTo>
                    <a:lnTo>
                      <a:pt x="109" y="85"/>
                    </a:lnTo>
                    <a:lnTo>
                      <a:pt x="98" y="92"/>
                    </a:lnTo>
                    <a:lnTo>
                      <a:pt x="85" y="103"/>
                    </a:lnTo>
                    <a:lnTo>
                      <a:pt x="77" y="112"/>
                    </a:lnTo>
                    <a:lnTo>
                      <a:pt x="68" y="120"/>
                    </a:lnTo>
                    <a:lnTo>
                      <a:pt x="64" y="124"/>
                    </a:lnTo>
                    <a:lnTo>
                      <a:pt x="65" y="133"/>
                    </a:lnTo>
                    <a:lnTo>
                      <a:pt x="63" y="143"/>
                    </a:lnTo>
                    <a:lnTo>
                      <a:pt x="65" y="152"/>
                    </a:lnTo>
                    <a:lnTo>
                      <a:pt x="69" y="155"/>
                    </a:lnTo>
                    <a:lnTo>
                      <a:pt x="66" y="164"/>
                    </a:lnTo>
                    <a:lnTo>
                      <a:pt x="64" y="186"/>
                    </a:lnTo>
                    <a:lnTo>
                      <a:pt x="57" y="207"/>
                    </a:lnTo>
                    <a:lnTo>
                      <a:pt x="50" y="218"/>
                    </a:lnTo>
                    <a:lnTo>
                      <a:pt x="40" y="219"/>
                    </a:lnTo>
                    <a:lnTo>
                      <a:pt x="28" y="223"/>
                    </a:lnTo>
                    <a:lnTo>
                      <a:pt x="18" y="225"/>
                    </a:lnTo>
                    <a:lnTo>
                      <a:pt x="23" y="214"/>
                    </a:lnTo>
                    <a:lnTo>
                      <a:pt x="24" y="207"/>
                    </a:lnTo>
                    <a:lnTo>
                      <a:pt x="29" y="195"/>
                    </a:lnTo>
                    <a:lnTo>
                      <a:pt x="29" y="184"/>
                    </a:lnTo>
                    <a:lnTo>
                      <a:pt x="32" y="172"/>
                    </a:lnTo>
                    <a:lnTo>
                      <a:pt x="32" y="160"/>
                    </a:lnTo>
                    <a:lnTo>
                      <a:pt x="33" y="152"/>
                    </a:lnTo>
                    <a:lnTo>
                      <a:pt x="37" y="145"/>
                    </a:lnTo>
                    <a:lnTo>
                      <a:pt x="36" y="135"/>
                    </a:lnTo>
                    <a:lnTo>
                      <a:pt x="36" y="119"/>
                    </a:lnTo>
                  </a:path>
                </a:pathLst>
              </a:custGeom>
              <a:solidFill>
                <a:srgbClr val="FFA04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 sz="2600">
                  <a:solidFill>
                    <a:schemeClr val="dk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4052" name="未知"/>
              <p:cNvSpPr/>
              <p:nvPr>
                <p:custDataLst>
                  <p:tags r:id="rId55"/>
                </p:custDataLst>
              </p:nvPr>
            </p:nvSpPr>
            <p:spPr>
              <a:xfrm>
                <a:off x="0" y="0"/>
                <a:ext cx="485" cy="353"/>
              </a:xfrm>
              <a:custGeom>
                <a:avLst/>
                <a:gdLst/>
                <a:ahLst/>
                <a:cxnLst>
                  <a:cxn ang="0">
                    <a:pos x="41" y="337"/>
                  </a:cxn>
                  <a:cxn ang="0">
                    <a:pos x="5" y="352"/>
                  </a:cxn>
                  <a:cxn ang="0">
                    <a:pos x="0" y="301"/>
                  </a:cxn>
                  <a:cxn ang="0">
                    <a:pos x="15" y="255"/>
                  </a:cxn>
                  <a:cxn ang="0">
                    <a:pos x="19" y="216"/>
                  </a:cxn>
                  <a:cxn ang="0">
                    <a:pos x="33" y="174"/>
                  </a:cxn>
                  <a:cxn ang="0">
                    <a:pos x="43" y="152"/>
                  </a:cxn>
                  <a:cxn ang="0">
                    <a:pos x="59" y="133"/>
                  </a:cxn>
                  <a:cxn ang="0">
                    <a:pos x="66" y="136"/>
                  </a:cxn>
                  <a:cxn ang="0">
                    <a:pos x="77" y="102"/>
                  </a:cxn>
                  <a:cxn ang="0">
                    <a:pos x="96" y="112"/>
                  </a:cxn>
                  <a:cxn ang="0">
                    <a:pos x="130" y="78"/>
                  </a:cxn>
                  <a:cxn ang="0">
                    <a:pos x="143" y="80"/>
                  </a:cxn>
                  <a:cxn ang="0">
                    <a:pos x="156" y="70"/>
                  </a:cxn>
                  <a:cxn ang="0">
                    <a:pos x="169" y="65"/>
                  </a:cxn>
                  <a:cxn ang="0">
                    <a:pos x="180" y="65"/>
                  </a:cxn>
                  <a:cxn ang="0">
                    <a:pos x="201" y="36"/>
                  </a:cxn>
                  <a:cxn ang="0">
                    <a:pos x="193" y="57"/>
                  </a:cxn>
                  <a:cxn ang="0">
                    <a:pos x="206" y="53"/>
                  </a:cxn>
                  <a:cxn ang="0">
                    <a:pos x="226" y="34"/>
                  </a:cxn>
                  <a:cxn ang="0">
                    <a:pos x="213" y="51"/>
                  </a:cxn>
                  <a:cxn ang="0">
                    <a:pos x="232" y="43"/>
                  </a:cxn>
                  <a:cxn ang="0">
                    <a:pos x="238" y="41"/>
                  </a:cxn>
                  <a:cxn ang="0">
                    <a:pos x="259" y="35"/>
                  </a:cxn>
                  <a:cxn ang="0">
                    <a:pos x="301" y="30"/>
                  </a:cxn>
                  <a:cxn ang="0">
                    <a:pos x="315" y="33"/>
                  </a:cxn>
                  <a:cxn ang="0">
                    <a:pos x="351" y="25"/>
                  </a:cxn>
                  <a:cxn ang="0">
                    <a:pos x="377" y="36"/>
                  </a:cxn>
                  <a:cxn ang="0">
                    <a:pos x="393" y="26"/>
                  </a:cxn>
                  <a:cxn ang="0">
                    <a:pos x="391" y="44"/>
                  </a:cxn>
                  <a:cxn ang="0">
                    <a:pos x="406" y="47"/>
                  </a:cxn>
                  <a:cxn ang="0">
                    <a:pos x="432" y="19"/>
                  </a:cxn>
                  <a:cxn ang="0">
                    <a:pos x="434" y="33"/>
                  </a:cxn>
                  <a:cxn ang="0">
                    <a:pos x="436" y="85"/>
                  </a:cxn>
                  <a:cxn ang="0">
                    <a:pos x="452" y="73"/>
                  </a:cxn>
                  <a:cxn ang="0">
                    <a:pos x="443" y="97"/>
                  </a:cxn>
                  <a:cxn ang="0">
                    <a:pos x="484" y="85"/>
                  </a:cxn>
                  <a:cxn ang="0">
                    <a:pos x="424" y="196"/>
                  </a:cxn>
                  <a:cxn ang="0">
                    <a:pos x="408" y="164"/>
                  </a:cxn>
                  <a:cxn ang="0">
                    <a:pos x="390" y="162"/>
                  </a:cxn>
                  <a:cxn ang="0">
                    <a:pos x="351" y="114"/>
                  </a:cxn>
                  <a:cxn ang="0">
                    <a:pos x="301" y="92"/>
                  </a:cxn>
                  <a:cxn ang="0">
                    <a:pos x="223" y="102"/>
                  </a:cxn>
                  <a:cxn ang="0">
                    <a:pos x="159" y="127"/>
                  </a:cxn>
                  <a:cxn ang="0">
                    <a:pos x="108" y="174"/>
                  </a:cxn>
                  <a:cxn ang="0">
                    <a:pos x="81" y="216"/>
                  </a:cxn>
                  <a:cxn ang="0">
                    <a:pos x="72" y="245"/>
                  </a:cxn>
                  <a:cxn ang="0">
                    <a:pos x="70" y="252"/>
                  </a:cxn>
                  <a:cxn ang="0">
                    <a:pos x="65" y="262"/>
                  </a:cxn>
                  <a:cxn ang="0">
                    <a:pos x="67" y="275"/>
                  </a:cxn>
                  <a:cxn ang="0">
                    <a:pos x="59" y="289"/>
                  </a:cxn>
                  <a:cxn ang="0">
                    <a:pos x="63" y="307"/>
                  </a:cxn>
                  <a:cxn ang="0">
                    <a:pos x="53" y="321"/>
                  </a:cxn>
                  <a:cxn ang="0">
                    <a:pos x="50" y="328"/>
                  </a:cxn>
                </a:cxnLst>
                <a:pathLst>
                  <a:path w="485" h="353">
                    <a:moveTo>
                      <a:pt x="50" y="328"/>
                    </a:moveTo>
                    <a:lnTo>
                      <a:pt x="41" y="337"/>
                    </a:lnTo>
                    <a:lnTo>
                      <a:pt x="33" y="341"/>
                    </a:lnTo>
                    <a:lnTo>
                      <a:pt x="5" y="352"/>
                    </a:lnTo>
                    <a:lnTo>
                      <a:pt x="1" y="334"/>
                    </a:lnTo>
                    <a:lnTo>
                      <a:pt x="0" y="301"/>
                    </a:lnTo>
                    <a:lnTo>
                      <a:pt x="10" y="275"/>
                    </a:lnTo>
                    <a:lnTo>
                      <a:pt x="15" y="255"/>
                    </a:lnTo>
                    <a:lnTo>
                      <a:pt x="21" y="242"/>
                    </a:lnTo>
                    <a:lnTo>
                      <a:pt x="19" y="216"/>
                    </a:lnTo>
                    <a:lnTo>
                      <a:pt x="23" y="205"/>
                    </a:lnTo>
                    <a:lnTo>
                      <a:pt x="33" y="174"/>
                    </a:lnTo>
                    <a:lnTo>
                      <a:pt x="37" y="157"/>
                    </a:lnTo>
                    <a:lnTo>
                      <a:pt x="43" y="152"/>
                    </a:lnTo>
                    <a:lnTo>
                      <a:pt x="54" y="149"/>
                    </a:lnTo>
                    <a:lnTo>
                      <a:pt x="59" y="133"/>
                    </a:lnTo>
                    <a:lnTo>
                      <a:pt x="62" y="136"/>
                    </a:lnTo>
                    <a:lnTo>
                      <a:pt x="66" y="136"/>
                    </a:lnTo>
                    <a:lnTo>
                      <a:pt x="68" y="112"/>
                    </a:lnTo>
                    <a:lnTo>
                      <a:pt x="77" y="102"/>
                    </a:lnTo>
                    <a:lnTo>
                      <a:pt x="79" y="127"/>
                    </a:lnTo>
                    <a:lnTo>
                      <a:pt x="96" y="112"/>
                    </a:lnTo>
                    <a:lnTo>
                      <a:pt x="115" y="94"/>
                    </a:lnTo>
                    <a:lnTo>
                      <a:pt x="130" y="78"/>
                    </a:lnTo>
                    <a:lnTo>
                      <a:pt x="132" y="87"/>
                    </a:lnTo>
                    <a:lnTo>
                      <a:pt x="143" y="80"/>
                    </a:lnTo>
                    <a:lnTo>
                      <a:pt x="150" y="68"/>
                    </a:lnTo>
                    <a:lnTo>
                      <a:pt x="156" y="70"/>
                    </a:lnTo>
                    <a:lnTo>
                      <a:pt x="165" y="77"/>
                    </a:lnTo>
                    <a:lnTo>
                      <a:pt x="169" y="65"/>
                    </a:lnTo>
                    <a:lnTo>
                      <a:pt x="185" y="51"/>
                    </a:lnTo>
                    <a:lnTo>
                      <a:pt x="180" y="65"/>
                    </a:lnTo>
                    <a:lnTo>
                      <a:pt x="185" y="58"/>
                    </a:lnTo>
                    <a:lnTo>
                      <a:pt x="201" y="36"/>
                    </a:lnTo>
                    <a:lnTo>
                      <a:pt x="191" y="52"/>
                    </a:lnTo>
                    <a:lnTo>
                      <a:pt x="193" y="57"/>
                    </a:lnTo>
                    <a:lnTo>
                      <a:pt x="200" y="54"/>
                    </a:lnTo>
                    <a:lnTo>
                      <a:pt x="206" y="53"/>
                    </a:lnTo>
                    <a:lnTo>
                      <a:pt x="215" y="41"/>
                    </a:lnTo>
                    <a:lnTo>
                      <a:pt x="226" y="34"/>
                    </a:lnTo>
                    <a:lnTo>
                      <a:pt x="213" y="47"/>
                    </a:lnTo>
                    <a:lnTo>
                      <a:pt x="213" y="51"/>
                    </a:lnTo>
                    <a:lnTo>
                      <a:pt x="218" y="51"/>
                    </a:lnTo>
                    <a:lnTo>
                      <a:pt x="232" y="43"/>
                    </a:lnTo>
                    <a:lnTo>
                      <a:pt x="244" y="29"/>
                    </a:lnTo>
                    <a:lnTo>
                      <a:pt x="238" y="41"/>
                    </a:lnTo>
                    <a:lnTo>
                      <a:pt x="245" y="39"/>
                    </a:lnTo>
                    <a:lnTo>
                      <a:pt x="259" y="35"/>
                    </a:lnTo>
                    <a:lnTo>
                      <a:pt x="293" y="31"/>
                    </a:lnTo>
                    <a:lnTo>
                      <a:pt x="301" y="30"/>
                    </a:lnTo>
                    <a:lnTo>
                      <a:pt x="310" y="29"/>
                    </a:lnTo>
                    <a:lnTo>
                      <a:pt x="315" y="33"/>
                    </a:lnTo>
                    <a:lnTo>
                      <a:pt x="327" y="36"/>
                    </a:lnTo>
                    <a:lnTo>
                      <a:pt x="351" y="25"/>
                    </a:lnTo>
                    <a:lnTo>
                      <a:pt x="365" y="30"/>
                    </a:lnTo>
                    <a:lnTo>
                      <a:pt x="377" y="36"/>
                    </a:lnTo>
                    <a:lnTo>
                      <a:pt x="384" y="32"/>
                    </a:lnTo>
                    <a:lnTo>
                      <a:pt x="393" y="26"/>
                    </a:lnTo>
                    <a:lnTo>
                      <a:pt x="397" y="33"/>
                    </a:lnTo>
                    <a:lnTo>
                      <a:pt x="391" y="44"/>
                    </a:lnTo>
                    <a:lnTo>
                      <a:pt x="402" y="48"/>
                    </a:lnTo>
                    <a:lnTo>
                      <a:pt x="406" y="47"/>
                    </a:lnTo>
                    <a:lnTo>
                      <a:pt x="424" y="33"/>
                    </a:lnTo>
                    <a:lnTo>
                      <a:pt x="432" y="19"/>
                    </a:lnTo>
                    <a:lnTo>
                      <a:pt x="436" y="0"/>
                    </a:lnTo>
                    <a:lnTo>
                      <a:pt x="434" y="33"/>
                    </a:lnTo>
                    <a:lnTo>
                      <a:pt x="413" y="61"/>
                    </a:lnTo>
                    <a:lnTo>
                      <a:pt x="436" y="85"/>
                    </a:lnTo>
                    <a:lnTo>
                      <a:pt x="435" y="81"/>
                    </a:lnTo>
                    <a:lnTo>
                      <a:pt x="452" y="73"/>
                    </a:lnTo>
                    <a:lnTo>
                      <a:pt x="457" y="75"/>
                    </a:lnTo>
                    <a:lnTo>
                      <a:pt x="443" y="97"/>
                    </a:lnTo>
                    <a:lnTo>
                      <a:pt x="456" y="101"/>
                    </a:lnTo>
                    <a:lnTo>
                      <a:pt x="484" y="85"/>
                    </a:lnTo>
                    <a:lnTo>
                      <a:pt x="437" y="196"/>
                    </a:lnTo>
                    <a:lnTo>
                      <a:pt x="424" y="196"/>
                    </a:lnTo>
                    <a:lnTo>
                      <a:pt x="413" y="186"/>
                    </a:lnTo>
                    <a:lnTo>
                      <a:pt x="408" y="164"/>
                    </a:lnTo>
                    <a:lnTo>
                      <a:pt x="415" y="157"/>
                    </a:lnTo>
                    <a:lnTo>
                      <a:pt x="390" y="162"/>
                    </a:lnTo>
                    <a:lnTo>
                      <a:pt x="385" y="134"/>
                    </a:lnTo>
                    <a:lnTo>
                      <a:pt x="351" y="114"/>
                    </a:lnTo>
                    <a:lnTo>
                      <a:pt x="325" y="101"/>
                    </a:lnTo>
                    <a:lnTo>
                      <a:pt x="301" y="92"/>
                    </a:lnTo>
                    <a:lnTo>
                      <a:pt x="256" y="95"/>
                    </a:lnTo>
                    <a:lnTo>
                      <a:pt x="223" y="102"/>
                    </a:lnTo>
                    <a:lnTo>
                      <a:pt x="190" y="110"/>
                    </a:lnTo>
                    <a:lnTo>
                      <a:pt x="159" y="127"/>
                    </a:lnTo>
                    <a:lnTo>
                      <a:pt x="132" y="147"/>
                    </a:lnTo>
                    <a:lnTo>
                      <a:pt x="108" y="174"/>
                    </a:lnTo>
                    <a:lnTo>
                      <a:pt x="93" y="184"/>
                    </a:lnTo>
                    <a:lnTo>
                      <a:pt x="81" y="216"/>
                    </a:lnTo>
                    <a:lnTo>
                      <a:pt x="79" y="232"/>
                    </a:lnTo>
                    <a:lnTo>
                      <a:pt x="72" y="245"/>
                    </a:lnTo>
                    <a:lnTo>
                      <a:pt x="70" y="246"/>
                    </a:lnTo>
                    <a:lnTo>
                      <a:pt x="70" y="252"/>
                    </a:lnTo>
                    <a:lnTo>
                      <a:pt x="68" y="260"/>
                    </a:lnTo>
                    <a:lnTo>
                      <a:pt x="65" y="262"/>
                    </a:lnTo>
                    <a:lnTo>
                      <a:pt x="68" y="267"/>
                    </a:lnTo>
                    <a:lnTo>
                      <a:pt x="67" y="275"/>
                    </a:lnTo>
                    <a:lnTo>
                      <a:pt x="62" y="281"/>
                    </a:lnTo>
                    <a:lnTo>
                      <a:pt x="59" y="289"/>
                    </a:lnTo>
                    <a:lnTo>
                      <a:pt x="52" y="302"/>
                    </a:lnTo>
                    <a:lnTo>
                      <a:pt x="63" y="307"/>
                    </a:lnTo>
                    <a:lnTo>
                      <a:pt x="57" y="310"/>
                    </a:lnTo>
                    <a:lnTo>
                      <a:pt x="53" y="321"/>
                    </a:lnTo>
                    <a:lnTo>
                      <a:pt x="57" y="319"/>
                    </a:lnTo>
                    <a:lnTo>
                      <a:pt x="50" y="328"/>
                    </a:lnTo>
                  </a:path>
                </a:pathLst>
              </a:custGeom>
              <a:solidFill>
                <a:srgbClr val="402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 sz="2600">
                  <a:solidFill>
                    <a:schemeClr val="dk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4053" name="未知"/>
              <p:cNvSpPr/>
              <p:nvPr>
                <p:custDataLst>
                  <p:tags r:id="rId56"/>
                </p:custDataLst>
              </p:nvPr>
            </p:nvSpPr>
            <p:spPr>
              <a:xfrm>
                <a:off x="138" y="144"/>
                <a:ext cx="168" cy="97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1" y="69"/>
                  </a:cxn>
                  <a:cxn ang="0">
                    <a:pos x="11" y="58"/>
                  </a:cxn>
                  <a:cxn ang="0">
                    <a:pos x="23" y="47"/>
                  </a:cxn>
                  <a:cxn ang="0">
                    <a:pos x="31" y="39"/>
                  </a:cxn>
                  <a:cxn ang="0">
                    <a:pos x="41" y="34"/>
                  </a:cxn>
                  <a:cxn ang="0">
                    <a:pos x="52" y="27"/>
                  </a:cxn>
                  <a:cxn ang="0">
                    <a:pos x="69" y="22"/>
                  </a:cxn>
                  <a:cxn ang="0">
                    <a:pos x="81" y="14"/>
                  </a:cxn>
                  <a:cxn ang="0">
                    <a:pos x="90" y="12"/>
                  </a:cxn>
                  <a:cxn ang="0">
                    <a:pos x="103" y="5"/>
                  </a:cxn>
                  <a:cxn ang="0">
                    <a:pos x="111" y="2"/>
                  </a:cxn>
                  <a:cxn ang="0">
                    <a:pos x="121" y="0"/>
                  </a:cxn>
                  <a:cxn ang="0">
                    <a:pos x="130" y="3"/>
                  </a:cxn>
                  <a:cxn ang="0">
                    <a:pos x="140" y="11"/>
                  </a:cxn>
                  <a:cxn ang="0">
                    <a:pos x="150" y="16"/>
                  </a:cxn>
                  <a:cxn ang="0">
                    <a:pos x="161" y="20"/>
                  </a:cxn>
                  <a:cxn ang="0">
                    <a:pos x="167" y="25"/>
                  </a:cxn>
                  <a:cxn ang="0">
                    <a:pos x="163" y="30"/>
                  </a:cxn>
                  <a:cxn ang="0">
                    <a:pos x="151" y="28"/>
                  </a:cxn>
                  <a:cxn ang="0">
                    <a:pos x="139" y="23"/>
                  </a:cxn>
                  <a:cxn ang="0">
                    <a:pos x="126" y="21"/>
                  </a:cxn>
                  <a:cxn ang="0">
                    <a:pos x="116" y="18"/>
                  </a:cxn>
                  <a:cxn ang="0">
                    <a:pos x="107" y="19"/>
                  </a:cxn>
                  <a:cxn ang="0">
                    <a:pos x="99" y="20"/>
                  </a:cxn>
                  <a:cxn ang="0">
                    <a:pos x="91" y="25"/>
                  </a:cxn>
                  <a:cxn ang="0">
                    <a:pos x="84" y="29"/>
                  </a:cxn>
                  <a:cxn ang="0">
                    <a:pos x="73" y="39"/>
                  </a:cxn>
                  <a:cxn ang="0">
                    <a:pos x="64" y="45"/>
                  </a:cxn>
                  <a:cxn ang="0">
                    <a:pos x="55" y="53"/>
                  </a:cxn>
                  <a:cxn ang="0">
                    <a:pos x="47" y="61"/>
                  </a:cxn>
                  <a:cxn ang="0">
                    <a:pos x="37" y="67"/>
                  </a:cxn>
                  <a:cxn ang="0">
                    <a:pos x="32" y="73"/>
                  </a:cxn>
                  <a:cxn ang="0">
                    <a:pos x="23" y="80"/>
                  </a:cxn>
                  <a:cxn ang="0">
                    <a:pos x="15" y="89"/>
                  </a:cxn>
                  <a:cxn ang="0">
                    <a:pos x="7" y="96"/>
                  </a:cxn>
                  <a:cxn ang="0">
                    <a:pos x="3" y="96"/>
                  </a:cxn>
                  <a:cxn ang="0">
                    <a:pos x="1" y="90"/>
                  </a:cxn>
                  <a:cxn ang="0">
                    <a:pos x="0" y="77"/>
                  </a:cxn>
                </a:cxnLst>
                <a:pathLst>
                  <a:path w="168" h="97">
                    <a:moveTo>
                      <a:pt x="0" y="77"/>
                    </a:moveTo>
                    <a:lnTo>
                      <a:pt x="1" y="69"/>
                    </a:lnTo>
                    <a:lnTo>
                      <a:pt x="11" y="58"/>
                    </a:lnTo>
                    <a:lnTo>
                      <a:pt x="23" y="47"/>
                    </a:lnTo>
                    <a:lnTo>
                      <a:pt x="31" y="39"/>
                    </a:lnTo>
                    <a:lnTo>
                      <a:pt x="41" y="34"/>
                    </a:lnTo>
                    <a:lnTo>
                      <a:pt x="52" y="27"/>
                    </a:lnTo>
                    <a:lnTo>
                      <a:pt x="69" y="22"/>
                    </a:lnTo>
                    <a:lnTo>
                      <a:pt x="81" y="14"/>
                    </a:lnTo>
                    <a:lnTo>
                      <a:pt x="90" y="12"/>
                    </a:lnTo>
                    <a:lnTo>
                      <a:pt x="103" y="5"/>
                    </a:lnTo>
                    <a:lnTo>
                      <a:pt x="111" y="2"/>
                    </a:lnTo>
                    <a:lnTo>
                      <a:pt x="121" y="0"/>
                    </a:lnTo>
                    <a:lnTo>
                      <a:pt x="130" y="3"/>
                    </a:lnTo>
                    <a:lnTo>
                      <a:pt x="140" y="11"/>
                    </a:lnTo>
                    <a:lnTo>
                      <a:pt x="150" y="16"/>
                    </a:lnTo>
                    <a:lnTo>
                      <a:pt x="161" y="20"/>
                    </a:lnTo>
                    <a:lnTo>
                      <a:pt x="167" y="25"/>
                    </a:lnTo>
                    <a:lnTo>
                      <a:pt x="163" y="30"/>
                    </a:lnTo>
                    <a:lnTo>
                      <a:pt x="151" y="28"/>
                    </a:lnTo>
                    <a:lnTo>
                      <a:pt x="139" y="23"/>
                    </a:lnTo>
                    <a:lnTo>
                      <a:pt x="126" y="21"/>
                    </a:lnTo>
                    <a:lnTo>
                      <a:pt x="116" y="18"/>
                    </a:lnTo>
                    <a:lnTo>
                      <a:pt x="107" y="19"/>
                    </a:lnTo>
                    <a:lnTo>
                      <a:pt x="99" y="20"/>
                    </a:lnTo>
                    <a:lnTo>
                      <a:pt x="91" y="25"/>
                    </a:lnTo>
                    <a:lnTo>
                      <a:pt x="84" y="29"/>
                    </a:lnTo>
                    <a:lnTo>
                      <a:pt x="73" y="39"/>
                    </a:lnTo>
                    <a:lnTo>
                      <a:pt x="64" y="45"/>
                    </a:lnTo>
                    <a:lnTo>
                      <a:pt x="55" y="53"/>
                    </a:lnTo>
                    <a:lnTo>
                      <a:pt x="47" y="61"/>
                    </a:lnTo>
                    <a:lnTo>
                      <a:pt x="37" y="67"/>
                    </a:lnTo>
                    <a:lnTo>
                      <a:pt x="32" y="73"/>
                    </a:lnTo>
                    <a:lnTo>
                      <a:pt x="23" y="80"/>
                    </a:lnTo>
                    <a:lnTo>
                      <a:pt x="15" y="89"/>
                    </a:lnTo>
                    <a:lnTo>
                      <a:pt x="7" y="96"/>
                    </a:lnTo>
                    <a:lnTo>
                      <a:pt x="3" y="96"/>
                    </a:lnTo>
                    <a:lnTo>
                      <a:pt x="1" y="90"/>
                    </a:lnTo>
                    <a:lnTo>
                      <a:pt x="0" y="77"/>
                    </a:lnTo>
                  </a:path>
                </a:pathLst>
              </a:custGeom>
              <a:solidFill>
                <a:srgbClr val="C06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 sz="2600">
                  <a:solidFill>
                    <a:schemeClr val="dk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4054" name="未知"/>
              <p:cNvSpPr/>
              <p:nvPr>
                <p:custDataLst>
                  <p:tags r:id="rId57"/>
                </p:custDataLst>
              </p:nvPr>
            </p:nvSpPr>
            <p:spPr>
              <a:xfrm>
                <a:off x="139" y="174"/>
                <a:ext cx="67" cy="68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0" y="7"/>
                  </a:cxn>
                  <a:cxn ang="0">
                    <a:pos x="52" y="12"/>
                  </a:cxn>
                  <a:cxn ang="0">
                    <a:pos x="45" y="18"/>
                  </a:cxn>
                  <a:cxn ang="0">
                    <a:pos x="35" y="26"/>
                  </a:cxn>
                  <a:cxn ang="0">
                    <a:pos x="27" y="33"/>
                  </a:cxn>
                  <a:cxn ang="0">
                    <a:pos x="21" y="37"/>
                  </a:cxn>
                  <a:cxn ang="0">
                    <a:pos x="21" y="40"/>
                  </a:cxn>
                  <a:cxn ang="0">
                    <a:pos x="22" y="42"/>
                  </a:cxn>
                  <a:cxn ang="0">
                    <a:pos x="23" y="41"/>
                  </a:cxn>
                  <a:cxn ang="0">
                    <a:pos x="25" y="43"/>
                  </a:cxn>
                  <a:cxn ang="0">
                    <a:pos x="29" y="42"/>
                  </a:cxn>
                  <a:cxn ang="0">
                    <a:pos x="30" y="40"/>
                  </a:cxn>
                  <a:cxn ang="0">
                    <a:pos x="37" y="37"/>
                  </a:cxn>
                  <a:cxn ang="0">
                    <a:pos x="37" y="41"/>
                  </a:cxn>
                  <a:cxn ang="0">
                    <a:pos x="31" y="46"/>
                  </a:cxn>
                  <a:cxn ang="0">
                    <a:pos x="28" y="49"/>
                  </a:cxn>
                  <a:cxn ang="0">
                    <a:pos x="23" y="53"/>
                  </a:cxn>
                  <a:cxn ang="0">
                    <a:pos x="21" y="55"/>
                  </a:cxn>
                  <a:cxn ang="0">
                    <a:pos x="14" y="61"/>
                  </a:cxn>
                  <a:cxn ang="0">
                    <a:pos x="10" y="63"/>
                  </a:cxn>
                  <a:cxn ang="0">
                    <a:pos x="7" y="67"/>
                  </a:cxn>
                  <a:cxn ang="0">
                    <a:pos x="4" y="66"/>
                  </a:cxn>
                  <a:cxn ang="0">
                    <a:pos x="2" y="63"/>
                  </a:cxn>
                  <a:cxn ang="0">
                    <a:pos x="0" y="56"/>
                  </a:cxn>
                  <a:cxn ang="0">
                    <a:pos x="2" y="49"/>
                  </a:cxn>
                  <a:cxn ang="0">
                    <a:pos x="3" y="43"/>
                  </a:cxn>
                  <a:cxn ang="0">
                    <a:pos x="5" y="40"/>
                  </a:cxn>
                  <a:cxn ang="0">
                    <a:pos x="8" y="36"/>
                  </a:cxn>
                  <a:cxn ang="0">
                    <a:pos x="13" y="33"/>
                  </a:cxn>
                  <a:cxn ang="0">
                    <a:pos x="19" y="25"/>
                  </a:cxn>
                  <a:cxn ang="0">
                    <a:pos x="26" y="22"/>
                  </a:cxn>
                  <a:cxn ang="0">
                    <a:pos x="31" y="17"/>
                  </a:cxn>
                  <a:cxn ang="0">
                    <a:pos x="37" y="14"/>
                  </a:cxn>
                  <a:cxn ang="0">
                    <a:pos x="40" y="9"/>
                  </a:cxn>
                  <a:cxn ang="0">
                    <a:pos x="46" y="6"/>
                  </a:cxn>
                  <a:cxn ang="0">
                    <a:pos x="48" y="4"/>
                  </a:cxn>
                  <a:cxn ang="0">
                    <a:pos x="52" y="2"/>
                  </a:cxn>
                  <a:cxn ang="0">
                    <a:pos x="55" y="3"/>
                  </a:cxn>
                  <a:cxn ang="0">
                    <a:pos x="59" y="0"/>
                  </a:cxn>
                  <a:cxn ang="0">
                    <a:pos x="66" y="0"/>
                  </a:cxn>
                </a:cxnLst>
                <a:pathLst>
                  <a:path w="67" h="68">
                    <a:moveTo>
                      <a:pt x="66" y="0"/>
                    </a:moveTo>
                    <a:lnTo>
                      <a:pt x="60" y="7"/>
                    </a:lnTo>
                    <a:lnTo>
                      <a:pt x="52" y="12"/>
                    </a:lnTo>
                    <a:lnTo>
                      <a:pt x="45" y="18"/>
                    </a:lnTo>
                    <a:lnTo>
                      <a:pt x="35" y="26"/>
                    </a:lnTo>
                    <a:lnTo>
                      <a:pt x="27" y="33"/>
                    </a:lnTo>
                    <a:lnTo>
                      <a:pt x="21" y="37"/>
                    </a:lnTo>
                    <a:lnTo>
                      <a:pt x="21" y="40"/>
                    </a:lnTo>
                    <a:lnTo>
                      <a:pt x="22" y="42"/>
                    </a:lnTo>
                    <a:lnTo>
                      <a:pt x="23" y="41"/>
                    </a:lnTo>
                    <a:lnTo>
                      <a:pt x="25" y="43"/>
                    </a:lnTo>
                    <a:lnTo>
                      <a:pt x="29" y="42"/>
                    </a:lnTo>
                    <a:lnTo>
                      <a:pt x="30" y="40"/>
                    </a:lnTo>
                    <a:lnTo>
                      <a:pt x="37" y="37"/>
                    </a:lnTo>
                    <a:lnTo>
                      <a:pt x="37" y="41"/>
                    </a:lnTo>
                    <a:lnTo>
                      <a:pt x="31" y="46"/>
                    </a:lnTo>
                    <a:lnTo>
                      <a:pt x="28" y="49"/>
                    </a:lnTo>
                    <a:lnTo>
                      <a:pt x="23" y="53"/>
                    </a:lnTo>
                    <a:lnTo>
                      <a:pt x="21" y="55"/>
                    </a:lnTo>
                    <a:lnTo>
                      <a:pt x="14" y="61"/>
                    </a:lnTo>
                    <a:lnTo>
                      <a:pt x="10" y="63"/>
                    </a:lnTo>
                    <a:lnTo>
                      <a:pt x="7" y="67"/>
                    </a:lnTo>
                    <a:lnTo>
                      <a:pt x="4" y="66"/>
                    </a:lnTo>
                    <a:lnTo>
                      <a:pt x="2" y="63"/>
                    </a:lnTo>
                    <a:lnTo>
                      <a:pt x="0" y="56"/>
                    </a:lnTo>
                    <a:lnTo>
                      <a:pt x="2" y="49"/>
                    </a:lnTo>
                    <a:lnTo>
                      <a:pt x="3" y="43"/>
                    </a:lnTo>
                    <a:lnTo>
                      <a:pt x="5" y="40"/>
                    </a:lnTo>
                    <a:lnTo>
                      <a:pt x="8" y="36"/>
                    </a:lnTo>
                    <a:lnTo>
                      <a:pt x="13" y="33"/>
                    </a:lnTo>
                    <a:lnTo>
                      <a:pt x="19" y="25"/>
                    </a:lnTo>
                    <a:lnTo>
                      <a:pt x="26" y="22"/>
                    </a:lnTo>
                    <a:lnTo>
                      <a:pt x="31" y="17"/>
                    </a:lnTo>
                    <a:lnTo>
                      <a:pt x="37" y="14"/>
                    </a:lnTo>
                    <a:lnTo>
                      <a:pt x="40" y="9"/>
                    </a:lnTo>
                    <a:lnTo>
                      <a:pt x="46" y="6"/>
                    </a:lnTo>
                    <a:lnTo>
                      <a:pt x="48" y="4"/>
                    </a:lnTo>
                    <a:lnTo>
                      <a:pt x="52" y="2"/>
                    </a:lnTo>
                    <a:lnTo>
                      <a:pt x="55" y="3"/>
                    </a:lnTo>
                    <a:lnTo>
                      <a:pt x="59" y="0"/>
                    </a:lnTo>
                    <a:lnTo>
                      <a:pt x="66" y="0"/>
                    </a:lnTo>
                  </a:path>
                </a:pathLst>
              </a:custGeom>
              <a:solidFill>
                <a:srgbClr val="603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 sz="2600">
                  <a:solidFill>
                    <a:schemeClr val="dk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4055" name="未知"/>
              <p:cNvSpPr/>
              <p:nvPr>
                <p:custDataLst>
                  <p:tags r:id="rId58"/>
                </p:custDataLst>
              </p:nvPr>
            </p:nvSpPr>
            <p:spPr>
              <a:xfrm>
                <a:off x="31" y="108"/>
                <a:ext cx="290" cy="283"/>
              </a:xfrm>
              <a:custGeom>
                <a:avLst/>
                <a:gdLst/>
                <a:ahLst/>
                <a:cxnLst>
                  <a:cxn ang="0">
                    <a:pos x="6" y="282"/>
                  </a:cxn>
                  <a:cxn ang="0">
                    <a:pos x="21" y="275"/>
                  </a:cxn>
                  <a:cxn ang="0">
                    <a:pos x="39" y="261"/>
                  </a:cxn>
                  <a:cxn ang="0">
                    <a:pos x="48" y="241"/>
                  </a:cxn>
                  <a:cxn ang="0">
                    <a:pos x="60" y="220"/>
                  </a:cxn>
                  <a:cxn ang="0">
                    <a:pos x="67" y="199"/>
                  </a:cxn>
                  <a:cxn ang="0">
                    <a:pos x="74" y="172"/>
                  </a:cxn>
                  <a:cxn ang="0">
                    <a:pos x="79" y="158"/>
                  </a:cxn>
                  <a:cxn ang="0">
                    <a:pos x="88" y="139"/>
                  </a:cxn>
                  <a:cxn ang="0">
                    <a:pos x="95" y="126"/>
                  </a:cxn>
                  <a:cxn ang="0">
                    <a:pos x="101" y="108"/>
                  </a:cxn>
                  <a:cxn ang="0">
                    <a:pos x="110" y="90"/>
                  </a:cxn>
                  <a:cxn ang="0">
                    <a:pos x="127" y="70"/>
                  </a:cxn>
                  <a:cxn ang="0">
                    <a:pos x="148" y="50"/>
                  </a:cxn>
                  <a:cxn ang="0">
                    <a:pos x="172" y="38"/>
                  </a:cxn>
                  <a:cxn ang="0">
                    <a:pos x="195" y="26"/>
                  </a:cxn>
                  <a:cxn ang="0">
                    <a:pos x="215" y="20"/>
                  </a:cxn>
                  <a:cxn ang="0">
                    <a:pos x="236" y="22"/>
                  </a:cxn>
                  <a:cxn ang="0">
                    <a:pos x="259" y="28"/>
                  </a:cxn>
                  <a:cxn ang="0">
                    <a:pos x="275" y="31"/>
                  </a:cxn>
                  <a:cxn ang="0">
                    <a:pos x="289" y="40"/>
                  </a:cxn>
                  <a:cxn ang="0">
                    <a:pos x="286" y="33"/>
                  </a:cxn>
                  <a:cxn ang="0">
                    <a:pos x="276" y="22"/>
                  </a:cxn>
                  <a:cxn ang="0">
                    <a:pos x="245" y="17"/>
                  </a:cxn>
                  <a:cxn ang="0">
                    <a:pos x="230" y="11"/>
                  </a:cxn>
                  <a:cxn ang="0">
                    <a:pos x="233" y="8"/>
                  </a:cxn>
                  <a:cxn ang="0">
                    <a:pos x="254" y="8"/>
                  </a:cxn>
                  <a:cxn ang="0">
                    <a:pos x="267" y="6"/>
                  </a:cxn>
                  <a:cxn ang="0">
                    <a:pos x="274" y="7"/>
                  </a:cxn>
                  <a:cxn ang="0">
                    <a:pos x="277" y="12"/>
                  </a:cxn>
                  <a:cxn ang="0">
                    <a:pos x="272" y="4"/>
                  </a:cxn>
                  <a:cxn ang="0">
                    <a:pos x="260" y="0"/>
                  </a:cxn>
                  <a:cxn ang="0">
                    <a:pos x="244" y="0"/>
                  </a:cxn>
                  <a:cxn ang="0">
                    <a:pos x="228" y="3"/>
                  </a:cxn>
                  <a:cxn ang="0">
                    <a:pos x="215" y="10"/>
                  </a:cxn>
                  <a:cxn ang="0">
                    <a:pos x="200" y="18"/>
                  </a:cxn>
                  <a:cxn ang="0">
                    <a:pos x="182" y="25"/>
                  </a:cxn>
                  <a:cxn ang="0">
                    <a:pos x="161" y="34"/>
                  </a:cxn>
                  <a:cxn ang="0">
                    <a:pos x="150" y="41"/>
                  </a:cxn>
                  <a:cxn ang="0">
                    <a:pos x="133" y="51"/>
                  </a:cxn>
                  <a:cxn ang="0">
                    <a:pos x="123" y="63"/>
                  </a:cxn>
                  <a:cxn ang="0">
                    <a:pos x="107" y="83"/>
                  </a:cxn>
                  <a:cxn ang="0">
                    <a:pos x="95" y="101"/>
                  </a:cxn>
                  <a:cxn ang="0">
                    <a:pos x="85" y="122"/>
                  </a:cxn>
                  <a:cxn ang="0">
                    <a:pos x="75" y="143"/>
                  </a:cxn>
                  <a:cxn ang="0">
                    <a:pos x="67" y="160"/>
                  </a:cxn>
                  <a:cxn ang="0">
                    <a:pos x="64" y="177"/>
                  </a:cxn>
                  <a:cxn ang="0">
                    <a:pos x="54" y="197"/>
                  </a:cxn>
                  <a:cxn ang="0">
                    <a:pos x="51" y="215"/>
                  </a:cxn>
                  <a:cxn ang="0">
                    <a:pos x="46" y="227"/>
                  </a:cxn>
                  <a:cxn ang="0">
                    <a:pos x="35" y="239"/>
                  </a:cxn>
                  <a:cxn ang="0">
                    <a:pos x="26" y="255"/>
                  </a:cxn>
                  <a:cxn ang="0">
                    <a:pos x="13" y="264"/>
                  </a:cxn>
                </a:cxnLst>
                <a:pathLst>
                  <a:path w="290" h="283">
                    <a:moveTo>
                      <a:pt x="0" y="279"/>
                    </a:moveTo>
                    <a:lnTo>
                      <a:pt x="6" y="282"/>
                    </a:lnTo>
                    <a:lnTo>
                      <a:pt x="13" y="280"/>
                    </a:lnTo>
                    <a:lnTo>
                      <a:pt x="21" y="275"/>
                    </a:lnTo>
                    <a:lnTo>
                      <a:pt x="31" y="267"/>
                    </a:lnTo>
                    <a:lnTo>
                      <a:pt x="39" y="261"/>
                    </a:lnTo>
                    <a:lnTo>
                      <a:pt x="42" y="252"/>
                    </a:lnTo>
                    <a:lnTo>
                      <a:pt x="48" y="241"/>
                    </a:lnTo>
                    <a:lnTo>
                      <a:pt x="54" y="232"/>
                    </a:lnTo>
                    <a:lnTo>
                      <a:pt x="60" y="220"/>
                    </a:lnTo>
                    <a:lnTo>
                      <a:pt x="64" y="209"/>
                    </a:lnTo>
                    <a:lnTo>
                      <a:pt x="67" y="199"/>
                    </a:lnTo>
                    <a:lnTo>
                      <a:pt x="71" y="185"/>
                    </a:lnTo>
                    <a:lnTo>
                      <a:pt x="74" y="172"/>
                    </a:lnTo>
                    <a:lnTo>
                      <a:pt x="75" y="163"/>
                    </a:lnTo>
                    <a:lnTo>
                      <a:pt x="79" y="158"/>
                    </a:lnTo>
                    <a:lnTo>
                      <a:pt x="83" y="150"/>
                    </a:lnTo>
                    <a:lnTo>
                      <a:pt x="88" y="139"/>
                    </a:lnTo>
                    <a:lnTo>
                      <a:pt x="91" y="131"/>
                    </a:lnTo>
                    <a:lnTo>
                      <a:pt x="95" y="126"/>
                    </a:lnTo>
                    <a:lnTo>
                      <a:pt x="97" y="116"/>
                    </a:lnTo>
                    <a:lnTo>
                      <a:pt x="101" y="108"/>
                    </a:lnTo>
                    <a:lnTo>
                      <a:pt x="105" y="97"/>
                    </a:lnTo>
                    <a:lnTo>
                      <a:pt x="110" y="90"/>
                    </a:lnTo>
                    <a:lnTo>
                      <a:pt x="116" y="80"/>
                    </a:lnTo>
                    <a:lnTo>
                      <a:pt x="127" y="70"/>
                    </a:lnTo>
                    <a:lnTo>
                      <a:pt x="137" y="60"/>
                    </a:lnTo>
                    <a:lnTo>
                      <a:pt x="148" y="50"/>
                    </a:lnTo>
                    <a:lnTo>
                      <a:pt x="155" y="42"/>
                    </a:lnTo>
                    <a:lnTo>
                      <a:pt x="172" y="38"/>
                    </a:lnTo>
                    <a:lnTo>
                      <a:pt x="184" y="28"/>
                    </a:lnTo>
                    <a:lnTo>
                      <a:pt x="195" y="26"/>
                    </a:lnTo>
                    <a:lnTo>
                      <a:pt x="202" y="21"/>
                    </a:lnTo>
                    <a:lnTo>
                      <a:pt x="215" y="20"/>
                    </a:lnTo>
                    <a:lnTo>
                      <a:pt x="224" y="21"/>
                    </a:lnTo>
                    <a:lnTo>
                      <a:pt x="236" y="22"/>
                    </a:lnTo>
                    <a:lnTo>
                      <a:pt x="248" y="23"/>
                    </a:lnTo>
                    <a:lnTo>
                      <a:pt x="259" y="28"/>
                    </a:lnTo>
                    <a:lnTo>
                      <a:pt x="266" y="30"/>
                    </a:lnTo>
                    <a:lnTo>
                      <a:pt x="275" y="31"/>
                    </a:lnTo>
                    <a:lnTo>
                      <a:pt x="282" y="34"/>
                    </a:lnTo>
                    <a:lnTo>
                      <a:pt x="289" y="40"/>
                    </a:lnTo>
                    <a:lnTo>
                      <a:pt x="287" y="35"/>
                    </a:lnTo>
                    <a:lnTo>
                      <a:pt x="286" y="33"/>
                    </a:lnTo>
                    <a:lnTo>
                      <a:pt x="285" y="29"/>
                    </a:lnTo>
                    <a:lnTo>
                      <a:pt x="276" y="22"/>
                    </a:lnTo>
                    <a:lnTo>
                      <a:pt x="259" y="21"/>
                    </a:lnTo>
                    <a:lnTo>
                      <a:pt x="245" y="17"/>
                    </a:lnTo>
                    <a:lnTo>
                      <a:pt x="236" y="13"/>
                    </a:lnTo>
                    <a:lnTo>
                      <a:pt x="230" y="11"/>
                    </a:lnTo>
                    <a:lnTo>
                      <a:pt x="227" y="10"/>
                    </a:lnTo>
                    <a:lnTo>
                      <a:pt x="233" y="8"/>
                    </a:lnTo>
                    <a:lnTo>
                      <a:pt x="241" y="12"/>
                    </a:lnTo>
                    <a:lnTo>
                      <a:pt x="254" y="8"/>
                    </a:lnTo>
                    <a:lnTo>
                      <a:pt x="260" y="8"/>
                    </a:lnTo>
                    <a:lnTo>
                      <a:pt x="267" y="6"/>
                    </a:lnTo>
                    <a:lnTo>
                      <a:pt x="270" y="6"/>
                    </a:lnTo>
                    <a:lnTo>
                      <a:pt x="274" y="7"/>
                    </a:lnTo>
                    <a:lnTo>
                      <a:pt x="275" y="8"/>
                    </a:lnTo>
                    <a:lnTo>
                      <a:pt x="277" y="12"/>
                    </a:lnTo>
                    <a:lnTo>
                      <a:pt x="277" y="6"/>
                    </a:lnTo>
                    <a:lnTo>
                      <a:pt x="272" y="4"/>
                    </a:lnTo>
                    <a:lnTo>
                      <a:pt x="264" y="2"/>
                    </a:lnTo>
                    <a:lnTo>
                      <a:pt x="260" y="0"/>
                    </a:lnTo>
                    <a:lnTo>
                      <a:pt x="251" y="0"/>
                    </a:lnTo>
                    <a:lnTo>
                      <a:pt x="244" y="0"/>
                    </a:lnTo>
                    <a:lnTo>
                      <a:pt x="236" y="0"/>
                    </a:lnTo>
                    <a:lnTo>
                      <a:pt x="228" y="3"/>
                    </a:lnTo>
                    <a:lnTo>
                      <a:pt x="221" y="4"/>
                    </a:lnTo>
                    <a:lnTo>
                      <a:pt x="215" y="10"/>
                    </a:lnTo>
                    <a:lnTo>
                      <a:pt x="210" y="12"/>
                    </a:lnTo>
                    <a:lnTo>
                      <a:pt x="200" y="18"/>
                    </a:lnTo>
                    <a:lnTo>
                      <a:pt x="192" y="21"/>
                    </a:lnTo>
                    <a:lnTo>
                      <a:pt x="182" y="25"/>
                    </a:lnTo>
                    <a:lnTo>
                      <a:pt x="175" y="30"/>
                    </a:lnTo>
                    <a:lnTo>
                      <a:pt x="161" y="34"/>
                    </a:lnTo>
                    <a:lnTo>
                      <a:pt x="154" y="38"/>
                    </a:lnTo>
                    <a:lnTo>
                      <a:pt x="150" y="41"/>
                    </a:lnTo>
                    <a:lnTo>
                      <a:pt x="140" y="44"/>
                    </a:lnTo>
                    <a:lnTo>
                      <a:pt x="133" y="51"/>
                    </a:lnTo>
                    <a:lnTo>
                      <a:pt x="126" y="57"/>
                    </a:lnTo>
                    <a:lnTo>
                      <a:pt x="123" y="63"/>
                    </a:lnTo>
                    <a:lnTo>
                      <a:pt x="113" y="72"/>
                    </a:lnTo>
                    <a:lnTo>
                      <a:pt x="107" y="83"/>
                    </a:lnTo>
                    <a:lnTo>
                      <a:pt x="99" y="92"/>
                    </a:lnTo>
                    <a:lnTo>
                      <a:pt x="95" y="101"/>
                    </a:lnTo>
                    <a:lnTo>
                      <a:pt x="88" y="109"/>
                    </a:lnTo>
                    <a:lnTo>
                      <a:pt x="85" y="122"/>
                    </a:lnTo>
                    <a:lnTo>
                      <a:pt x="77" y="130"/>
                    </a:lnTo>
                    <a:lnTo>
                      <a:pt x="75" y="143"/>
                    </a:lnTo>
                    <a:lnTo>
                      <a:pt x="71" y="152"/>
                    </a:lnTo>
                    <a:lnTo>
                      <a:pt x="67" y="160"/>
                    </a:lnTo>
                    <a:lnTo>
                      <a:pt x="64" y="170"/>
                    </a:lnTo>
                    <a:lnTo>
                      <a:pt x="64" y="177"/>
                    </a:lnTo>
                    <a:lnTo>
                      <a:pt x="58" y="187"/>
                    </a:lnTo>
                    <a:lnTo>
                      <a:pt x="54" y="197"/>
                    </a:lnTo>
                    <a:lnTo>
                      <a:pt x="51" y="209"/>
                    </a:lnTo>
                    <a:lnTo>
                      <a:pt x="51" y="215"/>
                    </a:lnTo>
                    <a:lnTo>
                      <a:pt x="50" y="223"/>
                    </a:lnTo>
                    <a:lnTo>
                      <a:pt x="46" y="227"/>
                    </a:lnTo>
                    <a:lnTo>
                      <a:pt x="42" y="232"/>
                    </a:lnTo>
                    <a:lnTo>
                      <a:pt x="35" y="239"/>
                    </a:lnTo>
                    <a:lnTo>
                      <a:pt x="30" y="248"/>
                    </a:lnTo>
                    <a:lnTo>
                      <a:pt x="26" y="255"/>
                    </a:lnTo>
                    <a:lnTo>
                      <a:pt x="19" y="260"/>
                    </a:lnTo>
                    <a:lnTo>
                      <a:pt x="13" y="264"/>
                    </a:lnTo>
                    <a:lnTo>
                      <a:pt x="0" y="279"/>
                    </a:lnTo>
                  </a:path>
                </a:pathLst>
              </a:custGeom>
              <a:solidFill>
                <a:srgbClr val="201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 sz="2600">
                  <a:solidFill>
                    <a:schemeClr val="dk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4056" name="未知"/>
              <p:cNvSpPr/>
              <p:nvPr>
                <p:custDataLst>
                  <p:tags r:id="rId59"/>
                </p:custDataLst>
              </p:nvPr>
            </p:nvSpPr>
            <p:spPr>
              <a:xfrm>
                <a:off x="208" y="139"/>
                <a:ext cx="158" cy="44"/>
              </a:xfrm>
              <a:custGeom>
                <a:avLst/>
                <a:gdLst/>
                <a:ahLst/>
                <a:cxnLst>
                  <a:cxn ang="0">
                    <a:pos x="99" y="27"/>
                  </a:cxn>
                  <a:cxn ang="0">
                    <a:pos x="127" y="38"/>
                  </a:cxn>
                  <a:cxn ang="0">
                    <a:pos x="137" y="43"/>
                  </a:cxn>
                  <a:cxn ang="0">
                    <a:pos x="149" y="42"/>
                  </a:cxn>
                  <a:cxn ang="0">
                    <a:pos x="157" y="43"/>
                  </a:cxn>
                  <a:cxn ang="0">
                    <a:pos x="143" y="39"/>
                  </a:cxn>
                  <a:cxn ang="0">
                    <a:pos x="111" y="27"/>
                  </a:cxn>
                  <a:cxn ang="0">
                    <a:pos x="102" y="23"/>
                  </a:cxn>
                  <a:cxn ang="0">
                    <a:pos x="90" y="19"/>
                  </a:cxn>
                  <a:cxn ang="0">
                    <a:pos x="84" y="14"/>
                  </a:cxn>
                  <a:cxn ang="0">
                    <a:pos x="79" y="9"/>
                  </a:cxn>
                  <a:cxn ang="0">
                    <a:pos x="69" y="6"/>
                  </a:cxn>
                  <a:cxn ang="0">
                    <a:pos x="65" y="3"/>
                  </a:cxn>
                  <a:cxn ang="0">
                    <a:pos x="56" y="1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4" y="6"/>
                  </a:cxn>
                  <a:cxn ang="0">
                    <a:pos x="19" y="7"/>
                  </a:cxn>
                  <a:cxn ang="0">
                    <a:pos x="9" y="15"/>
                  </a:cxn>
                  <a:cxn ang="0">
                    <a:pos x="0" y="26"/>
                  </a:cxn>
                  <a:cxn ang="0">
                    <a:pos x="7" y="22"/>
                  </a:cxn>
                  <a:cxn ang="0">
                    <a:pos x="18" y="19"/>
                  </a:cxn>
                  <a:cxn ang="0">
                    <a:pos x="30" y="12"/>
                  </a:cxn>
                  <a:cxn ang="0">
                    <a:pos x="39" y="9"/>
                  </a:cxn>
                  <a:cxn ang="0">
                    <a:pos x="46" y="6"/>
                  </a:cxn>
                  <a:cxn ang="0">
                    <a:pos x="58" y="7"/>
                  </a:cxn>
                  <a:cxn ang="0">
                    <a:pos x="71" y="14"/>
                  </a:cxn>
                  <a:cxn ang="0">
                    <a:pos x="90" y="25"/>
                  </a:cxn>
                  <a:cxn ang="0">
                    <a:pos x="99" y="27"/>
                  </a:cxn>
                </a:cxnLst>
                <a:pathLst>
                  <a:path w="158" h="44">
                    <a:moveTo>
                      <a:pt x="99" y="27"/>
                    </a:moveTo>
                    <a:lnTo>
                      <a:pt x="127" y="38"/>
                    </a:lnTo>
                    <a:lnTo>
                      <a:pt x="137" y="43"/>
                    </a:lnTo>
                    <a:lnTo>
                      <a:pt x="149" y="42"/>
                    </a:lnTo>
                    <a:lnTo>
                      <a:pt x="157" y="43"/>
                    </a:lnTo>
                    <a:lnTo>
                      <a:pt x="143" y="39"/>
                    </a:lnTo>
                    <a:lnTo>
                      <a:pt x="111" y="27"/>
                    </a:lnTo>
                    <a:lnTo>
                      <a:pt x="102" y="23"/>
                    </a:lnTo>
                    <a:lnTo>
                      <a:pt x="90" y="19"/>
                    </a:lnTo>
                    <a:lnTo>
                      <a:pt x="84" y="14"/>
                    </a:lnTo>
                    <a:lnTo>
                      <a:pt x="79" y="9"/>
                    </a:lnTo>
                    <a:lnTo>
                      <a:pt x="69" y="6"/>
                    </a:lnTo>
                    <a:lnTo>
                      <a:pt x="65" y="3"/>
                    </a:lnTo>
                    <a:lnTo>
                      <a:pt x="56" y="1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4" y="6"/>
                    </a:lnTo>
                    <a:lnTo>
                      <a:pt x="19" y="7"/>
                    </a:lnTo>
                    <a:lnTo>
                      <a:pt x="9" y="15"/>
                    </a:lnTo>
                    <a:lnTo>
                      <a:pt x="0" y="26"/>
                    </a:lnTo>
                    <a:lnTo>
                      <a:pt x="7" y="22"/>
                    </a:lnTo>
                    <a:lnTo>
                      <a:pt x="18" y="19"/>
                    </a:lnTo>
                    <a:lnTo>
                      <a:pt x="30" y="12"/>
                    </a:lnTo>
                    <a:lnTo>
                      <a:pt x="39" y="9"/>
                    </a:lnTo>
                    <a:lnTo>
                      <a:pt x="46" y="6"/>
                    </a:lnTo>
                    <a:lnTo>
                      <a:pt x="58" y="7"/>
                    </a:lnTo>
                    <a:lnTo>
                      <a:pt x="71" y="14"/>
                    </a:lnTo>
                    <a:lnTo>
                      <a:pt x="90" y="25"/>
                    </a:lnTo>
                    <a:lnTo>
                      <a:pt x="99" y="27"/>
                    </a:lnTo>
                  </a:path>
                </a:pathLst>
              </a:custGeom>
              <a:solidFill>
                <a:srgbClr val="201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 sz="2600">
                  <a:solidFill>
                    <a:schemeClr val="dk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4057" name="未知"/>
              <p:cNvSpPr/>
              <p:nvPr>
                <p:custDataLst>
                  <p:tags r:id="rId60"/>
                </p:custDataLst>
              </p:nvPr>
            </p:nvSpPr>
            <p:spPr>
              <a:xfrm>
                <a:off x="35" y="162"/>
                <a:ext cx="336" cy="302"/>
              </a:xfrm>
              <a:custGeom>
                <a:avLst/>
                <a:gdLst/>
                <a:ahLst/>
                <a:cxnLst>
                  <a:cxn ang="0">
                    <a:pos x="2" y="283"/>
                  </a:cxn>
                  <a:cxn ang="0">
                    <a:pos x="0" y="294"/>
                  </a:cxn>
                  <a:cxn ang="0">
                    <a:pos x="7" y="301"/>
                  </a:cxn>
                  <a:cxn ang="0">
                    <a:pos x="19" y="301"/>
                  </a:cxn>
                  <a:cxn ang="0">
                    <a:pos x="28" y="289"/>
                  </a:cxn>
                  <a:cxn ang="0">
                    <a:pos x="45" y="266"/>
                  </a:cxn>
                  <a:cxn ang="0">
                    <a:pos x="64" y="231"/>
                  </a:cxn>
                  <a:cxn ang="0">
                    <a:pos x="77" y="207"/>
                  </a:cxn>
                  <a:cxn ang="0">
                    <a:pos x="87" y="195"/>
                  </a:cxn>
                  <a:cxn ang="0">
                    <a:pos x="97" y="193"/>
                  </a:cxn>
                  <a:cxn ang="0">
                    <a:pos x="107" y="196"/>
                  </a:cxn>
                  <a:cxn ang="0">
                    <a:pos x="107" y="185"/>
                  </a:cxn>
                  <a:cxn ang="0">
                    <a:pos x="107" y="179"/>
                  </a:cxn>
                  <a:cxn ang="0">
                    <a:pos x="113" y="172"/>
                  </a:cxn>
                  <a:cxn ang="0">
                    <a:pos x="120" y="165"/>
                  </a:cxn>
                  <a:cxn ang="0">
                    <a:pos x="121" y="161"/>
                  </a:cxn>
                  <a:cxn ang="0">
                    <a:pos x="125" y="160"/>
                  </a:cxn>
                  <a:cxn ang="0">
                    <a:pos x="132" y="162"/>
                  </a:cxn>
                  <a:cxn ang="0">
                    <a:pos x="143" y="164"/>
                  </a:cxn>
                  <a:cxn ang="0">
                    <a:pos x="158" y="162"/>
                  </a:cxn>
                  <a:cxn ang="0">
                    <a:pos x="177" y="158"/>
                  </a:cxn>
                  <a:cxn ang="0">
                    <a:pos x="193" y="155"/>
                  </a:cxn>
                  <a:cxn ang="0">
                    <a:pos x="213" y="147"/>
                  </a:cxn>
                  <a:cxn ang="0">
                    <a:pos x="230" y="140"/>
                  </a:cxn>
                  <a:cxn ang="0">
                    <a:pos x="246" y="135"/>
                  </a:cxn>
                  <a:cxn ang="0">
                    <a:pos x="258" y="127"/>
                  </a:cxn>
                  <a:cxn ang="0">
                    <a:pos x="269" y="119"/>
                  </a:cxn>
                  <a:cxn ang="0">
                    <a:pos x="283" y="108"/>
                  </a:cxn>
                  <a:cxn ang="0">
                    <a:pos x="298" y="94"/>
                  </a:cxn>
                  <a:cxn ang="0">
                    <a:pos x="310" y="79"/>
                  </a:cxn>
                  <a:cxn ang="0">
                    <a:pos x="321" y="61"/>
                  </a:cxn>
                  <a:cxn ang="0">
                    <a:pos x="325" y="55"/>
                  </a:cxn>
                  <a:cxn ang="0">
                    <a:pos x="335" y="52"/>
                  </a:cxn>
                  <a:cxn ang="0">
                    <a:pos x="326" y="41"/>
                  </a:cxn>
                  <a:cxn ang="0">
                    <a:pos x="306" y="31"/>
                  </a:cxn>
                  <a:cxn ang="0">
                    <a:pos x="288" y="21"/>
                  </a:cxn>
                  <a:cxn ang="0">
                    <a:pos x="264" y="13"/>
                  </a:cxn>
                  <a:cxn ang="0">
                    <a:pos x="246" y="6"/>
                  </a:cxn>
                  <a:cxn ang="0">
                    <a:pos x="229" y="3"/>
                  </a:cxn>
                  <a:cxn ang="0">
                    <a:pos x="211" y="1"/>
                  </a:cxn>
                  <a:cxn ang="0">
                    <a:pos x="197" y="8"/>
                  </a:cxn>
                  <a:cxn ang="0">
                    <a:pos x="185" y="17"/>
                  </a:cxn>
                  <a:cxn ang="0">
                    <a:pos x="172" y="25"/>
                  </a:cxn>
                  <a:cxn ang="0">
                    <a:pos x="158" y="35"/>
                  </a:cxn>
                  <a:cxn ang="0">
                    <a:pos x="147" y="46"/>
                  </a:cxn>
                  <a:cxn ang="0">
                    <a:pos x="136" y="61"/>
                  </a:cxn>
                  <a:cxn ang="0">
                    <a:pos x="126" y="68"/>
                  </a:cxn>
                  <a:cxn ang="0">
                    <a:pos x="118" y="77"/>
                  </a:cxn>
                  <a:cxn ang="0">
                    <a:pos x="110" y="84"/>
                  </a:cxn>
                  <a:cxn ang="0">
                    <a:pos x="105" y="100"/>
                  </a:cxn>
                  <a:cxn ang="0">
                    <a:pos x="100" y="121"/>
                  </a:cxn>
                  <a:cxn ang="0">
                    <a:pos x="92" y="142"/>
                  </a:cxn>
                  <a:cxn ang="0">
                    <a:pos x="84" y="161"/>
                  </a:cxn>
                  <a:cxn ang="0">
                    <a:pos x="71" y="179"/>
                  </a:cxn>
                  <a:cxn ang="0">
                    <a:pos x="63" y="202"/>
                  </a:cxn>
                  <a:cxn ang="0">
                    <a:pos x="57" y="215"/>
                  </a:cxn>
                  <a:cxn ang="0">
                    <a:pos x="50" y="229"/>
                  </a:cxn>
                  <a:cxn ang="0">
                    <a:pos x="37" y="248"/>
                  </a:cxn>
                  <a:cxn ang="0">
                    <a:pos x="4" y="274"/>
                  </a:cxn>
                </a:cxnLst>
                <a:pathLst>
                  <a:path w="336" h="302">
                    <a:moveTo>
                      <a:pt x="4" y="274"/>
                    </a:moveTo>
                    <a:lnTo>
                      <a:pt x="2" y="283"/>
                    </a:lnTo>
                    <a:lnTo>
                      <a:pt x="1" y="289"/>
                    </a:lnTo>
                    <a:lnTo>
                      <a:pt x="0" y="294"/>
                    </a:lnTo>
                    <a:lnTo>
                      <a:pt x="4" y="300"/>
                    </a:lnTo>
                    <a:lnTo>
                      <a:pt x="7" y="301"/>
                    </a:lnTo>
                    <a:lnTo>
                      <a:pt x="14" y="300"/>
                    </a:lnTo>
                    <a:lnTo>
                      <a:pt x="19" y="301"/>
                    </a:lnTo>
                    <a:lnTo>
                      <a:pt x="26" y="295"/>
                    </a:lnTo>
                    <a:lnTo>
                      <a:pt x="28" y="289"/>
                    </a:lnTo>
                    <a:lnTo>
                      <a:pt x="37" y="281"/>
                    </a:lnTo>
                    <a:lnTo>
                      <a:pt x="45" y="266"/>
                    </a:lnTo>
                    <a:lnTo>
                      <a:pt x="58" y="245"/>
                    </a:lnTo>
                    <a:lnTo>
                      <a:pt x="64" y="231"/>
                    </a:lnTo>
                    <a:lnTo>
                      <a:pt x="73" y="218"/>
                    </a:lnTo>
                    <a:lnTo>
                      <a:pt x="77" y="207"/>
                    </a:lnTo>
                    <a:lnTo>
                      <a:pt x="85" y="201"/>
                    </a:lnTo>
                    <a:lnTo>
                      <a:pt x="87" y="195"/>
                    </a:lnTo>
                    <a:lnTo>
                      <a:pt x="90" y="193"/>
                    </a:lnTo>
                    <a:lnTo>
                      <a:pt x="97" y="193"/>
                    </a:lnTo>
                    <a:lnTo>
                      <a:pt x="101" y="195"/>
                    </a:lnTo>
                    <a:lnTo>
                      <a:pt x="107" y="196"/>
                    </a:lnTo>
                    <a:lnTo>
                      <a:pt x="109" y="191"/>
                    </a:lnTo>
                    <a:lnTo>
                      <a:pt x="107" y="185"/>
                    </a:lnTo>
                    <a:lnTo>
                      <a:pt x="105" y="181"/>
                    </a:lnTo>
                    <a:lnTo>
                      <a:pt x="107" y="179"/>
                    </a:lnTo>
                    <a:lnTo>
                      <a:pt x="110" y="176"/>
                    </a:lnTo>
                    <a:lnTo>
                      <a:pt x="113" y="172"/>
                    </a:lnTo>
                    <a:lnTo>
                      <a:pt x="118" y="168"/>
                    </a:lnTo>
                    <a:lnTo>
                      <a:pt x="120" y="165"/>
                    </a:lnTo>
                    <a:lnTo>
                      <a:pt x="120" y="163"/>
                    </a:lnTo>
                    <a:lnTo>
                      <a:pt x="121" y="161"/>
                    </a:lnTo>
                    <a:lnTo>
                      <a:pt x="122" y="160"/>
                    </a:lnTo>
                    <a:lnTo>
                      <a:pt x="125" y="160"/>
                    </a:lnTo>
                    <a:lnTo>
                      <a:pt x="127" y="162"/>
                    </a:lnTo>
                    <a:lnTo>
                      <a:pt x="132" y="162"/>
                    </a:lnTo>
                    <a:lnTo>
                      <a:pt x="138" y="162"/>
                    </a:lnTo>
                    <a:lnTo>
                      <a:pt x="143" y="164"/>
                    </a:lnTo>
                    <a:lnTo>
                      <a:pt x="150" y="164"/>
                    </a:lnTo>
                    <a:lnTo>
                      <a:pt x="158" y="162"/>
                    </a:lnTo>
                    <a:lnTo>
                      <a:pt x="167" y="160"/>
                    </a:lnTo>
                    <a:lnTo>
                      <a:pt x="177" y="158"/>
                    </a:lnTo>
                    <a:lnTo>
                      <a:pt x="184" y="155"/>
                    </a:lnTo>
                    <a:lnTo>
                      <a:pt x="193" y="155"/>
                    </a:lnTo>
                    <a:lnTo>
                      <a:pt x="200" y="152"/>
                    </a:lnTo>
                    <a:lnTo>
                      <a:pt x="213" y="147"/>
                    </a:lnTo>
                    <a:lnTo>
                      <a:pt x="221" y="145"/>
                    </a:lnTo>
                    <a:lnTo>
                      <a:pt x="230" y="140"/>
                    </a:lnTo>
                    <a:lnTo>
                      <a:pt x="235" y="137"/>
                    </a:lnTo>
                    <a:lnTo>
                      <a:pt x="246" y="135"/>
                    </a:lnTo>
                    <a:lnTo>
                      <a:pt x="251" y="130"/>
                    </a:lnTo>
                    <a:lnTo>
                      <a:pt x="258" y="127"/>
                    </a:lnTo>
                    <a:lnTo>
                      <a:pt x="265" y="123"/>
                    </a:lnTo>
                    <a:lnTo>
                      <a:pt x="269" y="119"/>
                    </a:lnTo>
                    <a:lnTo>
                      <a:pt x="274" y="116"/>
                    </a:lnTo>
                    <a:lnTo>
                      <a:pt x="283" y="108"/>
                    </a:lnTo>
                    <a:lnTo>
                      <a:pt x="289" y="103"/>
                    </a:lnTo>
                    <a:lnTo>
                      <a:pt x="298" y="94"/>
                    </a:lnTo>
                    <a:lnTo>
                      <a:pt x="304" y="86"/>
                    </a:lnTo>
                    <a:lnTo>
                      <a:pt x="310" y="79"/>
                    </a:lnTo>
                    <a:lnTo>
                      <a:pt x="315" y="72"/>
                    </a:lnTo>
                    <a:lnTo>
                      <a:pt x="321" y="61"/>
                    </a:lnTo>
                    <a:lnTo>
                      <a:pt x="321" y="55"/>
                    </a:lnTo>
                    <a:lnTo>
                      <a:pt x="325" y="55"/>
                    </a:lnTo>
                    <a:lnTo>
                      <a:pt x="332" y="54"/>
                    </a:lnTo>
                    <a:lnTo>
                      <a:pt x="335" y="52"/>
                    </a:lnTo>
                    <a:lnTo>
                      <a:pt x="333" y="44"/>
                    </a:lnTo>
                    <a:lnTo>
                      <a:pt x="326" y="41"/>
                    </a:lnTo>
                    <a:lnTo>
                      <a:pt x="317" y="36"/>
                    </a:lnTo>
                    <a:lnTo>
                      <a:pt x="306" y="31"/>
                    </a:lnTo>
                    <a:lnTo>
                      <a:pt x="298" y="25"/>
                    </a:lnTo>
                    <a:lnTo>
                      <a:pt x="288" y="21"/>
                    </a:lnTo>
                    <a:lnTo>
                      <a:pt x="277" y="15"/>
                    </a:lnTo>
                    <a:lnTo>
                      <a:pt x="264" y="13"/>
                    </a:lnTo>
                    <a:lnTo>
                      <a:pt x="253" y="9"/>
                    </a:lnTo>
                    <a:lnTo>
                      <a:pt x="246" y="6"/>
                    </a:lnTo>
                    <a:lnTo>
                      <a:pt x="237" y="4"/>
                    </a:lnTo>
                    <a:lnTo>
                      <a:pt x="229" y="3"/>
                    </a:lnTo>
                    <a:lnTo>
                      <a:pt x="221" y="0"/>
                    </a:lnTo>
                    <a:lnTo>
                      <a:pt x="211" y="1"/>
                    </a:lnTo>
                    <a:lnTo>
                      <a:pt x="206" y="2"/>
                    </a:lnTo>
                    <a:lnTo>
                      <a:pt x="197" y="8"/>
                    </a:lnTo>
                    <a:lnTo>
                      <a:pt x="191" y="12"/>
                    </a:lnTo>
                    <a:lnTo>
                      <a:pt x="185" y="17"/>
                    </a:lnTo>
                    <a:lnTo>
                      <a:pt x="177" y="22"/>
                    </a:lnTo>
                    <a:lnTo>
                      <a:pt x="172" y="25"/>
                    </a:lnTo>
                    <a:lnTo>
                      <a:pt x="164" y="31"/>
                    </a:lnTo>
                    <a:lnTo>
                      <a:pt x="158" y="35"/>
                    </a:lnTo>
                    <a:lnTo>
                      <a:pt x="154" y="41"/>
                    </a:lnTo>
                    <a:lnTo>
                      <a:pt x="147" y="46"/>
                    </a:lnTo>
                    <a:lnTo>
                      <a:pt x="142" y="55"/>
                    </a:lnTo>
                    <a:lnTo>
                      <a:pt x="136" y="61"/>
                    </a:lnTo>
                    <a:lnTo>
                      <a:pt x="128" y="65"/>
                    </a:lnTo>
                    <a:lnTo>
                      <a:pt x="126" y="68"/>
                    </a:lnTo>
                    <a:lnTo>
                      <a:pt x="123" y="74"/>
                    </a:lnTo>
                    <a:lnTo>
                      <a:pt x="118" y="77"/>
                    </a:lnTo>
                    <a:lnTo>
                      <a:pt x="112" y="79"/>
                    </a:lnTo>
                    <a:lnTo>
                      <a:pt x="110" y="84"/>
                    </a:lnTo>
                    <a:lnTo>
                      <a:pt x="104" y="91"/>
                    </a:lnTo>
                    <a:lnTo>
                      <a:pt x="105" y="100"/>
                    </a:lnTo>
                    <a:lnTo>
                      <a:pt x="102" y="112"/>
                    </a:lnTo>
                    <a:lnTo>
                      <a:pt x="100" y="121"/>
                    </a:lnTo>
                    <a:lnTo>
                      <a:pt x="98" y="130"/>
                    </a:lnTo>
                    <a:lnTo>
                      <a:pt x="92" y="142"/>
                    </a:lnTo>
                    <a:lnTo>
                      <a:pt x="89" y="152"/>
                    </a:lnTo>
                    <a:lnTo>
                      <a:pt x="84" y="161"/>
                    </a:lnTo>
                    <a:lnTo>
                      <a:pt x="77" y="169"/>
                    </a:lnTo>
                    <a:lnTo>
                      <a:pt x="71" y="179"/>
                    </a:lnTo>
                    <a:lnTo>
                      <a:pt x="67" y="188"/>
                    </a:lnTo>
                    <a:lnTo>
                      <a:pt x="63" y="202"/>
                    </a:lnTo>
                    <a:lnTo>
                      <a:pt x="58" y="209"/>
                    </a:lnTo>
                    <a:lnTo>
                      <a:pt x="57" y="215"/>
                    </a:lnTo>
                    <a:lnTo>
                      <a:pt x="55" y="221"/>
                    </a:lnTo>
                    <a:lnTo>
                      <a:pt x="50" y="229"/>
                    </a:lnTo>
                    <a:lnTo>
                      <a:pt x="45" y="236"/>
                    </a:lnTo>
                    <a:lnTo>
                      <a:pt x="37" y="248"/>
                    </a:lnTo>
                    <a:lnTo>
                      <a:pt x="22" y="258"/>
                    </a:lnTo>
                    <a:lnTo>
                      <a:pt x="4" y="274"/>
                    </a:lnTo>
                  </a:path>
                </a:pathLst>
              </a:custGeom>
              <a:solidFill>
                <a:srgbClr val="201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 sz="2600">
                  <a:solidFill>
                    <a:schemeClr val="dk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4058" name="未知"/>
              <p:cNvSpPr/>
              <p:nvPr>
                <p:custDataLst>
                  <p:tags r:id="rId61"/>
                </p:custDataLst>
              </p:nvPr>
            </p:nvSpPr>
            <p:spPr>
              <a:xfrm>
                <a:off x="154" y="177"/>
                <a:ext cx="202" cy="134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" y="104"/>
                  </a:cxn>
                  <a:cxn ang="0">
                    <a:pos x="7" y="84"/>
                  </a:cxn>
                  <a:cxn ang="0">
                    <a:pos x="17" y="69"/>
                  </a:cxn>
                  <a:cxn ang="0">
                    <a:pos x="25" y="55"/>
                  </a:cxn>
                  <a:cxn ang="0">
                    <a:pos x="40" y="38"/>
                  </a:cxn>
                  <a:cxn ang="0">
                    <a:pos x="59" y="22"/>
                  </a:cxn>
                  <a:cxn ang="0">
                    <a:pos x="75" y="10"/>
                  </a:cxn>
                  <a:cxn ang="0">
                    <a:pos x="84" y="6"/>
                  </a:cxn>
                  <a:cxn ang="0">
                    <a:pos x="99" y="1"/>
                  </a:cxn>
                  <a:cxn ang="0">
                    <a:pos x="114" y="0"/>
                  </a:cxn>
                  <a:cxn ang="0">
                    <a:pos x="126" y="6"/>
                  </a:cxn>
                  <a:cxn ang="0">
                    <a:pos x="143" y="10"/>
                  </a:cxn>
                  <a:cxn ang="0">
                    <a:pos x="157" y="14"/>
                  </a:cxn>
                  <a:cxn ang="0">
                    <a:pos x="172" y="25"/>
                  </a:cxn>
                  <a:cxn ang="0">
                    <a:pos x="185" y="29"/>
                  </a:cxn>
                  <a:cxn ang="0">
                    <a:pos x="196" y="34"/>
                  </a:cxn>
                  <a:cxn ang="0">
                    <a:pos x="201" y="39"/>
                  </a:cxn>
                  <a:cxn ang="0">
                    <a:pos x="195" y="48"/>
                  </a:cxn>
                  <a:cxn ang="0">
                    <a:pos x="191" y="55"/>
                  </a:cxn>
                  <a:cxn ang="0">
                    <a:pos x="183" y="63"/>
                  </a:cxn>
                  <a:cxn ang="0">
                    <a:pos x="175" y="70"/>
                  </a:cxn>
                  <a:cxn ang="0">
                    <a:pos x="167" y="79"/>
                  </a:cxn>
                  <a:cxn ang="0">
                    <a:pos x="160" y="84"/>
                  </a:cxn>
                  <a:cxn ang="0">
                    <a:pos x="153" y="89"/>
                  </a:cxn>
                  <a:cxn ang="0">
                    <a:pos x="143" y="94"/>
                  </a:cxn>
                  <a:cxn ang="0">
                    <a:pos x="134" y="102"/>
                  </a:cxn>
                  <a:cxn ang="0">
                    <a:pos x="127" y="105"/>
                  </a:cxn>
                  <a:cxn ang="0">
                    <a:pos x="117" y="112"/>
                  </a:cxn>
                  <a:cxn ang="0">
                    <a:pos x="108" y="112"/>
                  </a:cxn>
                  <a:cxn ang="0">
                    <a:pos x="93" y="120"/>
                  </a:cxn>
                  <a:cxn ang="0">
                    <a:pos x="85" y="122"/>
                  </a:cxn>
                  <a:cxn ang="0">
                    <a:pos x="77" y="125"/>
                  </a:cxn>
                  <a:cxn ang="0">
                    <a:pos x="66" y="127"/>
                  </a:cxn>
                  <a:cxn ang="0">
                    <a:pos x="53" y="131"/>
                  </a:cxn>
                  <a:cxn ang="0">
                    <a:pos x="39" y="131"/>
                  </a:cxn>
                  <a:cxn ang="0">
                    <a:pos x="23" y="133"/>
                  </a:cxn>
                  <a:cxn ang="0">
                    <a:pos x="12" y="133"/>
                  </a:cxn>
                  <a:cxn ang="0">
                    <a:pos x="4" y="131"/>
                  </a:cxn>
                  <a:cxn ang="0">
                    <a:pos x="0" y="122"/>
                  </a:cxn>
                </a:cxnLst>
                <a:pathLst>
                  <a:path w="202" h="134">
                    <a:moveTo>
                      <a:pt x="0" y="122"/>
                    </a:moveTo>
                    <a:lnTo>
                      <a:pt x="2" y="104"/>
                    </a:lnTo>
                    <a:lnTo>
                      <a:pt x="7" y="84"/>
                    </a:lnTo>
                    <a:lnTo>
                      <a:pt x="17" y="69"/>
                    </a:lnTo>
                    <a:lnTo>
                      <a:pt x="25" y="55"/>
                    </a:lnTo>
                    <a:lnTo>
                      <a:pt x="40" y="38"/>
                    </a:lnTo>
                    <a:lnTo>
                      <a:pt x="59" y="22"/>
                    </a:lnTo>
                    <a:lnTo>
                      <a:pt x="75" y="10"/>
                    </a:lnTo>
                    <a:lnTo>
                      <a:pt x="84" y="6"/>
                    </a:lnTo>
                    <a:lnTo>
                      <a:pt x="99" y="1"/>
                    </a:lnTo>
                    <a:lnTo>
                      <a:pt x="114" y="0"/>
                    </a:lnTo>
                    <a:lnTo>
                      <a:pt x="126" y="6"/>
                    </a:lnTo>
                    <a:lnTo>
                      <a:pt x="143" y="10"/>
                    </a:lnTo>
                    <a:lnTo>
                      <a:pt x="157" y="14"/>
                    </a:lnTo>
                    <a:lnTo>
                      <a:pt x="172" y="25"/>
                    </a:lnTo>
                    <a:lnTo>
                      <a:pt x="185" y="29"/>
                    </a:lnTo>
                    <a:lnTo>
                      <a:pt x="196" y="34"/>
                    </a:lnTo>
                    <a:lnTo>
                      <a:pt x="201" y="39"/>
                    </a:lnTo>
                    <a:lnTo>
                      <a:pt x="195" y="48"/>
                    </a:lnTo>
                    <a:lnTo>
                      <a:pt x="191" y="55"/>
                    </a:lnTo>
                    <a:lnTo>
                      <a:pt x="183" y="63"/>
                    </a:lnTo>
                    <a:lnTo>
                      <a:pt x="175" y="70"/>
                    </a:lnTo>
                    <a:lnTo>
                      <a:pt x="167" y="79"/>
                    </a:lnTo>
                    <a:lnTo>
                      <a:pt x="160" y="84"/>
                    </a:lnTo>
                    <a:lnTo>
                      <a:pt x="153" y="89"/>
                    </a:lnTo>
                    <a:lnTo>
                      <a:pt x="143" y="94"/>
                    </a:lnTo>
                    <a:lnTo>
                      <a:pt x="134" y="102"/>
                    </a:lnTo>
                    <a:lnTo>
                      <a:pt x="127" y="105"/>
                    </a:lnTo>
                    <a:lnTo>
                      <a:pt x="117" y="112"/>
                    </a:lnTo>
                    <a:lnTo>
                      <a:pt x="108" y="112"/>
                    </a:lnTo>
                    <a:lnTo>
                      <a:pt x="93" y="120"/>
                    </a:lnTo>
                    <a:lnTo>
                      <a:pt x="85" y="122"/>
                    </a:lnTo>
                    <a:lnTo>
                      <a:pt x="77" y="125"/>
                    </a:lnTo>
                    <a:lnTo>
                      <a:pt x="66" y="127"/>
                    </a:lnTo>
                    <a:lnTo>
                      <a:pt x="53" y="131"/>
                    </a:lnTo>
                    <a:lnTo>
                      <a:pt x="39" y="131"/>
                    </a:lnTo>
                    <a:lnTo>
                      <a:pt x="23" y="133"/>
                    </a:lnTo>
                    <a:lnTo>
                      <a:pt x="12" y="133"/>
                    </a:lnTo>
                    <a:lnTo>
                      <a:pt x="4" y="131"/>
                    </a:lnTo>
                    <a:lnTo>
                      <a:pt x="0" y="122"/>
                    </a:lnTo>
                  </a:path>
                </a:pathLst>
              </a:custGeom>
              <a:solidFill>
                <a:srgbClr val="A0A0A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 sz="2600">
                  <a:solidFill>
                    <a:schemeClr val="dk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4059" name="未知"/>
              <p:cNvSpPr/>
              <p:nvPr>
                <p:custDataLst>
                  <p:tags r:id="rId62"/>
                </p:custDataLst>
              </p:nvPr>
            </p:nvSpPr>
            <p:spPr>
              <a:xfrm>
                <a:off x="343" y="210"/>
                <a:ext cx="18" cy="2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4" y="2"/>
                  </a:cxn>
                  <a:cxn ang="0">
                    <a:pos x="8" y="3"/>
                  </a:cxn>
                  <a:cxn ang="0">
                    <a:pos x="11" y="5"/>
                  </a:cxn>
                  <a:cxn ang="0">
                    <a:pos x="17" y="4"/>
                  </a:cxn>
                  <a:cxn ang="0">
                    <a:pos x="17" y="7"/>
                  </a:cxn>
                  <a:cxn ang="0">
                    <a:pos x="13" y="7"/>
                  </a:cxn>
                  <a:cxn ang="0">
                    <a:pos x="9" y="13"/>
                  </a:cxn>
                  <a:cxn ang="0">
                    <a:pos x="6" y="15"/>
                  </a:cxn>
                  <a:cxn ang="0">
                    <a:pos x="5" y="19"/>
                  </a:cxn>
                  <a:cxn ang="0">
                    <a:pos x="2" y="20"/>
                  </a:cxn>
                  <a:cxn ang="0">
                    <a:pos x="5" y="19"/>
                  </a:cxn>
                  <a:cxn ang="0">
                    <a:pos x="3" y="16"/>
                  </a:cxn>
                  <a:cxn ang="0">
                    <a:pos x="3" y="14"/>
                  </a:cxn>
                  <a:cxn ang="0">
                    <a:pos x="3" y="9"/>
                  </a:cxn>
                  <a:cxn ang="0">
                    <a:pos x="3" y="7"/>
                  </a:cxn>
                  <a:cxn ang="0">
                    <a:pos x="0" y="5"/>
                  </a:cxn>
                  <a:cxn ang="0">
                    <a:pos x="1" y="0"/>
                  </a:cxn>
                </a:cxnLst>
                <a:pathLst>
                  <a:path w="18" h="21">
                    <a:moveTo>
                      <a:pt x="1" y="0"/>
                    </a:moveTo>
                    <a:lnTo>
                      <a:pt x="4" y="2"/>
                    </a:lnTo>
                    <a:lnTo>
                      <a:pt x="8" y="3"/>
                    </a:lnTo>
                    <a:lnTo>
                      <a:pt x="11" y="5"/>
                    </a:lnTo>
                    <a:lnTo>
                      <a:pt x="17" y="4"/>
                    </a:lnTo>
                    <a:lnTo>
                      <a:pt x="17" y="7"/>
                    </a:lnTo>
                    <a:lnTo>
                      <a:pt x="13" y="7"/>
                    </a:lnTo>
                    <a:lnTo>
                      <a:pt x="9" y="13"/>
                    </a:lnTo>
                    <a:lnTo>
                      <a:pt x="6" y="15"/>
                    </a:lnTo>
                    <a:lnTo>
                      <a:pt x="5" y="19"/>
                    </a:lnTo>
                    <a:lnTo>
                      <a:pt x="2" y="20"/>
                    </a:lnTo>
                    <a:lnTo>
                      <a:pt x="5" y="19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0" y="5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A0A0A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 sz="2600">
                  <a:solidFill>
                    <a:schemeClr val="dk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4060" name="未知"/>
              <p:cNvSpPr/>
              <p:nvPr>
                <p:custDataLst>
                  <p:tags r:id="rId63"/>
                </p:custDataLst>
              </p:nvPr>
            </p:nvSpPr>
            <p:spPr>
              <a:xfrm>
                <a:off x="349" y="212"/>
                <a:ext cx="19" cy="17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4" y="2"/>
                  </a:cxn>
                  <a:cxn ang="0">
                    <a:pos x="5" y="0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12" y="0"/>
                  </a:cxn>
                  <a:cxn ang="0">
                    <a:pos x="13" y="1"/>
                  </a:cxn>
                  <a:cxn ang="0">
                    <a:pos x="13" y="1"/>
                  </a:cxn>
                  <a:cxn ang="0">
                    <a:pos x="13" y="1"/>
                  </a:cxn>
                  <a:cxn ang="0">
                    <a:pos x="17" y="1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6" y="7"/>
                  </a:cxn>
                  <a:cxn ang="0">
                    <a:pos x="13" y="6"/>
                  </a:cxn>
                  <a:cxn ang="0">
                    <a:pos x="11" y="7"/>
                  </a:cxn>
                  <a:cxn ang="0">
                    <a:pos x="9" y="11"/>
                  </a:cxn>
                  <a:cxn ang="0">
                    <a:pos x="7" y="11"/>
                  </a:cxn>
                  <a:cxn ang="0">
                    <a:pos x="3" y="13"/>
                  </a:cxn>
                  <a:cxn ang="0">
                    <a:pos x="3" y="13"/>
                  </a:cxn>
                  <a:cxn ang="0">
                    <a:pos x="2" y="16"/>
                  </a:cxn>
                  <a:cxn ang="0">
                    <a:pos x="0" y="14"/>
                  </a:cxn>
                  <a:cxn ang="0">
                    <a:pos x="1" y="11"/>
                  </a:cxn>
                  <a:cxn ang="0">
                    <a:pos x="3" y="6"/>
                  </a:cxn>
                  <a:cxn ang="0">
                    <a:pos x="3" y="4"/>
                  </a:cxn>
                  <a:cxn ang="0">
                    <a:pos x="3" y="4"/>
                  </a:cxn>
                </a:cxnLst>
                <a:pathLst>
                  <a:path w="19" h="17">
                    <a:moveTo>
                      <a:pt x="3" y="4"/>
                    </a:moveTo>
                    <a:lnTo>
                      <a:pt x="4" y="2"/>
                    </a:lnTo>
                    <a:lnTo>
                      <a:pt x="5" y="0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7" y="1"/>
                    </a:lnTo>
                    <a:lnTo>
                      <a:pt x="18" y="4"/>
                    </a:lnTo>
                    <a:lnTo>
                      <a:pt x="16" y="7"/>
                    </a:lnTo>
                    <a:lnTo>
                      <a:pt x="13" y="6"/>
                    </a:lnTo>
                    <a:lnTo>
                      <a:pt x="11" y="7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3" y="13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3" y="6"/>
                    </a:lnTo>
                    <a:lnTo>
                      <a:pt x="3" y="4"/>
                    </a:lnTo>
                  </a:path>
                </a:pathLst>
              </a:custGeom>
              <a:solidFill>
                <a:srgbClr val="A0A0A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 sz="2600">
                  <a:solidFill>
                    <a:schemeClr val="dk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4061" name="未知"/>
              <p:cNvSpPr/>
              <p:nvPr>
                <p:custDataLst>
                  <p:tags r:id="rId64"/>
                </p:custDataLst>
              </p:nvPr>
            </p:nvSpPr>
            <p:spPr>
              <a:xfrm>
                <a:off x="174" y="214"/>
                <a:ext cx="100" cy="93"/>
              </a:xfrm>
              <a:custGeom>
                <a:avLst/>
                <a:gdLst/>
                <a:ahLst/>
                <a:cxnLst>
                  <a:cxn ang="0">
                    <a:pos x="3" y="26"/>
                  </a:cxn>
                  <a:cxn ang="0">
                    <a:pos x="0" y="31"/>
                  </a:cxn>
                  <a:cxn ang="0">
                    <a:pos x="0" y="38"/>
                  </a:cxn>
                  <a:cxn ang="0">
                    <a:pos x="0" y="45"/>
                  </a:cxn>
                  <a:cxn ang="0">
                    <a:pos x="1" y="52"/>
                  </a:cxn>
                  <a:cxn ang="0">
                    <a:pos x="5" y="58"/>
                  </a:cxn>
                  <a:cxn ang="0">
                    <a:pos x="9" y="66"/>
                  </a:cxn>
                  <a:cxn ang="0">
                    <a:pos x="13" y="69"/>
                  </a:cxn>
                  <a:cxn ang="0">
                    <a:pos x="18" y="76"/>
                  </a:cxn>
                  <a:cxn ang="0">
                    <a:pos x="22" y="80"/>
                  </a:cxn>
                  <a:cxn ang="0">
                    <a:pos x="30" y="84"/>
                  </a:cxn>
                  <a:cxn ang="0">
                    <a:pos x="35" y="86"/>
                  </a:cxn>
                  <a:cxn ang="0">
                    <a:pos x="41" y="89"/>
                  </a:cxn>
                  <a:cxn ang="0">
                    <a:pos x="51" y="91"/>
                  </a:cxn>
                  <a:cxn ang="0">
                    <a:pos x="56" y="92"/>
                  </a:cxn>
                  <a:cxn ang="0">
                    <a:pos x="62" y="91"/>
                  </a:cxn>
                  <a:cxn ang="0">
                    <a:pos x="67" y="90"/>
                  </a:cxn>
                  <a:cxn ang="0">
                    <a:pos x="73" y="88"/>
                  </a:cxn>
                  <a:cxn ang="0">
                    <a:pos x="79" y="89"/>
                  </a:cxn>
                  <a:cxn ang="0">
                    <a:pos x="99" y="78"/>
                  </a:cxn>
                  <a:cxn ang="0">
                    <a:pos x="84" y="75"/>
                  </a:cxn>
                  <a:cxn ang="0">
                    <a:pos x="65" y="66"/>
                  </a:cxn>
                  <a:cxn ang="0">
                    <a:pos x="49" y="51"/>
                  </a:cxn>
                  <a:cxn ang="0">
                    <a:pos x="28" y="30"/>
                  </a:cxn>
                  <a:cxn ang="0">
                    <a:pos x="22" y="14"/>
                  </a:cxn>
                  <a:cxn ang="0">
                    <a:pos x="23" y="0"/>
                  </a:cxn>
                  <a:cxn ang="0">
                    <a:pos x="3" y="26"/>
                  </a:cxn>
                </a:cxnLst>
                <a:pathLst>
                  <a:path w="100" h="93">
                    <a:moveTo>
                      <a:pt x="3" y="26"/>
                    </a:moveTo>
                    <a:lnTo>
                      <a:pt x="0" y="31"/>
                    </a:lnTo>
                    <a:lnTo>
                      <a:pt x="0" y="38"/>
                    </a:lnTo>
                    <a:lnTo>
                      <a:pt x="0" y="45"/>
                    </a:lnTo>
                    <a:lnTo>
                      <a:pt x="1" y="52"/>
                    </a:lnTo>
                    <a:lnTo>
                      <a:pt x="5" y="58"/>
                    </a:lnTo>
                    <a:lnTo>
                      <a:pt x="9" y="66"/>
                    </a:lnTo>
                    <a:lnTo>
                      <a:pt x="13" y="69"/>
                    </a:lnTo>
                    <a:lnTo>
                      <a:pt x="18" y="76"/>
                    </a:lnTo>
                    <a:lnTo>
                      <a:pt x="22" y="80"/>
                    </a:lnTo>
                    <a:lnTo>
                      <a:pt x="30" y="84"/>
                    </a:lnTo>
                    <a:lnTo>
                      <a:pt x="35" y="86"/>
                    </a:lnTo>
                    <a:lnTo>
                      <a:pt x="41" y="89"/>
                    </a:lnTo>
                    <a:lnTo>
                      <a:pt x="51" y="91"/>
                    </a:lnTo>
                    <a:lnTo>
                      <a:pt x="56" y="92"/>
                    </a:lnTo>
                    <a:lnTo>
                      <a:pt x="62" y="91"/>
                    </a:lnTo>
                    <a:lnTo>
                      <a:pt x="67" y="90"/>
                    </a:lnTo>
                    <a:lnTo>
                      <a:pt x="73" y="88"/>
                    </a:lnTo>
                    <a:lnTo>
                      <a:pt x="79" y="89"/>
                    </a:lnTo>
                    <a:lnTo>
                      <a:pt x="99" y="78"/>
                    </a:lnTo>
                    <a:lnTo>
                      <a:pt x="84" y="75"/>
                    </a:lnTo>
                    <a:lnTo>
                      <a:pt x="65" y="66"/>
                    </a:lnTo>
                    <a:lnTo>
                      <a:pt x="49" y="51"/>
                    </a:lnTo>
                    <a:lnTo>
                      <a:pt x="28" y="30"/>
                    </a:lnTo>
                    <a:lnTo>
                      <a:pt x="22" y="14"/>
                    </a:lnTo>
                    <a:lnTo>
                      <a:pt x="23" y="0"/>
                    </a:lnTo>
                    <a:lnTo>
                      <a:pt x="3" y="26"/>
                    </a:lnTo>
                  </a:path>
                </a:pathLst>
              </a:custGeom>
              <a:solidFill>
                <a:srgbClr val="C0C0C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 sz="2600">
                  <a:solidFill>
                    <a:schemeClr val="dk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4062" name="未知"/>
              <p:cNvSpPr/>
              <p:nvPr>
                <p:custDataLst>
                  <p:tags r:id="rId65"/>
                </p:custDataLst>
              </p:nvPr>
            </p:nvSpPr>
            <p:spPr>
              <a:xfrm>
                <a:off x="177" y="209"/>
                <a:ext cx="101" cy="92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3" y="33"/>
                  </a:cxn>
                  <a:cxn ang="0">
                    <a:pos x="0" y="38"/>
                  </a:cxn>
                  <a:cxn ang="0">
                    <a:pos x="3" y="44"/>
                  </a:cxn>
                  <a:cxn ang="0">
                    <a:pos x="5" y="52"/>
                  </a:cxn>
                  <a:cxn ang="0">
                    <a:pos x="7" y="58"/>
                  </a:cxn>
                  <a:cxn ang="0">
                    <a:pos x="11" y="65"/>
                  </a:cxn>
                  <a:cxn ang="0">
                    <a:pos x="12" y="71"/>
                  </a:cxn>
                  <a:cxn ang="0">
                    <a:pos x="19" y="77"/>
                  </a:cxn>
                  <a:cxn ang="0">
                    <a:pos x="24" y="80"/>
                  </a:cxn>
                  <a:cxn ang="0">
                    <a:pos x="31" y="87"/>
                  </a:cxn>
                  <a:cxn ang="0">
                    <a:pos x="37" y="89"/>
                  </a:cxn>
                  <a:cxn ang="0">
                    <a:pos x="43" y="89"/>
                  </a:cxn>
                  <a:cxn ang="0">
                    <a:pos x="52" y="90"/>
                  </a:cxn>
                  <a:cxn ang="0">
                    <a:pos x="59" y="91"/>
                  </a:cxn>
                  <a:cxn ang="0">
                    <a:pos x="65" y="91"/>
                  </a:cxn>
                  <a:cxn ang="0">
                    <a:pos x="71" y="90"/>
                  </a:cxn>
                  <a:cxn ang="0">
                    <a:pos x="74" y="89"/>
                  </a:cxn>
                  <a:cxn ang="0">
                    <a:pos x="82" y="88"/>
                  </a:cxn>
                  <a:cxn ang="0">
                    <a:pos x="100" y="79"/>
                  </a:cxn>
                  <a:cxn ang="0">
                    <a:pos x="86" y="74"/>
                  </a:cxn>
                  <a:cxn ang="0">
                    <a:pos x="65" y="65"/>
                  </a:cxn>
                  <a:cxn ang="0">
                    <a:pos x="50" y="51"/>
                  </a:cxn>
                  <a:cxn ang="0">
                    <a:pos x="32" y="30"/>
                  </a:cxn>
                  <a:cxn ang="0">
                    <a:pos x="24" y="16"/>
                  </a:cxn>
                  <a:cxn ang="0">
                    <a:pos x="24" y="0"/>
                  </a:cxn>
                  <a:cxn ang="0">
                    <a:pos x="3" y="27"/>
                  </a:cxn>
                </a:cxnLst>
                <a:pathLst>
                  <a:path w="101" h="92">
                    <a:moveTo>
                      <a:pt x="3" y="27"/>
                    </a:moveTo>
                    <a:lnTo>
                      <a:pt x="3" y="33"/>
                    </a:lnTo>
                    <a:lnTo>
                      <a:pt x="0" y="38"/>
                    </a:lnTo>
                    <a:lnTo>
                      <a:pt x="3" y="44"/>
                    </a:lnTo>
                    <a:lnTo>
                      <a:pt x="5" y="52"/>
                    </a:lnTo>
                    <a:lnTo>
                      <a:pt x="7" y="58"/>
                    </a:lnTo>
                    <a:lnTo>
                      <a:pt x="11" y="65"/>
                    </a:lnTo>
                    <a:lnTo>
                      <a:pt x="12" y="71"/>
                    </a:lnTo>
                    <a:lnTo>
                      <a:pt x="19" y="77"/>
                    </a:lnTo>
                    <a:lnTo>
                      <a:pt x="24" y="80"/>
                    </a:lnTo>
                    <a:lnTo>
                      <a:pt x="31" y="87"/>
                    </a:lnTo>
                    <a:lnTo>
                      <a:pt x="37" y="89"/>
                    </a:lnTo>
                    <a:lnTo>
                      <a:pt x="43" y="89"/>
                    </a:lnTo>
                    <a:lnTo>
                      <a:pt x="52" y="90"/>
                    </a:lnTo>
                    <a:lnTo>
                      <a:pt x="59" y="91"/>
                    </a:lnTo>
                    <a:lnTo>
                      <a:pt x="65" y="91"/>
                    </a:lnTo>
                    <a:lnTo>
                      <a:pt x="71" y="90"/>
                    </a:lnTo>
                    <a:lnTo>
                      <a:pt x="74" y="89"/>
                    </a:lnTo>
                    <a:lnTo>
                      <a:pt x="82" y="88"/>
                    </a:lnTo>
                    <a:lnTo>
                      <a:pt x="100" y="79"/>
                    </a:lnTo>
                    <a:lnTo>
                      <a:pt x="86" y="74"/>
                    </a:lnTo>
                    <a:lnTo>
                      <a:pt x="65" y="65"/>
                    </a:lnTo>
                    <a:lnTo>
                      <a:pt x="50" y="51"/>
                    </a:lnTo>
                    <a:lnTo>
                      <a:pt x="32" y="30"/>
                    </a:lnTo>
                    <a:lnTo>
                      <a:pt x="24" y="16"/>
                    </a:lnTo>
                    <a:lnTo>
                      <a:pt x="24" y="0"/>
                    </a:lnTo>
                    <a:lnTo>
                      <a:pt x="3" y="27"/>
                    </a:lnTo>
                  </a:path>
                </a:pathLst>
              </a:custGeom>
              <a:solidFill>
                <a:srgbClr val="E0E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 sz="2600">
                  <a:solidFill>
                    <a:schemeClr val="dk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4063" name="未知"/>
              <p:cNvSpPr/>
              <p:nvPr>
                <p:custDataLst>
                  <p:tags r:id="rId66"/>
                </p:custDataLst>
              </p:nvPr>
            </p:nvSpPr>
            <p:spPr>
              <a:xfrm>
                <a:off x="183" y="204"/>
                <a:ext cx="100" cy="94"/>
              </a:xfrm>
              <a:custGeom>
                <a:avLst/>
                <a:gdLst/>
                <a:ahLst/>
                <a:cxnLst>
                  <a:cxn ang="0">
                    <a:pos x="5" y="26"/>
                  </a:cxn>
                  <a:cxn ang="0">
                    <a:pos x="3" y="32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5" y="54"/>
                  </a:cxn>
                  <a:cxn ang="0">
                    <a:pos x="8" y="58"/>
                  </a:cxn>
                  <a:cxn ang="0">
                    <a:pos x="10" y="67"/>
                  </a:cxn>
                  <a:cxn ang="0">
                    <a:pos x="15" y="71"/>
                  </a:cxn>
                  <a:cxn ang="0">
                    <a:pos x="20" y="76"/>
                  </a:cxn>
                  <a:cxn ang="0">
                    <a:pos x="25" y="81"/>
                  </a:cxn>
                  <a:cxn ang="0">
                    <a:pos x="32" y="85"/>
                  </a:cxn>
                  <a:cxn ang="0">
                    <a:pos x="39" y="87"/>
                  </a:cxn>
                  <a:cxn ang="0">
                    <a:pos x="42" y="88"/>
                  </a:cxn>
                  <a:cxn ang="0">
                    <a:pos x="51" y="91"/>
                  </a:cxn>
                  <a:cxn ang="0">
                    <a:pos x="59" y="90"/>
                  </a:cxn>
                  <a:cxn ang="0">
                    <a:pos x="64" y="93"/>
                  </a:cxn>
                  <a:cxn ang="0">
                    <a:pos x="70" y="91"/>
                  </a:cxn>
                  <a:cxn ang="0">
                    <a:pos x="75" y="90"/>
                  </a:cxn>
                  <a:cxn ang="0">
                    <a:pos x="80" y="89"/>
                  </a:cxn>
                  <a:cxn ang="0">
                    <a:pos x="99" y="81"/>
                  </a:cxn>
                  <a:cxn ang="0">
                    <a:pos x="86" y="76"/>
                  </a:cxn>
                  <a:cxn ang="0">
                    <a:pos x="67" y="65"/>
                  </a:cxn>
                  <a:cxn ang="0">
                    <a:pos x="51" y="49"/>
                  </a:cxn>
                  <a:cxn ang="0">
                    <a:pos x="32" y="30"/>
                  </a:cxn>
                  <a:cxn ang="0">
                    <a:pos x="27" y="15"/>
                  </a:cxn>
                  <a:cxn ang="0">
                    <a:pos x="26" y="0"/>
                  </a:cxn>
                  <a:cxn ang="0">
                    <a:pos x="5" y="26"/>
                  </a:cxn>
                </a:cxnLst>
                <a:pathLst>
                  <a:path w="100" h="94">
                    <a:moveTo>
                      <a:pt x="5" y="26"/>
                    </a:moveTo>
                    <a:lnTo>
                      <a:pt x="3" y="32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5" y="54"/>
                    </a:lnTo>
                    <a:lnTo>
                      <a:pt x="8" y="58"/>
                    </a:lnTo>
                    <a:lnTo>
                      <a:pt x="10" y="67"/>
                    </a:lnTo>
                    <a:lnTo>
                      <a:pt x="15" y="71"/>
                    </a:lnTo>
                    <a:lnTo>
                      <a:pt x="20" y="76"/>
                    </a:lnTo>
                    <a:lnTo>
                      <a:pt x="25" y="81"/>
                    </a:lnTo>
                    <a:lnTo>
                      <a:pt x="32" y="85"/>
                    </a:lnTo>
                    <a:lnTo>
                      <a:pt x="39" y="87"/>
                    </a:lnTo>
                    <a:lnTo>
                      <a:pt x="42" y="88"/>
                    </a:lnTo>
                    <a:lnTo>
                      <a:pt x="51" y="91"/>
                    </a:lnTo>
                    <a:lnTo>
                      <a:pt x="59" y="90"/>
                    </a:lnTo>
                    <a:lnTo>
                      <a:pt x="64" y="93"/>
                    </a:lnTo>
                    <a:lnTo>
                      <a:pt x="70" y="91"/>
                    </a:lnTo>
                    <a:lnTo>
                      <a:pt x="75" y="90"/>
                    </a:lnTo>
                    <a:lnTo>
                      <a:pt x="80" y="89"/>
                    </a:lnTo>
                    <a:lnTo>
                      <a:pt x="99" y="81"/>
                    </a:lnTo>
                    <a:lnTo>
                      <a:pt x="86" y="76"/>
                    </a:lnTo>
                    <a:lnTo>
                      <a:pt x="67" y="65"/>
                    </a:lnTo>
                    <a:lnTo>
                      <a:pt x="51" y="49"/>
                    </a:lnTo>
                    <a:lnTo>
                      <a:pt x="32" y="30"/>
                    </a:lnTo>
                    <a:lnTo>
                      <a:pt x="27" y="15"/>
                    </a:lnTo>
                    <a:lnTo>
                      <a:pt x="26" y="0"/>
                    </a:lnTo>
                    <a:lnTo>
                      <a:pt x="5" y="26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 sz="2600">
                  <a:solidFill>
                    <a:schemeClr val="dk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4064" name="未知"/>
              <p:cNvSpPr/>
              <p:nvPr>
                <p:custDataLst>
                  <p:tags r:id="rId67"/>
                </p:custDataLst>
              </p:nvPr>
            </p:nvSpPr>
            <p:spPr>
              <a:xfrm>
                <a:off x="281" y="177"/>
                <a:ext cx="51" cy="109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25" y="12"/>
                  </a:cxn>
                  <a:cxn ang="0">
                    <a:pos x="34" y="15"/>
                  </a:cxn>
                  <a:cxn ang="0">
                    <a:pos x="36" y="18"/>
                  </a:cxn>
                  <a:cxn ang="0">
                    <a:pos x="40" y="22"/>
                  </a:cxn>
                  <a:cxn ang="0">
                    <a:pos x="44" y="27"/>
                  </a:cxn>
                  <a:cxn ang="0">
                    <a:pos x="45" y="32"/>
                  </a:cxn>
                  <a:cxn ang="0">
                    <a:pos x="46" y="35"/>
                  </a:cxn>
                  <a:cxn ang="0">
                    <a:pos x="49" y="44"/>
                  </a:cxn>
                  <a:cxn ang="0">
                    <a:pos x="49" y="48"/>
                  </a:cxn>
                  <a:cxn ang="0">
                    <a:pos x="50" y="55"/>
                  </a:cxn>
                  <a:cxn ang="0">
                    <a:pos x="49" y="61"/>
                  </a:cxn>
                  <a:cxn ang="0">
                    <a:pos x="48" y="67"/>
                  </a:cxn>
                  <a:cxn ang="0">
                    <a:pos x="48" y="70"/>
                  </a:cxn>
                  <a:cxn ang="0">
                    <a:pos x="45" y="79"/>
                  </a:cxn>
                  <a:cxn ang="0">
                    <a:pos x="44" y="84"/>
                  </a:cxn>
                  <a:cxn ang="0">
                    <a:pos x="36" y="93"/>
                  </a:cxn>
                  <a:cxn ang="0">
                    <a:pos x="19" y="108"/>
                  </a:cxn>
                  <a:cxn ang="0">
                    <a:pos x="21" y="95"/>
                  </a:cxn>
                  <a:cxn ang="0">
                    <a:pos x="24" y="76"/>
                  </a:cxn>
                  <a:cxn ang="0">
                    <a:pos x="27" y="43"/>
                  </a:cxn>
                  <a:cxn ang="0">
                    <a:pos x="18" y="19"/>
                  </a:cxn>
                  <a:cxn ang="0">
                    <a:pos x="2" y="6"/>
                  </a:cxn>
                  <a:cxn ang="0">
                    <a:pos x="0" y="0"/>
                  </a:cxn>
                  <a:cxn ang="0">
                    <a:pos x="14" y="5"/>
                  </a:cxn>
                </a:cxnLst>
                <a:pathLst>
                  <a:path w="51" h="109">
                    <a:moveTo>
                      <a:pt x="14" y="5"/>
                    </a:moveTo>
                    <a:lnTo>
                      <a:pt x="25" y="12"/>
                    </a:lnTo>
                    <a:lnTo>
                      <a:pt x="34" y="15"/>
                    </a:lnTo>
                    <a:lnTo>
                      <a:pt x="36" y="18"/>
                    </a:lnTo>
                    <a:lnTo>
                      <a:pt x="40" y="22"/>
                    </a:lnTo>
                    <a:lnTo>
                      <a:pt x="44" y="27"/>
                    </a:lnTo>
                    <a:lnTo>
                      <a:pt x="45" y="32"/>
                    </a:lnTo>
                    <a:lnTo>
                      <a:pt x="46" y="35"/>
                    </a:lnTo>
                    <a:lnTo>
                      <a:pt x="49" y="44"/>
                    </a:lnTo>
                    <a:lnTo>
                      <a:pt x="49" y="48"/>
                    </a:lnTo>
                    <a:lnTo>
                      <a:pt x="50" y="55"/>
                    </a:lnTo>
                    <a:lnTo>
                      <a:pt x="49" y="61"/>
                    </a:lnTo>
                    <a:lnTo>
                      <a:pt x="48" y="67"/>
                    </a:lnTo>
                    <a:lnTo>
                      <a:pt x="48" y="70"/>
                    </a:lnTo>
                    <a:lnTo>
                      <a:pt x="45" y="79"/>
                    </a:lnTo>
                    <a:lnTo>
                      <a:pt x="44" y="84"/>
                    </a:lnTo>
                    <a:lnTo>
                      <a:pt x="36" y="93"/>
                    </a:lnTo>
                    <a:lnTo>
                      <a:pt x="19" y="108"/>
                    </a:lnTo>
                    <a:lnTo>
                      <a:pt x="21" y="95"/>
                    </a:lnTo>
                    <a:lnTo>
                      <a:pt x="24" y="76"/>
                    </a:lnTo>
                    <a:lnTo>
                      <a:pt x="27" y="43"/>
                    </a:lnTo>
                    <a:lnTo>
                      <a:pt x="18" y="19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14" y="5"/>
                    </a:lnTo>
                  </a:path>
                </a:pathLst>
              </a:custGeom>
              <a:solidFill>
                <a:srgbClr val="C0C0C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 sz="2600">
                  <a:solidFill>
                    <a:schemeClr val="dk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4065" name="未知"/>
              <p:cNvSpPr/>
              <p:nvPr>
                <p:custDataLst>
                  <p:tags r:id="rId68"/>
                </p:custDataLst>
              </p:nvPr>
            </p:nvSpPr>
            <p:spPr>
              <a:xfrm>
                <a:off x="274" y="180"/>
                <a:ext cx="51" cy="108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8" y="8"/>
                  </a:cxn>
                  <a:cxn ang="0">
                    <a:pos x="33" y="14"/>
                  </a:cxn>
                  <a:cxn ang="0">
                    <a:pos x="37" y="19"/>
                  </a:cxn>
                  <a:cxn ang="0">
                    <a:pos x="41" y="22"/>
                  </a:cxn>
                  <a:cxn ang="0">
                    <a:pos x="44" y="28"/>
                  </a:cxn>
                  <a:cxn ang="0">
                    <a:pos x="46" y="31"/>
                  </a:cxn>
                  <a:cxn ang="0">
                    <a:pos x="48" y="34"/>
                  </a:cxn>
                  <a:cxn ang="0">
                    <a:pos x="50" y="43"/>
                  </a:cxn>
                  <a:cxn ang="0">
                    <a:pos x="50" y="48"/>
                  </a:cxn>
                  <a:cxn ang="0">
                    <a:pos x="50" y="53"/>
                  </a:cxn>
                  <a:cxn ang="0">
                    <a:pos x="49" y="58"/>
                  </a:cxn>
                  <a:cxn ang="0">
                    <a:pos x="49" y="66"/>
                  </a:cxn>
                  <a:cxn ang="0">
                    <a:pos x="49" y="71"/>
                  </a:cxn>
                  <a:cxn ang="0">
                    <a:pos x="45" y="78"/>
                  </a:cxn>
                  <a:cxn ang="0">
                    <a:pos x="42" y="83"/>
                  </a:cxn>
                  <a:cxn ang="0">
                    <a:pos x="38" y="92"/>
                  </a:cxn>
                  <a:cxn ang="0">
                    <a:pos x="19" y="107"/>
                  </a:cxn>
                  <a:cxn ang="0">
                    <a:pos x="22" y="93"/>
                  </a:cxn>
                  <a:cxn ang="0">
                    <a:pos x="25" y="73"/>
                  </a:cxn>
                  <a:cxn ang="0">
                    <a:pos x="27" y="42"/>
                  </a:cxn>
                  <a:cxn ang="0">
                    <a:pos x="18" y="20"/>
                  </a:cxn>
                  <a:cxn ang="0">
                    <a:pos x="3" y="6"/>
                  </a:cxn>
                  <a:cxn ang="0">
                    <a:pos x="0" y="0"/>
                  </a:cxn>
                  <a:cxn ang="0">
                    <a:pos x="15" y="3"/>
                  </a:cxn>
                </a:cxnLst>
                <a:pathLst>
                  <a:path w="51" h="108">
                    <a:moveTo>
                      <a:pt x="15" y="3"/>
                    </a:moveTo>
                    <a:lnTo>
                      <a:pt x="28" y="8"/>
                    </a:lnTo>
                    <a:lnTo>
                      <a:pt x="33" y="14"/>
                    </a:lnTo>
                    <a:lnTo>
                      <a:pt x="37" y="19"/>
                    </a:lnTo>
                    <a:lnTo>
                      <a:pt x="41" y="22"/>
                    </a:lnTo>
                    <a:lnTo>
                      <a:pt x="44" y="28"/>
                    </a:lnTo>
                    <a:lnTo>
                      <a:pt x="46" y="31"/>
                    </a:lnTo>
                    <a:lnTo>
                      <a:pt x="48" y="34"/>
                    </a:lnTo>
                    <a:lnTo>
                      <a:pt x="50" y="43"/>
                    </a:lnTo>
                    <a:lnTo>
                      <a:pt x="50" y="48"/>
                    </a:lnTo>
                    <a:lnTo>
                      <a:pt x="50" y="53"/>
                    </a:lnTo>
                    <a:lnTo>
                      <a:pt x="49" y="58"/>
                    </a:lnTo>
                    <a:lnTo>
                      <a:pt x="49" y="66"/>
                    </a:lnTo>
                    <a:lnTo>
                      <a:pt x="49" y="71"/>
                    </a:lnTo>
                    <a:lnTo>
                      <a:pt x="45" y="78"/>
                    </a:lnTo>
                    <a:lnTo>
                      <a:pt x="42" y="83"/>
                    </a:lnTo>
                    <a:lnTo>
                      <a:pt x="38" y="92"/>
                    </a:lnTo>
                    <a:lnTo>
                      <a:pt x="19" y="107"/>
                    </a:lnTo>
                    <a:lnTo>
                      <a:pt x="22" y="93"/>
                    </a:lnTo>
                    <a:lnTo>
                      <a:pt x="25" y="73"/>
                    </a:lnTo>
                    <a:lnTo>
                      <a:pt x="27" y="42"/>
                    </a:lnTo>
                    <a:lnTo>
                      <a:pt x="18" y="20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15" y="3"/>
                    </a:lnTo>
                  </a:path>
                </a:pathLst>
              </a:custGeom>
              <a:solidFill>
                <a:srgbClr val="E0E0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 sz="2600">
                  <a:solidFill>
                    <a:schemeClr val="dk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4066" name="未知"/>
              <p:cNvSpPr/>
              <p:nvPr>
                <p:custDataLst>
                  <p:tags r:id="rId69"/>
                </p:custDataLst>
              </p:nvPr>
            </p:nvSpPr>
            <p:spPr>
              <a:xfrm>
                <a:off x="268" y="180"/>
                <a:ext cx="50" cy="109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25" y="9"/>
                  </a:cxn>
                  <a:cxn ang="0">
                    <a:pos x="32" y="14"/>
                  </a:cxn>
                  <a:cxn ang="0">
                    <a:pos x="38" y="19"/>
                  </a:cxn>
                  <a:cxn ang="0">
                    <a:pos x="38" y="22"/>
                  </a:cxn>
                  <a:cxn ang="0">
                    <a:pos x="41" y="27"/>
                  </a:cxn>
                  <a:cxn ang="0">
                    <a:pos x="44" y="31"/>
                  </a:cxn>
                  <a:cxn ang="0">
                    <a:pos x="47" y="37"/>
                  </a:cxn>
                  <a:cxn ang="0">
                    <a:pos x="47" y="42"/>
                  </a:cxn>
                  <a:cxn ang="0">
                    <a:pos x="49" y="47"/>
                  </a:cxn>
                  <a:cxn ang="0">
                    <a:pos x="49" y="54"/>
                  </a:cxn>
                  <a:cxn ang="0">
                    <a:pos x="49" y="59"/>
                  </a:cxn>
                  <a:cxn ang="0">
                    <a:pos x="46" y="68"/>
                  </a:cxn>
                  <a:cxn ang="0">
                    <a:pos x="47" y="71"/>
                  </a:cxn>
                  <a:cxn ang="0">
                    <a:pos x="45" y="77"/>
                  </a:cxn>
                  <a:cxn ang="0">
                    <a:pos x="41" y="82"/>
                  </a:cxn>
                  <a:cxn ang="0">
                    <a:pos x="35" y="90"/>
                  </a:cxn>
                  <a:cxn ang="0">
                    <a:pos x="16" y="108"/>
                  </a:cxn>
                  <a:cxn ang="0">
                    <a:pos x="22" y="96"/>
                  </a:cxn>
                  <a:cxn ang="0">
                    <a:pos x="24" y="73"/>
                  </a:cxn>
                  <a:cxn ang="0">
                    <a:pos x="25" y="44"/>
                  </a:cxn>
                  <a:cxn ang="0">
                    <a:pos x="17" y="23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3" y="4"/>
                  </a:cxn>
                </a:cxnLst>
                <a:pathLst>
                  <a:path w="50" h="109">
                    <a:moveTo>
                      <a:pt x="13" y="4"/>
                    </a:moveTo>
                    <a:lnTo>
                      <a:pt x="25" y="9"/>
                    </a:lnTo>
                    <a:lnTo>
                      <a:pt x="32" y="14"/>
                    </a:lnTo>
                    <a:lnTo>
                      <a:pt x="38" y="19"/>
                    </a:lnTo>
                    <a:lnTo>
                      <a:pt x="38" y="22"/>
                    </a:lnTo>
                    <a:lnTo>
                      <a:pt x="41" y="27"/>
                    </a:lnTo>
                    <a:lnTo>
                      <a:pt x="44" y="31"/>
                    </a:lnTo>
                    <a:lnTo>
                      <a:pt x="47" y="37"/>
                    </a:lnTo>
                    <a:lnTo>
                      <a:pt x="47" y="42"/>
                    </a:lnTo>
                    <a:lnTo>
                      <a:pt x="49" y="47"/>
                    </a:lnTo>
                    <a:lnTo>
                      <a:pt x="49" y="54"/>
                    </a:lnTo>
                    <a:lnTo>
                      <a:pt x="49" y="59"/>
                    </a:lnTo>
                    <a:lnTo>
                      <a:pt x="46" y="68"/>
                    </a:lnTo>
                    <a:lnTo>
                      <a:pt x="47" y="71"/>
                    </a:lnTo>
                    <a:lnTo>
                      <a:pt x="45" y="77"/>
                    </a:lnTo>
                    <a:lnTo>
                      <a:pt x="41" y="82"/>
                    </a:lnTo>
                    <a:lnTo>
                      <a:pt x="35" y="90"/>
                    </a:lnTo>
                    <a:lnTo>
                      <a:pt x="16" y="108"/>
                    </a:lnTo>
                    <a:lnTo>
                      <a:pt x="22" y="96"/>
                    </a:lnTo>
                    <a:lnTo>
                      <a:pt x="24" y="73"/>
                    </a:lnTo>
                    <a:lnTo>
                      <a:pt x="25" y="44"/>
                    </a:lnTo>
                    <a:lnTo>
                      <a:pt x="17" y="23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3" y="4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 sz="2600">
                  <a:solidFill>
                    <a:schemeClr val="dk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4067" name="未知"/>
              <p:cNvSpPr/>
              <p:nvPr>
                <p:custDataLst>
                  <p:tags r:id="rId70"/>
                </p:custDataLst>
              </p:nvPr>
            </p:nvSpPr>
            <p:spPr>
              <a:xfrm>
                <a:off x="152" y="179"/>
                <a:ext cx="193" cy="121"/>
              </a:xfrm>
              <a:custGeom>
                <a:avLst/>
                <a:gdLst/>
                <a:ahLst/>
                <a:cxnLst>
                  <a:cxn ang="0">
                    <a:pos x="2" y="120"/>
                  </a:cxn>
                  <a:cxn ang="0">
                    <a:pos x="11" y="112"/>
                  </a:cxn>
                  <a:cxn ang="0">
                    <a:pos x="18" y="106"/>
                  </a:cxn>
                  <a:cxn ang="0">
                    <a:pos x="28" y="97"/>
                  </a:cxn>
                  <a:cxn ang="0">
                    <a:pos x="35" y="87"/>
                  </a:cxn>
                  <a:cxn ang="0">
                    <a:pos x="45" y="81"/>
                  </a:cxn>
                  <a:cxn ang="0">
                    <a:pos x="54" y="75"/>
                  </a:cxn>
                  <a:cxn ang="0">
                    <a:pos x="71" y="65"/>
                  </a:cxn>
                  <a:cxn ang="0">
                    <a:pos x="92" y="56"/>
                  </a:cxn>
                  <a:cxn ang="0">
                    <a:pos x="114" y="45"/>
                  </a:cxn>
                  <a:cxn ang="0">
                    <a:pos x="129" y="38"/>
                  </a:cxn>
                  <a:cxn ang="0">
                    <a:pos x="140" y="33"/>
                  </a:cxn>
                  <a:cxn ang="0">
                    <a:pos x="152" y="26"/>
                  </a:cxn>
                  <a:cxn ang="0">
                    <a:pos x="158" y="26"/>
                  </a:cxn>
                  <a:cxn ang="0">
                    <a:pos x="173" y="28"/>
                  </a:cxn>
                  <a:cxn ang="0">
                    <a:pos x="177" y="29"/>
                  </a:cxn>
                  <a:cxn ang="0">
                    <a:pos x="185" y="31"/>
                  </a:cxn>
                  <a:cxn ang="0">
                    <a:pos x="192" y="32"/>
                  </a:cxn>
                  <a:cxn ang="0">
                    <a:pos x="174" y="23"/>
                  </a:cxn>
                  <a:cxn ang="0">
                    <a:pos x="164" y="16"/>
                  </a:cxn>
                  <a:cxn ang="0">
                    <a:pos x="145" y="10"/>
                  </a:cxn>
                  <a:cxn ang="0">
                    <a:pos x="132" y="5"/>
                  </a:cxn>
                  <a:cxn ang="0">
                    <a:pos x="119" y="2"/>
                  </a:cxn>
                  <a:cxn ang="0">
                    <a:pos x="108" y="0"/>
                  </a:cxn>
                  <a:cxn ang="0">
                    <a:pos x="97" y="2"/>
                  </a:cxn>
                  <a:cxn ang="0">
                    <a:pos x="83" y="4"/>
                  </a:cxn>
                  <a:cxn ang="0">
                    <a:pos x="66" y="14"/>
                  </a:cxn>
                  <a:cxn ang="0">
                    <a:pos x="51" y="26"/>
                  </a:cxn>
                  <a:cxn ang="0">
                    <a:pos x="37" y="45"/>
                  </a:cxn>
                  <a:cxn ang="0">
                    <a:pos x="27" y="53"/>
                  </a:cxn>
                  <a:cxn ang="0">
                    <a:pos x="15" y="69"/>
                  </a:cxn>
                  <a:cxn ang="0">
                    <a:pos x="7" y="82"/>
                  </a:cxn>
                  <a:cxn ang="0">
                    <a:pos x="4" y="93"/>
                  </a:cxn>
                  <a:cxn ang="0">
                    <a:pos x="3" y="104"/>
                  </a:cxn>
                  <a:cxn ang="0">
                    <a:pos x="0" y="115"/>
                  </a:cxn>
                  <a:cxn ang="0">
                    <a:pos x="2" y="120"/>
                  </a:cxn>
                </a:cxnLst>
                <a:pathLst>
                  <a:path w="193" h="121">
                    <a:moveTo>
                      <a:pt x="2" y="120"/>
                    </a:moveTo>
                    <a:lnTo>
                      <a:pt x="11" y="112"/>
                    </a:lnTo>
                    <a:lnTo>
                      <a:pt x="18" y="106"/>
                    </a:lnTo>
                    <a:lnTo>
                      <a:pt x="28" y="97"/>
                    </a:lnTo>
                    <a:lnTo>
                      <a:pt x="35" y="87"/>
                    </a:lnTo>
                    <a:lnTo>
                      <a:pt x="45" y="81"/>
                    </a:lnTo>
                    <a:lnTo>
                      <a:pt x="54" y="75"/>
                    </a:lnTo>
                    <a:lnTo>
                      <a:pt x="71" y="65"/>
                    </a:lnTo>
                    <a:lnTo>
                      <a:pt x="92" y="56"/>
                    </a:lnTo>
                    <a:lnTo>
                      <a:pt x="114" y="45"/>
                    </a:lnTo>
                    <a:lnTo>
                      <a:pt x="129" y="38"/>
                    </a:lnTo>
                    <a:lnTo>
                      <a:pt x="140" y="33"/>
                    </a:lnTo>
                    <a:lnTo>
                      <a:pt x="152" y="26"/>
                    </a:lnTo>
                    <a:lnTo>
                      <a:pt x="158" y="26"/>
                    </a:lnTo>
                    <a:lnTo>
                      <a:pt x="173" y="28"/>
                    </a:lnTo>
                    <a:lnTo>
                      <a:pt x="177" y="29"/>
                    </a:lnTo>
                    <a:lnTo>
                      <a:pt x="185" y="31"/>
                    </a:lnTo>
                    <a:lnTo>
                      <a:pt x="192" y="32"/>
                    </a:lnTo>
                    <a:lnTo>
                      <a:pt x="174" y="23"/>
                    </a:lnTo>
                    <a:lnTo>
                      <a:pt x="164" y="16"/>
                    </a:lnTo>
                    <a:lnTo>
                      <a:pt x="145" y="10"/>
                    </a:lnTo>
                    <a:lnTo>
                      <a:pt x="132" y="5"/>
                    </a:lnTo>
                    <a:lnTo>
                      <a:pt x="119" y="2"/>
                    </a:lnTo>
                    <a:lnTo>
                      <a:pt x="108" y="0"/>
                    </a:lnTo>
                    <a:lnTo>
                      <a:pt x="97" y="2"/>
                    </a:lnTo>
                    <a:lnTo>
                      <a:pt x="83" y="4"/>
                    </a:lnTo>
                    <a:lnTo>
                      <a:pt x="66" y="14"/>
                    </a:lnTo>
                    <a:lnTo>
                      <a:pt x="51" y="26"/>
                    </a:lnTo>
                    <a:lnTo>
                      <a:pt x="37" y="45"/>
                    </a:lnTo>
                    <a:lnTo>
                      <a:pt x="27" y="53"/>
                    </a:lnTo>
                    <a:lnTo>
                      <a:pt x="15" y="69"/>
                    </a:lnTo>
                    <a:lnTo>
                      <a:pt x="7" y="82"/>
                    </a:lnTo>
                    <a:lnTo>
                      <a:pt x="4" y="93"/>
                    </a:lnTo>
                    <a:lnTo>
                      <a:pt x="3" y="104"/>
                    </a:lnTo>
                    <a:lnTo>
                      <a:pt x="0" y="115"/>
                    </a:lnTo>
                    <a:lnTo>
                      <a:pt x="2" y="120"/>
                    </a:lnTo>
                  </a:path>
                </a:pathLst>
              </a:custGeom>
              <a:solidFill>
                <a:srgbClr val="A0A0A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 sz="2600">
                  <a:solidFill>
                    <a:schemeClr val="dk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4068" name="椭圆 55367"/>
              <p:cNvSpPr/>
              <p:nvPr>
                <p:custDataLst>
                  <p:tags r:id="rId71"/>
                </p:custDataLst>
              </p:nvPr>
            </p:nvSpPr>
            <p:spPr>
              <a:xfrm rot="-540000">
                <a:off x="191" y="176"/>
                <a:ext cx="121" cy="118"/>
              </a:xfrm>
              <a:prstGeom prst="ellipse">
                <a:avLst/>
              </a:prstGeom>
              <a:solidFill>
                <a:srgbClr val="804000"/>
              </a:solidFill>
              <a:ln w="9525">
                <a:noFill/>
              </a:ln>
            </p:spPr>
            <p:txBody>
              <a:bodyPr/>
              <a:p>
                <a:pPr algn="ctr" eaLnBrk="1" hangingPunct="1">
                  <a:buFont typeface="Arial" panose="020B0604020202020204" pitchFamily="34" charset="0"/>
                </a:pPr>
                <a:endParaRPr lang="zh-CN" altLang="en-US" sz="2600" dirty="0">
                  <a:solidFill>
                    <a:schemeClr val="dk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4069" name="未知"/>
              <p:cNvSpPr/>
              <p:nvPr>
                <p:custDataLst>
                  <p:tags r:id="rId72"/>
                </p:custDataLst>
              </p:nvPr>
            </p:nvSpPr>
            <p:spPr>
              <a:xfrm>
                <a:off x="188" y="178"/>
                <a:ext cx="117" cy="82"/>
              </a:xfrm>
              <a:custGeom>
                <a:avLst/>
                <a:gdLst/>
                <a:ahLst/>
                <a:cxnLst>
                  <a:cxn ang="0">
                    <a:pos x="10" y="81"/>
                  </a:cxn>
                  <a:cxn ang="0">
                    <a:pos x="16" y="75"/>
                  </a:cxn>
                  <a:cxn ang="0">
                    <a:pos x="26" y="71"/>
                  </a:cxn>
                  <a:cxn ang="0">
                    <a:pos x="38" y="63"/>
                  </a:cxn>
                  <a:cxn ang="0">
                    <a:pos x="52" y="55"/>
                  </a:cxn>
                  <a:cxn ang="0">
                    <a:pos x="68" y="49"/>
                  </a:cxn>
                  <a:cxn ang="0">
                    <a:pos x="82" y="42"/>
                  </a:cxn>
                  <a:cxn ang="0">
                    <a:pos x="96" y="38"/>
                  </a:cxn>
                  <a:cxn ang="0">
                    <a:pos x="107" y="32"/>
                  </a:cxn>
                  <a:cxn ang="0">
                    <a:pos x="116" y="27"/>
                  </a:cxn>
                  <a:cxn ang="0">
                    <a:pos x="111" y="21"/>
                  </a:cxn>
                  <a:cxn ang="0">
                    <a:pos x="107" y="14"/>
                  </a:cxn>
                  <a:cxn ang="0">
                    <a:pos x="104" y="12"/>
                  </a:cxn>
                  <a:cxn ang="0">
                    <a:pos x="93" y="6"/>
                  </a:cxn>
                  <a:cxn ang="0">
                    <a:pos x="82" y="1"/>
                  </a:cxn>
                  <a:cxn ang="0">
                    <a:pos x="74" y="0"/>
                  </a:cxn>
                  <a:cxn ang="0">
                    <a:pos x="65" y="0"/>
                  </a:cxn>
                  <a:cxn ang="0">
                    <a:pos x="51" y="3"/>
                  </a:cxn>
                  <a:cxn ang="0">
                    <a:pos x="36" y="14"/>
                  </a:cxn>
                  <a:cxn ang="0">
                    <a:pos x="22" y="26"/>
                  </a:cxn>
                  <a:cxn ang="0">
                    <a:pos x="7" y="39"/>
                  </a:cxn>
                  <a:cxn ang="0">
                    <a:pos x="4" y="43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5" y="72"/>
                  </a:cxn>
                  <a:cxn ang="0">
                    <a:pos x="10" y="81"/>
                  </a:cxn>
                </a:cxnLst>
                <a:pathLst>
                  <a:path w="117" h="82">
                    <a:moveTo>
                      <a:pt x="10" y="81"/>
                    </a:moveTo>
                    <a:lnTo>
                      <a:pt x="16" y="75"/>
                    </a:lnTo>
                    <a:lnTo>
                      <a:pt x="26" y="71"/>
                    </a:lnTo>
                    <a:lnTo>
                      <a:pt x="38" y="63"/>
                    </a:lnTo>
                    <a:lnTo>
                      <a:pt x="52" y="55"/>
                    </a:lnTo>
                    <a:lnTo>
                      <a:pt x="68" y="49"/>
                    </a:lnTo>
                    <a:lnTo>
                      <a:pt x="82" y="42"/>
                    </a:lnTo>
                    <a:lnTo>
                      <a:pt x="96" y="38"/>
                    </a:lnTo>
                    <a:lnTo>
                      <a:pt x="107" y="32"/>
                    </a:lnTo>
                    <a:lnTo>
                      <a:pt x="116" y="27"/>
                    </a:lnTo>
                    <a:lnTo>
                      <a:pt x="111" y="21"/>
                    </a:lnTo>
                    <a:lnTo>
                      <a:pt x="107" y="14"/>
                    </a:lnTo>
                    <a:lnTo>
                      <a:pt x="104" y="12"/>
                    </a:lnTo>
                    <a:lnTo>
                      <a:pt x="93" y="6"/>
                    </a:lnTo>
                    <a:lnTo>
                      <a:pt x="82" y="1"/>
                    </a:lnTo>
                    <a:lnTo>
                      <a:pt x="74" y="0"/>
                    </a:lnTo>
                    <a:lnTo>
                      <a:pt x="65" y="0"/>
                    </a:lnTo>
                    <a:lnTo>
                      <a:pt x="51" y="3"/>
                    </a:lnTo>
                    <a:lnTo>
                      <a:pt x="36" y="14"/>
                    </a:lnTo>
                    <a:lnTo>
                      <a:pt x="22" y="26"/>
                    </a:lnTo>
                    <a:lnTo>
                      <a:pt x="7" y="39"/>
                    </a:lnTo>
                    <a:lnTo>
                      <a:pt x="4" y="43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5" y="72"/>
                    </a:lnTo>
                    <a:lnTo>
                      <a:pt x="10" y="81"/>
                    </a:lnTo>
                  </a:path>
                </a:pathLst>
              </a:custGeom>
              <a:solidFill>
                <a:srgbClr val="201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 sz="2600">
                  <a:solidFill>
                    <a:schemeClr val="dk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4070" name="椭圆 55369"/>
              <p:cNvSpPr/>
              <p:nvPr>
                <p:custDataLst>
                  <p:tags r:id="rId73"/>
                </p:custDataLst>
              </p:nvPr>
            </p:nvSpPr>
            <p:spPr>
              <a:xfrm rot="-540000">
                <a:off x="227" y="209"/>
                <a:ext cx="51" cy="50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p>
                <a:pPr algn="ctr" eaLnBrk="1" hangingPunct="1">
                  <a:buFont typeface="Arial" panose="020B0604020202020204" pitchFamily="34" charset="0"/>
                </a:pPr>
                <a:endParaRPr lang="zh-CN" altLang="en-US" sz="2600" dirty="0">
                  <a:solidFill>
                    <a:schemeClr val="dk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4071" name="椭圆 55370"/>
              <p:cNvSpPr/>
              <p:nvPr>
                <p:custDataLst>
                  <p:tags r:id="rId74"/>
                </p:custDataLst>
              </p:nvPr>
            </p:nvSpPr>
            <p:spPr>
              <a:xfrm rot="-540000">
                <a:off x="221" y="212"/>
                <a:ext cx="18" cy="16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pPr algn="ctr" eaLnBrk="1" hangingPunct="1">
                  <a:buFont typeface="Arial" panose="020B0604020202020204" pitchFamily="34" charset="0"/>
                </a:pPr>
                <a:endParaRPr lang="zh-CN" altLang="en-US" sz="2600" dirty="0">
                  <a:solidFill>
                    <a:schemeClr val="dk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4072" name="未知"/>
              <p:cNvSpPr/>
              <p:nvPr>
                <p:custDataLst>
                  <p:tags r:id="rId75"/>
                </p:custDataLst>
              </p:nvPr>
            </p:nvSpPr>
            <p:spPr>
              <a:xfrm>
                <a:off x="357" y="213"/>
                <a:ext cx="17" cy="1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" y="0"/>
                  </a:cxn>
                  <a:cxn ang="0">
                    <a:pos x="8" y="0"/>
                  </a:cxn>
                  <a:cxn ang="0">
                    <a:pos x="14" y="0"/>
                  </a:cxn>
                  <a:cxn ang="0">
                    <a:pos x="16" y="4"/>
                  </a:cxn>
                  <a:cxn ang="0">
                    <a:pos x="16" y="6"/>
                  </a:cxn>
                  <a:cxn ang="0">
                    <a:pos x="16" y="6"/>
                  </a:cxn>
                  <a:cxn ang="0">
                    <a:pos x="12" y="10"/>
                  </a:cxn>
                  <a:cxn ang="0">
                    <a:pos x="6" y="12"/>
                  </a:cxn>
                  <a:cxn ang="0">
                    <a:pos x="1" y="14"/>
                  </a:cxn>
                  <a:cxn ang="0">
                    <a:pos x="1" y="16"/>
                  </a:cxn>
                  <a:cxn ang="0">
                    <a:pos x="1" y="14"/>
                  </a:cxn>
                  <a:cxn ang="0">
                    <a:pos x="4" y="1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0" y="2"/>
                  </a:cxn>
                </a:cxnLst>
                <a:pathLst>
                  <a:path w="17" h="17">
                    <a:moveTo>
                      <a:pt x="0" y="2"/>
                    </a:moveTo>
                    <a:lnTo>
                      <a:pt x="3" y="0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2" y="10"/>
                    </a:lnTo>
                    <a:lnTo>
                      <a:pt x="6" y="12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4" y="10"/>
                    </a:lnTo>
                    <a:lnTo>
                      <a:pt x="4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600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 sz="2600">
                  <a:solidFill>
                    <a:schemeClr val="dk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4073" name="未知"/>
              <p:cNvSpPr/>
              <p:nvPr>
                <p:custDataLst>
                  <p:tags r:id="rId76"/>
                </p:custDataLst>
              </p:nvPr>
            </p:nvSpPr>
            <p:spPr>
              <a:xfrm>
                <a:off x="154" y="221"/>
                <a:ext cx="203" cy="102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11" y="87"/>
                  </a:cxn>
                  <a:cxn ang="0">
                    <a:pos x="20" y="89"/>
                  </a:cxn>
                  <a:cxn ang="0">
                    <a:pos x="33" y="89"/>
                  </a:cxn>
                  <a:cxn ang="0">
                    <a:pos x="50" y="89"/>
                  </a:cxn>
                  <a:cxn ang="0">
                    <a:pos x="62" y="87"/>
                  </a:cxn>
                  <a:cxn ang="0">
                    <a:pos x="73" y="83"/>
                  </a:cxn>
                  <a:cxn ang="0">
                    <a:pos x="90" y="78"/>
                  </a:cxn>
                  <a:cxn ang="0">
                    <a:pos x="105" y="75"/>
                  </a:cxn>
                  <a:cxn ang="0">
                    <a:pos x="118" y="69"/>
                  </a:cxn>
                  <a:cxn ang="0">
                    <a:pos x="130" y="63"/>
                  </a:cxn>
                  <a:cxn ang="0">
                    <a:pos x="142" y="55"/>
                  </a:cxn>
                  <a:cxn ang="0">
                    <a:pos x="156" y="48"/>
                  </a:cxn>
                  <a:cxn ang="0">
                    <a:pos x="166" y="39"/>
                  </a:cxn>
                  <a:cxn ang="0">
                    <a:pos x="173" y="33"/>
                  </a:cxn>
                  <a:cxn ang="0">
                    <a:pos x="182" y="22"/>
                  </a:cxn>
                  <a:cxn ang="0">
                    <a:pos x="189" y="17"/>
                  </a:cxn>
                  <a:cxn ang="0">
                    <a:pos x="191" y="11"/>
                  </a:cxn>
                  <a:cxn ang="0">
                    <a:pos x="202" y="0"/>
                  </a:cxn>
                  <a:cxn ang="0">
                    <a:pos x="202" y="5"/>
                  </a:cxn>
                  <a:cxn ang="0">
                    <a:pos x="201" y="13"/>
                  </a:cxn>
                  <a:cxn ang="0">
                    <a:pos x="193" y="23"/>
                  </a:cxn>
                  <a:cxn ang="0">
                    <a:pos x="184" y="32"/>
                  </a:cxn>
                  <a:cxn ang="0">
                    <a:pos x="178" y="35"/>
                  </a:cxn>
                  <a:cxn ang="0">
                    <a:pos x="170" y="44"/>
                  </a:cxn>
                  <a:cxn ang="0">
                    <a:pos x="165" y="48"/>
                  </a:cxn>
                  <a:cxn ang="0">
                    <a:pos x="160" y="56"/>
                  </a:cxn>
                  <a:cxn ang="0">
                    <a:pos x="149" y="60"/>
                  </a:cxn>
                  <a:cxn ang="0">
                    <a:pos x="143" y="66"/>
                  </a:cxn>
                  <a:cxn ang="0">
                    <a:pos x="127" y="71"/>
                  </a:cxn>
                  <a:cxn ang="0">
                    <a:pos x="113" y="79"/>
                  </a:cxn>
                  <a:cxn ang="0">
                    <a:pos x="104" y="83"/>
                  </a:cxn>
                  <a:cxn ang="0">
                    <a:pos x="95" y="86"/>
                  </a:cxn>
                  <a:cxn ang="0">
                    <a:pos x="88" y="89"/>
                  </a:cxn>
                  <a:cxn ang="0">
                    <a:pos x="76" y="89"/>
                  </a:cxn>
                  <a:cxn ang="0">
                    <a:pos x="66" y="94"/>
                  </a:cxn>
                  <a:cxn ang="0">
                    <a:pos x="56" y="95"/>
                  </a:cxn>
                  <a:cxn ang="0">
                    <a:pos x="46" y="97"/>
                  </a:cxn>
                  <a:cxn ang="0">
                    <a:pos x="36" y="99"/>
                  </a:cxn>
                  <a:cxn ang="0">
                    <a:pos x="20" y="100"/>
                  </a:cxn>
                  <a:cxn ang="0">
                    <a:pos x="15" y="99"/>
                  </a:cxn>
                  <a:cxn ang="0">
                    <a:pos x="5" y="97"/>
                  </a:cxn>
                  <a:cxn ang="0">
                    <a:pos x="3" y="101"/>
                  </a:cxn>
                  <a:cxn ang="0">
                    <a:pos x="0" y="96"/>
                  </a:cxn>
                  <a:cxn ang="0">
                    <a:pos x="0" y="82"/>
                  </a:cxn>
                </a:cxnLst>
                <a:pathLst>
                  <a:path w="203" h="102">
                    <a:moveTo>
                      <a:pt x="0" y="82"/>
                    </a:moveTo>
                    <a:lnTo>
                      <a:pt x="11" y="87"/>
                    </a:lnTo>
                    <a:lnTo>
                      <a:pt x="20" y="89"/>
                    </a:lnTo>
                    <a:lnTo>
                      <a:pt x="33" y="89"/>
                    </a:lnTo>
                    <a:lnTo>
                      <a:pt x="50" y="89"/>
                    </a:lnTo>
                    <a:lnTo>
                      <a:pt x="62" y="87"/>
                    </a:lnTo>
                    <a:lnTo>
                      <a:pt x="73" y="83"/>
                    </a:lnTo>
                    <a:lnTo>
                      <a:pt x="90" y="78"/>
                    </a:lnTo>
                    <a:lnTo>
                      <a:pt x="105" y="75"/>
                    </a:lnTo>
                    <a:lnTo>
                      <a:pt x="118" y="69"/>
                    </a:lnTo>
                    <a:lnTo>
                      <a:pt x="130" y="63"/>
                    </a:lnTo>
                    <a:lnTo>
                      <a:pt x="142" y="55"/>
                    </a:lnTo>
                    <a:lnTo>
                      <a:pt x="156" y="48"/>
                    </a:lnTo>
                    <a:lnTo>
                      <a:pt x="166" y="39"/>
                    </a:lnTo>
                    <a:lnTo>
                      <a:pt x="173" y="33"/>
                    </a:lnTo>
                    <a:lnTo>
                      <a:pt x="182" y="22"/>
                    </a:lnTo>
                    <a:lnTo>
                      <a:pt x="189" y="17"/>
                    </a:lnTo>
                    <a:lnTo>
                      <a:pt x="191" y="11"/>
                    </a:lnTo>
                    <a:lnTo>
                      <a:pt x="202" y="0"/>
                    </a:lnTo>
                    <a:lnTo>
                      <a:pt x="202" y="5"/>
                    </a:lnTo>
                    <a:lnTo>
                      <a:pt x="201" y="13"/>
                    </a:lnTo>
                    <a:lnTo>
                      <a:pt x="193" y="23"/>
                    </a:lnTo>
                    <a:lnTo>
                      <a:pt x="184" y="32"/>
                    </a:lnTo>
                    <a:lnTo>
                      <a:pt x="178" y="35"/>
                    </a:lnTo>
                    <a:lnTo>
                      <a:pt x="170" y="44"/>
                    </a:lnTo>
                    <a:lnTo>
                      <a:pt x="165" y="48"/>
                    </a:lnTo>
                    <a:lnTo>
                      <a:pt x="160" y="56"/>
                    </a:lnTo>
                    <a:lnTo>
                      <a:pt x="149" y="60"/>
                    </a:lnTo>
                    <a:lnTo>
                      <a:pt x="143" y="66"/>
                    </a:lnTo>
                    <a:lnTo>
                      <a:pt x="127" y="71"/>
                    </a:lnTo>
                    <a:lnTo>
                      <a:pt x="113" y="79"/>
                    </a:lnTo>
                    <a:lnTo>
                      <a:pt x="104" y="83"/>
                    </a:lnTo>
                    <a:lnTo>
                      <a:pt x="95" y="86"/>
                    </a:lnTo>
                    <a:lnTo>
                      <a:pt x="88" y="89"/>
                    </a:lnTo>
                    <a:lnTo>
                      <a:pt x="76" y="89"/>
                    </a:lnTo>
                    <a:lnTo>
                      <a:pt x="66" y="94"/>
                    </a:lnTo>
                    <a:lnTo>
                      <a:pt x="56" y="95"/>
                    </a:lnTo>
                    <a:lnTo>
                      <a:pt x="46" y="97"/>
                    </a:lnTo>
                    <a:lnTo>
                      <a:pt x="36" y="99"/>
                    </a:lnTo>
                    <a:lnTo>
                      <a:pt x="20" y="100"/>
                    </a:lnTo>
                    <a:lnTo>
                      <a:pt x="15" y="99"/>
                    </a:lnTo>
                    <a:lnTo>
                      <a:pt x="5" y="97"/>
                    </a:lnTo>
                    <a:lnTo>
                      <a:pt x="3" y="101"/>
                    </a:lnTo>
                    <a:lnTo>
                      <a:pt x="0" y="96"/>
                    </a:lnTo>
                    <a:lnTo>
                      <a:pt x="0" y="82"/>
                    </a:lnTo>
                  </a:path>
                </a:pathLst>
              </a:custGeom>
              <a:solidFill>
                <a:srgbClr val="201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 sz="2600">
                  <a:solidFill>
                    <a:schemeClr val="dk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4074" name="未知"/>
              <p:cNvSpPr/>
              <p:nvPr>
                <p:custDataLst>
                  <p:tags r:id="rId77"/>
                </p:custDataLst>
              </p:nvPr>
            </p:nvSpPr>
            <p:spPr>
              <a:xfrm>
                <a:off x="150" y="174"/>
                <a:ext cx="211" cy="126"/>
              </a:xfrm>
              <a:custGeom>
                <a:avLst/>
                <a:gdLst/>
                <a:ahLst/>
                <a:cxnLst>
                  <a:cxn ang="0">
                    <a:pos x="5" y="115"/>
                  </a:cxn>
                  <a:cxn ang="0">
                    <a:pos x="10" y="99"/>
                  </a:cxn>
                  <a:cxn ang="0">
                    <a:pos x="12" y="91"/>
                  </a:cxn>
                  <a:cxn ang="0">
                    <a:pos x="19" y="80"/>
                  </a:cxn>
                  <a:cxn ang="0">
                    <a:pos x="26" y="69"/>
                  </a:cxn>
                  <a:cxn ang="0">
                    <a:pos x="31" y="57"/>
                  </a:cxn>
                  <a:cxn ang="0">
                    <a:pos x="41" y="49"/>
                  </a:cxn>
                  <a:cxn ang="0">
                    <a:pos x="55" y="37"/>
                  </a:cxn>
                  <a:cxn ang="0">
                    <a:pos x="71" y="25"/>
                  </a:cxn>
                  <a:cxn ang="0">
                    <a:pos x="84" y="13"/>
                  </a:cxn>
                  <a:cxn ang="0">
                    <a:pos x="99" y="7"/>
                  </a:cxn>
                  <a:cxn ang="0">
                    <a:pos x="112" y="8"/>
                  </a:cxn>
                  <a:cxn ang="0">
                    <a:pos x="136" y="13"/>
                  </a:cxn>
                  <a:cxn ang="0">
                    <a:pos x="154" y="19"/>
                  </a:cxn>
                  <a:cxn ang="0">
                    <a:pos x="171" y="24"/>
                  </a:cxn>
                  <a:cxn ang="0">
                    <a:pos x="184" y="34"/>
                  </a:cxn>
                  <a:cxn ang="0">
                    <a:pos x="194" y="37"/>
                  </a:cxn>
                  <a:cxn ang="0">
                    <a:pos x="202" y="36"/>
                  </a:cxn>
                  <a:cxn ang="0">
                    <a:pos x="199" y="31"/>
                  </a:cxn>
                  <a:cxn ang="0">
                    <a:pos x="185" y="22"/>
                  </a:cxn>
                  <a:cxn ang="0">
                    <a:pos x="167" y="13"/>
                  </a:cxn>
                  <a:cxn ang="0">
                    <a:pos x="156" y="9"/>
                  </a:cxn>
                  <a:cxn ang="0">
                    <a:pos x="135" y="5"/>
                  </a:cxn>
                  <a:cxn ang="0">
                    <a:pos x="116" y="0"/>
                  </a:cxn>
                  <a:cxn ang="0">
                    <a:pos x="95" y="1"/>
                  </a:cxn>
                  <a:cxn ang="0">
                    <a:pos x="81" y="7"/>
                  </a:cxn>
                  <a:cxn ang="0">
                    <a:pos x="68" y="12"/>
                  </a:cxn>
                  <a:cxn ang="0">
                    <a:pos x="57" y="22"/>
                  </a:cxn>
                  <a:cxn ang="0">
                    <a:pos x="48" y="30"/>
                  </a:cxn>
                  <a:cxn ang="0">
                    <a:pos x="35" y="42"/>
                  </a:cxn>
                  <a:cxn ang="0">
                    <a:pos x="24" y="59"/>
                  </a:cxn>
                  <a:cxn ang="0">
                    <a:pos x="15" y="74"/>
                  </a:cxn>
                  <a:cxn ang="0">
                    <a:pos x="8" y="87"/>
                  </a:cxn>
                  <a:cxn ang="0">
                    <a:pos x="6" y="95"/>
                  </a:cxn>
                  <a:cxn ang="0">
                    <a:pos x="0" y="113"/>
                  </a:cxn>
                </a:cxnLst>
                <a:pathLst>
                  <a:path w="211" h="126">
                    <a:moveTo>
                      <a:pt x="4" y="125"/>
                    </a:moveTo>
                    <a:lnTo>
                      <a:pt x="5" y="115"/>
                    </a:lnTo>
                    <a:lnTo>
                      <a:pt x="8" y="110"/>
                    </a:lnTo>
                    <a:lnTo>
                      <a:pt x="10" y="99"/>
                    </a:lnTo>
                    <a:lnTo>
                      <a:pt x="10" y="94"/>
                    </a:lnTo>
                    <a:lnTo>
                      <a:pt x="12" y="91"/>
                    </a:lnTo>
                    <a:lnTo>
                      <a:pt x="15" y="84"/>
                    </a:lnTo>
                    <a:lnTo>
                      <a:pt x="19" y="80"/>
                    </a:lnTo>
                    <a:lnTo>
                      <a:pt x="23" y="73"/>
                    </a:lnTo>
                    <a:lnTo>
                      <a:pt x="26" y="69"/>
                    </a:lnTo>
                    <a:lnTo>
                      <a:pt x="29" y="62"/>
                    </a:lnTo>
                    <a:lnTo>
                      <a:pt x="31" y="57"/>
                    </a:lnTo>
                    <a:lnTo>
                      <a:pt x="34" y="54"/>
                    </a:lnTo>
                    <a:lnTo>
                      <a:pt x="41" y="49"/>
                    </a:lnTo>
                    <a:lnTo>
                      <a:pt x="48" y="45"/>
                    </a:lnTo>
                    <a:lnTo>
                      <a:pt x="55" y="37"/>
                    </a:lnTo>
                    <a:lnTo>
                      <a:pt x="62" y="30"/>
                    </a:lnTo>
                    <a:lnTo>
                      <a:pt x="71" y="25"/>
                    </a:lnTo>
                    <a:lnTo>
                      <a:pt x="80" y="19"/>
                    </a:lnTo>
                    <a:lnTo>
                      <a:pt x="84" y="13"/>
                    </a:lnTo>
                    <a:lnTo>
                      <a:pt x="93" y="9"/>
                    </a:lnTo>
                    <a:lnTo>
                      <a:pt x="99" y="7"/>
                    </a:lnTo>
                    <a:lnTo>
                      <a:pt x="105" y="6"/>
                    </a:lnTo>
                    <a:lnTo>
                      <a:pt x="112" y="8"/>
                    </a:lnTo>
                    <a:lnTo>
                      <a:pt x="120" y="10"/>
                    </a:lnTo>
                    <a:lnTo>
                      <a:pt x="136" y="13"/>
                    </a:lnTo>
                    <a:lnTo>
                      <a:pt x="143" y="16"/>
                    </a:lnTo>
                    <a:lnTo>
                      <a:pt x="154" y="19"/>
                    </a:lnTo>
                    <a:lnTo>
                      <a:pt x="166" y="25"/>
                    </a:lnTo>
                    <a:lnTo>
                      <a:pt x="171" y="24"/>
                    </a:lnTo>
                    <a:lnTo>
                      <a:pt x="178" y="28"/>
                    </a:lnTo>
                    <a:lnTo>
                      <a:pt x="184" y="34"/>
                    </a:lnTo>
                    <a:lnTo>
                      <a:pt x="191" y="35"/>
                    </a:lnTo>
                    <a:lnTo>
                      <a:pt x="194" y="37"/>
                    </a:lnTo>
                    <a:lnTo>
                      <a:pt x="200" y="37"/>
                    </a:lnTo>
                    <a:lnTo>
                      <a:pt x="202" y="36"/>
                    </a:lnTo>
                    <a:lnTo>
                      <a:pt x="210" y="36"/>
                    </a:lnTo>
                    <a:lnTo>
                      <a:pt x="199" y="31"/>
                    </a:lnTo>
                    <a:lnTo>
                      <a:pt x="191" y="26"/>
                    </a:lnTo>
                    <a:lnTo>
                      <a:pt x="185" y="22"/>
                    </a:lnTo>
                    <a:lnTo>
                      <a:pt x="175" y="18"/>
                    </a:lnTo>
                    <a:lnTo>
                      <a:pt x="167" y="13"/>
                    </a:lnTo>
                    <a:lnTo>
                      <a:pt x="162" y="10"/>
                    </a:lnTo>
                    <a:lnTo>
                      <a:pt x="156" y="9"/>
                    </a:lnTo>
                    <a:lnTo>
                      <a:pt x="145" y="7"/>
                    </a:lnTo>
                    <a:lnTo>
                      <a:pt x="135" y="5"/>
                    </a:lnTo>
                    <a:lnTo>
                      <a:pt x="127" y="3"/>
                    </a:lnTo>
                    <a:lnTo>
                      <a:pt x="116" y="0"/>
                    </a:lnTo>
                    <a:lnTo>
                      <a:pt x="103" y="1"/>
                    </a:lnTo>
                    <a:lnTo>
                      <a:pt x="95" y="1"/>
                    </a:lnTo>
                    <a:lnTo>
                      <a:pt x="89" y="6"/>
                    </a:lnTo>
                    <a:lnTo>
                      <a:pt x="81" y="7"/>
                    </a:lnTo>
                    <a:lnTo>
                      <a:pt x="75" y="6"/>
                    </a:lnTo>
                    <a:lnTo>
                      <a:pt x="68" y="12"/>
                    </a:lnTo>
                    <a:lnTo>
                      <a:pt x="62" y="15"/>
                    </a:lnTo>
                    <a:lnTo>
                      <a:pt x="57" y="22"/>
                    </a:lnTo>
                    <a:lnTo>
                      <a:pt x="52" y="25"/>
                    </a:lnTo>
                    <a:lnTo>
                      <a:pt x="48" y="30"/>
                    </a:lnTo>
                    <a:lnTo>
                      <a:pt x="42" y="36"/>
                    </a:lnTo>
                    <a:lnTo>
                      <a:pt x="35" y="42"/>
                    </a:lnTo>
                    <a:lnTo>
                      <a:pt x="30" y="51"/>
                    </a:lnTo>
                    <a:lnTo>
                      <a:pt x="24" y="59"/>
                    </a:lnTo>
                    <a:lnTo>
                      <a:pt x="21" y="64"/>
                    </a:lnTo>
                    <a:lnTo>
                      <a:pt x="15" y="74"/>
                    </a:lnTo>
                    <a:lnTo>
                      <a:pt x="10" y="79"/>
                    </a:lnTo>
                    <a:lnTo>
                      <a:pt x="8" y="87"/>
                    </a:lnTo>
                    <a:lnTo>
                      <a:pt x="6" y="94"/>
                    </a:lnTo>
                    <a:lnTo>
                      <a:pt x="6" y="95"/>
                    </a:lnTo>
                    <a:lnTo>
                      <a:pt x="4" y="103"/>
                    </a:lnTo>
                    <a:lnTo>
                      <a:pt x="0" y="113"/>
                    </a:lnTo>
                    <a:lnTo>
                      <a:pt x="4" y="125"/>
                    </a:lnTo>
                  </a:path>
                </a:pathLst>
              </a:custGeom>
              <a:solidFill>
                <a:srgbClr val="20202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 sz="2600">
                  <a:solidFill>
                    <a:schemeClr val="dk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</p:grpSp>
      </p:grpSp>
      <p:sp>
        <p:nvSpPr>
          <p:cNvPr id="44040" name="云形标注 55374"/>
          <p:cNvSpPr/>
          <p:nvPr>
            <p:custDataLst>
              <p:tags r:id="rId78"/>
            </p:custDataLst>
          </p:nvPr>
        </p:nvSpPr>
        <p:spPr>
          <a:xfrm>
            <a:off x="5148263" y="5695950"/>
            <a:ext cx="2879725" cy="901700"/>
          </a:xfrm>
          <a:prstGeom prst="cloudCallout">
            <a:avLst>
              <a:gd name="adj1" fmla="val -21884"/>
              <a:gd name="adj2" fmla="val -88907"/>
            </a:avLst>
          </a:prstGeom>
          <a:solidFill>
            <a:srgbClr val="99CCFF">
              <a:alpha val="50195"/>
            </a:srgbClr>
          </a:solidFill>
          <a:ln w="9525">
            <a:noFill/>
          </a:ln>
        </p:spPr>
        <p:txBody>
          <a:bodyPr lIns="90000" tIns="46800" rIns="90000" bIns="46800"/>
          <a:p>
            <a:pPr algn="ctr" eaLnBrk="1" hangingPunct="1">
              <a:buFont typeface="Arial" panose="020B0604020202020204" pitchFamily="34" charset="0"/>
            </a:pPr>
            <a:endParaRPr lang="zh-CN" altLang="zh-CN" sz="1800" b="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4041" name="矩形 55375"/>
          <p:cNvSpPr/>
          <p:nvPr>
            <p:custDataLst>
              <p:tags r:id="rId79"/>
            </p:custDataLst>
          </p:nvPr>
        </p:nvSpPr>
        <p:spPr>
          <a:xfrm>
            <a:off x="5364163" y="5805488"/>
            <a:ext cx="2447925" cy="58483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1600" i="1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现场核查确认合格，批准人方可签署作业许可证</a:t>
            </a:r>
            <a:endParaRPr lang="zh-CN" altLang="en-US" sz="1600" i="1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4042" name="直接连接符 55376"/>
          <p:cNvSpPr/>
          <p:nvPr/>
        </p:nvSpPr>
        <p:spPr>
          <a:xfrm flipH="1">
            <a:off x="1258888" y="1628775"/>
            <a:ext cx="4927600" cy="1604963"/>
          </a:xfrm>
          <a:prstGeom prst="line">
            <a:avLst/>
          </a:prstGeom>
          <a:ln w="12700" cap="flat" cmpd="sng">
            <a:solidFill>
              <a:srgbClr val="8C9CC3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44043" name="直接连接符 55377"/>
          <p:cNvSpPr/>
          <p:nvPr/>
        </p:nvSpPr>
        <p:spPr>
          <a:xfrm flipH="1">
            <a:off x="5148263" y="2060575"/>
            <a:ext cx="1771650" cy="3641725"/>
          </a:xfrm>
          <a:prstGeom prst="line">
            <a:avLst/>
          </a:prstGeom>
          <a:ln w="12700" cap="flat" cmpd="sng">
            <a:solidFill>
              <a:srgbClr val="8C9CC3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44044" name="矩形 55378"/>
          <p:cNvSpPr/>
          <p:nvPr>
            <p:custDataLst>
              <p:tags r:id="rId80"/>
            </p:custDataLst>
          </p:nvPr>
        </p:nvSpPr>
        <p:spPr>
          <a:xfrm>
            <a:off x="374650" y="404813"/>
            <a:ext cx="8229600" cy="725487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dk1"/>
            </a:outerShdw>
          </a:effectLst>
        </p:spPr>
        <p:txBody>
          <a:bodyPr/>
          <a:p>
            <a:pPr marL="342900" indent="-342900" algn="ctr" eaLnBrk="1" hangingPunct="1"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30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工具之三：作业许可</a:t>
            </a:r>
            <a:endParaRPr lang="zh-CN" altLang="en-US" sz="300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custDataLst>
      <p:tags r:id="rId81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8603932" y="6137910"/>
            <a:ext cx="540068" cy="720090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sp>
        <p:nvSpPr>
          <p:cNvPr id="3" name="矩形 13"/>
          <p:cNvSpPr/>
          <p:nvPr>
            <p:custDataLst>
              <p:tags r:id="rId8"/>
            </p:custDataLst>
          </p:nvPr>
        </p:nvSpPr>
        <p:spPr>
          <a:xfrm>
            <a:off x="1828798" y="1998340"/>
            <a:ext cx="5486411" cy="3773443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54000" dir="5400000" algn="ctr" rotWithShape="0">
              <a:schemeClr val="lt2">
                <a:lumMod val="75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r>
              <a:rPr lang="zh-CN" altLang="en-US" sz="135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2</a:t>
            </a:r>
            <a:endParaRPr lang="zh-CN" altLang="en-US" sz="135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9"/>
            </p:custDataLst>
          </p:nvPr>
        </p:nvSpPr>
        <p:spPr>
          <a:xfrm>
            <a:off x="342867" y="228601"/>
            <a:ext cx="8458267" cy="457200"/>
          </a:xfrm>
          <a:prstGeom prst="rect">
            <a:avLst/>
          </a:prstGeom>
          <a:noFill/>
        </p:spPr>
        <p:txBody>
          <a:bodyPr wrap="square" lIns="47625" tIns="19050" rIns="47625" bIns="19050" rtlCol="0" anchor="ctr" anchorCtr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400" b="1" spc="16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工具之三：作业许可</a:t>
            </a:r>
            <a:endParaRPr lang="zh-CN" altLang="en-US" sz="2400" b="1" spc="16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" name="Title 6"/>
          <p:cNvSpPr txBox="1"/>
          <p:nvPr>
            <p:custDataLst>
              <p:tags r:id="rId10"/>
            </p:custDataLst>
          </p:nvPr>
        </p:nvSpPr>
        <p:spPr>
          <a:xfrm>
            <a:off x="2057400" y="2226941"/>
            <a:ext cx="5029200" cy="3316233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5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charset="-122"/>
              </a:rPr>
              <a:t>作业实施</a:t>
            </a:r>
            <a:endParaRPr lang="zh-CN" altLang="en-US" sz="15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charset="-122"/>
            </a:endParaRPr>
          </a:p>
          <a:p>
            <a:pPr marL="285750" lvl="1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pitchFamily="2" charset="2"/>
              <a:buNone/>
            </a:pPr>
            <a:r>
              <a:rPr lang="zh-CN" altLang="en-US" sz="12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charset="-122"/>
              </a:rPr>
              <a:t>作业实施前，应对参与此项工作的每个人，进行安全交底。</a:t>
            </a:r>
            <a:endParaRPr lang="zh-CN" altLang="en-US" sz="12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charset="-122"/>
            </a:endParaRPr>
          </a:p>
          <a:p>
            <a:pPr marL="730250" lvl="2" indent="-22225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●"/>
            </a:pPr>
            <a:r>
              <a:rPr lang="zh-CN" altLang="en-US" sz="12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charset="-122"/>
              </a:rPr>
              <a:t>作业内容</a:t>
            </a:r>
            <a:endParaRPr lang="zh-CN" altLang="en-US" sz="12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charset="-122"/>
            </a:endParaRPr>
          </a:p>
          <a:p>
            <a:pPr marL="730250" lvl="2" indent="-22225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●"/>
            </a:pPr>
            <a:r>
              <a:rPr lang="zh-CN" altLang="en-US" sz="12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charset="-122"/>
              </a:rPr>
              <a:t>工作前安全分析结果</a:t>
            </a:r>
            <a:endParaRPr lang="zh-CN" altLang="en-US" sz="12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charset="-122"/>
            </a:endParaRPr>
          </a:p>
          <a:p>
            <a:pPr marL="730250" lvl="2" indent="-22225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●"/>
            </a:pPr>
            <a:r>
              <a:rPr lang="zh-CN" altLang="en-US" sz="12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charset="-122"/>
              </a:rPr>
              <a:t>安全措施或工作方案</a:t>
            </a:r>
            <a:endParaRPr lang="zh-CN" altLang="en-US" sz="12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charset="-122"/>
            </a:endParaRPr>
          </a:p>
          <a:p>
            <a:pPr marL="730250" lvl="2" indent="-22225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●"/>
            </a:pPr>
            <a:r>
              <a:rPr lang="zh-CN" altLang="en-US" sz="12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charset="-122"/>
              </a:rPr>
              <a:t>应急预案（措施）</a:t>
            </a:r>
            <a:endParaRPr lang="zh-CN" altLang="en-US" sz="12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charset="-122"/>
            </a:endParaRPr>
          </a:p>
          <a:p>
            <a:pPr marL="730250" lvl="2" indent="-22225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●"/>
            </a:pPr>
            <a:r>
              <a:rPr lang="zh-CN" altLang="en-US" sz="12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charset="-122"/>
              </a:rPr>
              <a:t>作业中安全注意事项等</a:t>
            </a:r>
            <a:endParaRPr lang="zh-CN" altLang="en-US" sz="12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charset="-122"/>
            </a:endParaRPr>
          </a:p>
        </p:txBody>
      </p:sp>
      <p:sp>
        <p:nvSpPr>
          <p:cNvPr id="12" name="矩形 11"/>
          <p:cNvSpPr/>
          <p:nvPr>
            <p:custDataLst>
              <p:tags r:id="rId11"/>
            </p:custDataLst>
          </p:nvPr>
        </p:nvSpPr>
        <p:spPr>
          <a:xfrm>
            <a:off x="7543861" y="3067075"/>
            <a:ext cx="1600213" cy="194311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1" name="矩形 10"/>
          <p:cNvSpPr/>
          <p:nvPr>
            <p:custDataLst>
              <p:tags r:id="rId12"/>
            </p:custDataLst>
          </p:nvPr>
        </p:nvSpPr>
        <p:spPr>
          <a:xfrm>
            <a:off x="0" y="3067075"/>
            <a:ext cx="1600213" cy="194311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aphicFrame>
        <p:nvGraphicFramePr>
          <p:cNvPr id="2" name="对象 56322"/>
          <p:cNvGraphicFramePr>
            <a:graphicFrameLocks noChangeAspect="1"/>
          </p:cNvGraphicFramePr>
          <p:nvPr/>
        </p:nvGraphicFramePr>
        <p:xfrm>
          <a:off x="5508625" y="3644900"/>
          <a:ext cx="2733675" cy="235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3" imgW="4036060" imgH="3469005" progId="MS_ClipArt_Gallery.2">
                  <p:embed/>
                </p:oleObj>
              </mc:Choice>
              <mc:Fallback>
                <p:oleObj name="" r:id="rId13" imgW="4036060" imgH="3469005" progId="MS_ClipArt_Gallery.2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508625" y="3644900"/>
                        <a:ext cx="2733675" cy="23510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5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1" name="图片 10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12" name="图片 11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8603932" y="0"/>
            <a:ext cx="540068" cy="72009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0" y="5858407"/>
            <a:ext cx="9144000" cy="9995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36" name="直角三角形 35"/>
          <p:cNvSpPr/>
          <p:nvPr>
            <p:custDataLst>
              <p:tags r:id="rId8"/>
            </p:custDataLst>
          </p:nvPr>
        </p:nvSpPr>
        <p:spPr>
          <a:xfrm flipV="1">
            <a:off x="0" y="5858406"/>
            <a:ext cx="781919" cy="999593"/>
          </a:xfrm>
          <a:prstGeom prst="rtTriangl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37" name="直角三角形 36"/>
          <p:cNvSpPr/>
          <p:nvPr>
            <p:custDataLst>
              <p:tags r:id="rId9"/>
            </p:custDataLst>
          </p:nvPr>
        </p:nvSpPr>
        <p:spPr>
          <a:xfrm flipH="1">
            <a:off x="8362081" y="5858406"/>
            <a:ext cx="781919" cy="999593"/>
          </a:xfrm>
          <a:prstGeom prst="rtTriangl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0" name="直角三角形 19"/>
          <p:cNvSpPr/>
          <p:nvPr>
            <p:custDataLst>
              <p:tags r:id="rId10"/>
            </p:custDataLst>
          </p:nvPr>
        </p:nvSpPr>
        <p:spPr>
          <a:xfrm flipH="1">
            <a:off x="7237970" y="4161208"/>
            <a:ext cx="1124111" cy="1124111"/>
          </a:xfrm>
          <a:prstGeom prst="rtTriangl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1" name="任意多边形: 形状 20"/>
          <p:cNvSpPr/>
          <p:nvPr>
            <p:custDataLst>
              <p:tags r:id="rId11"/>
            </p:custDataLst>
          </p:nvPr>
        </p:nvSpPr>
        <p:spPr>
          <a:xfrm>
            <a:off x="4677041" y="2147031"/>
            <a:ext cx="3685040" cy="2850548"/>
          </a:xfrm>
          <a:custGeom>
            <a:avLst/>
            <a:gdLst>
              <a:gd name="connsiteX0" fmla="*/ 2753832 w 4913387"/>
              <a:gd name="connsiteY0" fmla="*/ 0 h 3800730"/>
              <a:gd name="connsiteX1" fmla="*/ 4913387 w 4913387"/>
              <a:gd name="connsiteY1" fmla="*/ 0 h 3800730"/>
              <a:gd name="connsiteX2" fmla="*/ 4913387 w 4913387"/>
              <a:gd name="connsiteY2" fmla="*/ 2301916 h 3800730"/>
              <a:gd name="connsiteX3" fmla="*/ 3414573 w 4913387"/>
              <a:gd name="connsiteY3" fmla="*/ 3800730 h 3800730"/>
              <a:gd name="connsiteX4" fmla="*/ 0 w 4913387"/>
              <a:gd name="connsiteY4" fmla="*/ 3800730 h 3800730"/>
              <a:gd name="connsiteX5" fmla="*/ 0 w 4913387"/>
              <a:gd name="connsiteY5" fmla="*/ 2753832 h 3800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13387" h="3800730">
                <a:moveTo>
                  <a:pt x="2753832" y="0"/>
                </a:moveTo>
                <a:lnTo>
                  <a:pt x="4913387" y="0"/>
                </a:lnTo>
                <a:lnTo>
                  <a:pt x="4913387" y="2301916"/>
                </a:lnTo>
                <a:lnTo>
                  <a:pt x="3414573" y="3800730"/>
                </a:lnTo>
                <a:lnTo>
                  <a:pt x="0" y="3800730"/>
                </a:lnTo>
                <a:lnTo>
                  <a:pt x="0" y="275383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2" name="直角三角形 21"/>
          <p:cNvSpPr/>
          <p:nvPr>
            <p:custDataLst>
              <p:tags r:id="rId12"/>
            </p:custDataLst>
          </p:nvPr>
        </p:nvSpPr>
        <p:spPr>
          <a:xfrm flipV="1">
            <a:off x="4677041" y="2016169"/>
            <a:ext cx="2065374" cy="2065374"/>
          </a:xfrm>
          <a:prstGeom prst="rtTriangl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8" name="直角三角形 17"/>
          <p:cNvSpPr/>
          <p:nvPr>
            <p:custDataLst>
              <p:tags r:id="rId13"/>
            </p:custDataLst>
          </p:nvPr>
        </p:nvSpPr>
        <p:spPr>
          <a:xfrm flipH="1">
            <a:off x="3342849" y="4161208"/>
            <a:ext cx="1124111" cy="1124111"/>
          </a:xfrm>
          <a:prstGeom prst="rtTriangl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9" name="任意多边形: 形状 18"/>
          <p:cNvSpPr/>
          <p:nvPr>
            <p:custDataLst>
              <p:tags r:id="rId14"/>
            </p:custDataLst>
          </p:nvPr>
        </p:nvSpPr>
        <p:spPr>
          <a:xfrm>
            <a:off x="781919" y="2147031"/>
            <a:ext cx="3685040" cy="2850548"/>
          </a:xfrm>
          <a:custGeom>
            <a:avLst/>
            <a:gdLst>
              <a:gd name="connsiteX0" fmla="*/ 2753832 w 4913387"/>
              <a:gd name="connsiteY0" fmla="*/ 0 h 3800730"/>
              <a:gd name="connsiteX1" fmla="*/ 4913387 w 4913387"/>
              <a:gd name="connsiteY1" fmla="*/ 0 h 3800730"/>
              <a:gd name="connsiteX2" fmla="*/ 4913387 w 4913387"/>
              <a:gd name="connsiteY2" fmla="*/ 2301916 h 3800730"/>
              <a:gd name="connsiteX3" fmla="*/ 3414573 w 4913387"/>
              <a:gd name="connsiteY3" fmla="*/ 3800730 h 3800730"/>
              <a:gd name="connsiteX4" fmla="*/ 0 w 4913387"/>
              <a:gd name="connsiteY4" fmla="*/ 3800730 h 3800730"/>
              <a:gd name="connsiteX5" fmla="*/ 0 w 4913387"/>
              <a:gd name="connsiteY5" fmla="*/ 2753832 h 3800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13387" h="3800730">
                <a:moveTo>
                  <a:pt x="2753832" y="0"/>
                </a:moveTo>
                <a:lnTo>
                  <a:pt x="4913387" y="0"/>
                </a:lnTo>
                <a:lnTo>
                  <a:pt x="4913387" y="2301916"/>
                </a:lnTo>
                <a:lnTo>
                  <a:pt x="3414573" y="3800730"/>
                </a:lnTo>
                <a:lnTo>
                  <a:pt x="0" y="3800730"/>
                </a:lnTo>
                <a:lnTo>
                  <a:pt x="0" y="275383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3" name="直角三角形 12"/>
          <p:cNvSpPr/>
          <p:nvPr>
            <p:custDataLst>
              <p:tags r:id="rId15"/>
            </p:custDataLst>
          </p:nvPr>
        </p:nvSpPr>
        <p:spPr>
          <a:xfrm flipV="1">
            <a:off x="781919" y="2016169"/>
            <a:ext cx="2065374" cy="2065374"/>
          </a:xfrm>
          <a:prstGeom prst="rtTriangl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16"/>
            </p:custDataLst>
          </p:nvPr>
        </p:nvSpPr>
        <p:spPr>
          <a:xfrm>
            <a:off x="893131" y="2256008"/>
            <a:ext cx="3394444" cy="2649142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0" indent="-1714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ct val="100000"/>
              <a:buFont typeface="Wingdings" panose="05000000000000000000" pitchFamily="2" charset="2"/>
              <a:buChar char="l"/>
            </a:pPr>
            <a:r>
              <a:rPr lang="en-US" altLang="zh-CN" sz="1400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许可证的有效期限一般不超过一个班次。</a:t>
            </a:r>
            <a:endParaRPr lang="en-US" altLang="zh-CN" sz="1400" spc="150" dirty="0"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171450" lvl="0" indent="-1714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ct val="100000"/>
              <a:buFont typeface="Wingdings" panose="05000000000000000000" pitchFamily="2" charset="2"/>
              <a:buChar char="l"/>
            </a:pPr>
            <a:r>
              <a:rPr lang="en-US" altLang="zh-CN" sz="1400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作业许可证可延期，在书面审查和现场核查时确认期限和延期次数。</a:t>
            </a:r>
            <a:endParaRPr lang="en-US" altLang="zh-CN" sz="1400" spc="150" dirty="0"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171450" lvl="0" indent="-1714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ct val="100000"/>
              <a:buFont typeface="Wingdings" panose="05000000000000000000" pitchFamily="2" charset="2"/>
              <a:buChar char="l"/>
            </a:pPr>
            <a:r>
              <a:rPr lang="en-US" altLang="zh-CN" sz="1400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延期只适用于安全措施有效、作业条件、作业环境没有变化的情况。</a:t>
            </a:r>
            <a:endParaRPr lang="en-US" altLang="zh-CN" sz="1400" spc="150" dirty="0"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171450" lvl="0" indent="-1714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ct val="100000"/>
              <a:buFont typeface="Wingdings" panose="05000000000000000000" pitchFamily="2" charset="2"/>
              <a:buChar char="l"/>
            </a:pPr>
            <a:r>
              <a:rPr lang="en-US" altLang="zh-CN" sz="1400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申请人、批准人及相关方重新核查工作区域。</a:t>
            </a:r>
            <a:endParaRPr lang="en-US" altLang="zh-CN" sz="1400" spc="150" dirty="0"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7"/>
            </p:custDataLst>
          </p:nvPr>
        </p:nvSpPr>
        <p:spPr>
          <a:xfrm>
            <a:off x="893131" y="712211"/>
            <a:ext cx="7357727" cy="523016"/>
          </a:xfrm>
          <a:prstGeom prst="rect">
            <a:avLst/>
          </a:prstGeom>
          <a:noFill/>
        </p:spPr>
        <p:txBody>
          <a:bodyPr wrap="square" lIns="76200" tIns="28575" rIns="47625" bIns="28575" rtlCol="0">
            <a:normAutofit lnSpcReduction="20000"/>
          </a:bodyPr>
          <a:lstStyle/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700" b="1" spc="30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工具之三：作业许可</a:t>
            </a:r>
            <a:endParaRPr lang="zh-CN" altLang="en-US" sz="2700" b="1" spc="30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18"/>
            </p:custDataLst>
          </p:nvPr>
        </p:nvSpPr>
        <p:spPr>
          <a:xfrm>
            <a:off x="578144" y="6082222"/>
            <a:ext cx="7987709" cy="468630"/>
          </a:xfrm>
          <a:prstGeom prst="rect">
            <a:avLst/>
          </a:prstGeom>
          <a:noFill/>
        </p:spPr>
        <p:txBody>
          <a:bodyPr wrap="square" lIns="67627" tIns="35242" rIns="67627" bIns="35242" rtlCol="0" anchor="ctr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1400" dirty="0">
                <a:solidFill>
                  <a:schemeClr val="l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许可证期限、延期</a:t>
            </a:r>
            <a:endParaRPr lang="zh-CN" altLang="en-US" sz="1400" dirty="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矩形 6"/>
          <p:cNvSpPr/>
          <p:nvPr>
            <p:custDataLst>
              <p:tags r:id="rId19"/>
            </p:custDataLst>
          </p:nvPr>
        </p:nvSpPr>
        <p:spPr>
          <a:xfrm>
            <a:off x="4856423" y="2256008"/>
            <a:ext cx="3394444" cy="2649142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-1714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ct val="100000"/>
              <a:buFont typeface="Wingdings" panose="05000000000000000000" pitchFamily="2" charset="2"/>
              <a:buNone/>
            </a:pPr>
            <a:r>
              <a:rPr lang="zh-CN" altLang="en-US" sz="1400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环境、设备、内容、进度、人员任何一项发生变化都不能真实反映许可证审批的内容,从而留下事故隐患!</a:t>
            </a:r>
            <a:endParaRPr lang="zh-CN" altLang="en-US" sz="1400" spc="150" dirty="0"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20"/>
            </p:custDataLst>
          </p:nvPr>
        </p:nvCxnSpPr>
        <p:spPr>
          <a:xfrm>
            <a:off x="4571999" y="2677776"/>
            <a:ext cx="0" cy="1889936"/>
          </a:xfrm>
          <a:prstGeom prst="line">
            <a:avLst/>
          </a:prstGeom>
          <a:ln w="12700">
            <a:solidFill>
              <a:schemeClr val="lt1">
                <a:lumMod val="8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对象 57345"/>
          <p:cNvGraphicFramePr/>
          <p:nvPr/>
        </p:nvGraphicFramePr>
        <p:xfrm>
          <a:off x="679450" y="3213100"/>
          <a:ext cx="1731963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21" imgW="2559685" imgH="3660775" progId="MS_ClipArt_Gallery.2">
                  <p:embed/>
                </p:oleObj>
              </mc:Choice>
              <mc:Fallback>
                <p:oleObj name="" r:id="rId21" imgW="2559685" imgH="3660775" progId="MS_ClipArt_Gallery.2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79450" y="3213100"/>
                        <a:ext cx="1731963" cy="2476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3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矩形 3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2" name="图片 11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8603932" y="6137910"/>
            <a:ext cx="540068" cy="720090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8"/>
            </p:custDataLst>
          </p:nvPr>
        </p:nvSpPr>
        <p:spPr>
          <a:xfrm>
            <a:off x="3429027" y="3238526"/>
            <a:ext cx="5143541" cy="1143009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127000" dir="5400000" algn="ctr" rotWithShape="0">
              <a:schemeClr val="lt2">
                <a:lumMod val="75000"/>
                <a:alpha val="8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</p:txBody>
      </p:sp>
      <p:sp>
        <p:nvSpPr>
          <p:cNvPr id="5" name="圆角矩形 4"/>
          <p:cNvSpPr/>
          <p:nvPr>
            <p:custDataLst>
              <p:tags r:id="rId9"/>
            </p:custDataLst>
          </p:nvPr>
        </p:nvSpPr>
        <p:spPr>
          <a:xfrm>
            <a:off x="571505" y="2095517"/>
            <a:ext cx="2857523" cy="3429027"/>
          </a:xfrm>
          <a:prstGeom prst="roundRect">
            <a:avLst>
              <a:gd name="adj" fmla="val 3133"/>
            </a:avLst>
          </a:prstGeom>
          <a:solidFill>
            <a:schemeClr val="lt2"/>
          </a:solidFill>
          <a:ln>
            <a:noFill/>
          </a:ln>
          <a:effectLst>
            <a:outerShdw blurRad="127000" dir="5400000" algn="ctr" rotWithShape="0">
              <a:schemeClr val="lt2">
                <a:lumMod val="75000"/>
                <a:alpha val="8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10"/>
            </p:custDataLst>
          </p:nvPr>
        </p:nvSpPr>
        <p:spPr>
          <a:xfrm>
            <a:off x="342867" y="228601"/>
            <a:ext cx="8458267" cy="457200"/>
          </a:xfrm>
          <a:prstGeom prst="rect">
            <a:avLst/>
          </a:prstGeom>
          <a:noFill/>
        </p:spPr>
        <p:txBody>
          <a:bodyPr wrap="square" lIns="47625" tIns="19050" rIns="47625" bIns="19050" rtlCol="0" anchor="ctr" anchorCtr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400" b="1" spc="16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工具之三：作业许可</a:t>
            </a:r>
            <a:endParaRPr lang="zh-CN" altLang="en-US" sz="2400" b="1" spc="16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11"/>
            </p:custDataLst>
          </p:nvPr>
        </p:nvSpPr>
        <p:spPr>
          <a:xfrm>
            <a:off x="800074" y="2426995"/>
            <a:ext cx="2400300" cy="2766069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5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charset="-122"/>
              </a:rPr>
              <a:t>现场没有遗留任何安全隐患；</a:t>
            </a:r>
            <a:endParaRPr lang="zh-CN" altLang="en-US" sz="15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5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charset="-122"/>
              </a:rPr>
              <a:t>现场已恢复到正常状态；</a:t>
            </a:r>
            <a:endParaRPr lang="zh-CN" altLang="en-US" sz="15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5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charset="-122"/>
              </a:rPr>
              <a:t>验收合格。</a:t>
            </a:r>
            <a:endParaRPr lang="zh-CN" altLang="en-US" sz="15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charset="-122"/>
            </a:endParaRPr>
          </a:p>
        </p:txBody>
      </p:sp>
      <p:sp>
        <p:nvSpPr>
          <p:cNvPr id="7" name="Title 6"/>
          <p:cNvSpPr txBox="1"/>
          <p:nvPr>
            <p:custDataLst>
              <p:tags r:id="rId12"/>
            </p:custDataLst>
          </p:nvPr>
        </p:nvSpPr>
        <p:spPr>
          <a:xfrm>
            <a:off x="3771897" y="1951977"/>
            <a:ext cx="4572028" cy="79387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15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charset="-122"/>
              </a:rPr>
              <a:t>申请人和批准人签字，许可证关闭。</a:t>
            </a:r>
            <a:endParaRPr lang="zh-CN" altLang="en-US" sz="15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charset="-122"/>
            </a:endParaRPr>
          </a:p>
        </p:txBody>
      </p:sp>
      <p:sp>
        <p:nvSpPr>
          <p:cNvPr id="8" name="Title 6"/>
          <p:cNvSpPr txBox="1"/>
          <p:nvPr>
            <p:custDataLst>
              <p:tags r:id="rId13"/>
            </p:custDataLst>
          </p:nvPr>
        </p:nvSpPr>
        <p:spPr>
          <a:xfrm>
            <a:off x="3771897" y="3401489"/>
            <a:ext cx="4572028" cy="79849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15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charset="-122"/>
              </a:rPr>
              <a:t>当作业完成后，申请人与批准人确认：</a:t>
            </a:r>
            <a:endParaRPr lang="zh-CN" altLang="en-US" sz="15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charset="-122"/>
            </a:endParaRPr>
          </a:p>
        </p:txBody>
      </p:sp>
      <p:sp>
        <p:nvSpPr>
          <p:cNvPr id="9" name="Title 6"/>
          <p:cNvSpPr txBox="1"/>
          <p:nvPr>
            <p:custDataLst>
              <p:tags r:id="rId14"/>
            </p:custDataLst>
          </p:nvPr>
        </p:nvSpPr>
        <p:spPr>
          <a:xfrm>
            <a:off x="3771897" y="4972089"/>
            <a:ext cx="4572028" cy="5715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15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charset="-122"/>
              </a:rPr>
              <a:t>许可证关闭</a:t>
            </a:r>
            <a:endParaRPr lang="zh-CN" altLang="en-US" sz="15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charset="-122"/>
            </a:endParaRPr>
          </a:p>
        </p:txBody>
      </p:sp>
    </p:spTree>
    <p:custDataLst>
      <p:tags r:id="rId15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矩形 3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2" name="图片 11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8603932" y="6137910"/>
            <a:ext cx="540068" cy="720090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sp>
        <p:nvSpPr>
          <p:cNvPr id="2" name="矩形 12"/>
          <p:cNvSpPr/>
          <p:nvPr>
            <p:custDataLst>
              <p:tags r:id="rId8"/>
            </p:custDataLst>
          </p:nvPr>
        </p:nvSpPr>
        <p:spPr>
          <a:xfrm>
            <a:off x="457204" y="2590820"/>
            <a:ext cx="2743222" cy="2743222"/>
          </a:xfrm>
          <a:prstGeom prst="rect">
            <a:avLst/>
          </a:prstGeom>
          <a:solidFill>
            <a:srgbClr val="000000">
              <a:alpha val="0"/>
            </a:srgbClr>
          </a:solidFill>
          <a:ln w="44450">
            <a:solidFill>
              <a:schemeClr val="accent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9"/>
            </p:custDataLst>
          </p:nvPr>
        </p:nvSpPr>
        <p:spPr>
          <a:xfrm>
            <a:off x="342867" y="228600"/>
            <a:ext cx="8458267" cy="457200"/>
          </a:xfrm>
          <a:prstGeom prst="rect">
            <a:avLst/>
          </a:prstGeom>
          <a:noFill/>
        </p:spPr>
        <p:txBody>
          <a:bodyPr wrap="square" lIns="47625" tIns="19050" rIns="47625" bIns="19050" rtlCol="0" anchor="ctr" anchorCtr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400" b="1" spc="16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工具之三：作业许可</a:t>
            </a:r>
            <a:endParaRPr lang="zh-CN" altLang="en-US" sz="2400" b="1" spc="16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Title 6"/>
          <p:cNvSpPr txBox="1"/>
          <p:nvPr>
            <p:custDataLst>
              <p:tags r:id="rId10"/>
            </p:custDataLst>
          </p:nvPr>
        </p:nvSpPr>
        <p:spPr>
          <a:xfrm>
            <a:off x="800070" y="3048022"/>
            <a:ext cx="2057410" cy="182881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15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charset="-122"/>
              </a:rPr>
              <a:t>作业许可票证管理</a:t>
            </a:r>
            <a:endParaRPr lang="zh-CN" altLang="en-US" sz="15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charset="-122"/>
            </a:endParaRPr>
          </a:p>
        </p:txBody>
      </p:sp>
      <p:sp>
        <p:nvSpPr>
          <p:cNvPr id="8" name="Title 6"/>
          <p:cNvSpPr txBox="1"/>
          <p:nvPr>
            <p:custDataLst>
              <p:tags r:id="rId11"/>
            </p:custDataLst>
          </p:nvPr>
        </p:nvSpPr>
        <p:spPr>
          <a:xfrm>
            <a:off x="3543292" y="2588931"/>
            <a:ext cx="5143500" cy="274490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5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charset="-122"/>
              </a:rPr>
              <a:t>作业许可证一式四联。许可证应编号，编号由许可证批准人填写。</a:t>
            </a:r>
            <a:endParaRPr lang="zh-CN" altLang="en-US" sz="15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5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charset="-122"/>
              </a:rPr>
              <a:t>第一联：悬挂在作业现场</a:t>
            </a:r>
            <a:endParaRPr lang="zh-CN" altLang="en-US" sz="15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5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charset="-122"/>
              </a:rPr>
              <a:t>第二联：张贴在控制室或公开处以示沟通，让现场所有有关人员了解现场正在进行的作业位置和内容</a:t>
            </a:r>
            <a:endParaRPr lang="zh-CN" altLang="en-US" sz="15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5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charset="-122"/>
              </a:rPr>
              <a:t>第三联：送交相关方，以示沟通</a:t>
            </a:r>
            <a:endParaRPr lang="zh-CN" altLang="en-US" sz="15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5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charset="-122"/>
              </a:rPr>
              <a:t>第四联：保留在批准人处</a:t>
            </a:r>
            <a:endParaRPr lang="zh-CN" altLang="en-US" sz="15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charset="-122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矩形 6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8603932" y="6137910"/>
            <a:ext cx="540068" cy="720090"/>
          </a:xfrm>
          <a:prstGeom prst="rect">
            <a:avLst/>
          </a:prstGeom>
        </p:spPr>
      </p:pic>
      <p:pic>
        <p:nvPicPr>
          <p:cNvPr id="17" name="图片 16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sp>
        <p:nvSpPr>
          <p:cNvPr id="11" name="圆角矩形 10"/>
          <p:cNvSpPr/>
          <p:nvPr>
            <p:custDataLst>
              <p:tags r:id="rId8"/>
            </p:custDataLst>
          </p:nvPr>
        </p:nvSpPr>
        <p:spPr>
          <a:xfrm>
            <a:off x="1143000" y="1804172"/>
            <a:ext cx="6858000" cy="2252529"/>
          </a:xfrm>
          <a:prstGeom prst="roundRect">
            <a:avLst>
              <a:gd name="adj" fmla="val 0"/>
            </a:avLst>
          </a:prstGeom>
          <a:solidFill>
            <a:schemeClr val="lt2"/>
          </a:solidFill>
          <a:ln>
            <a:noFill/>
          </a:ln>
          <a:effectLst>
            <a:outerShdw blurRad="127000" dir="5400000" algn="ctr" rotWithShape="0">
              <a:schemeClr val="lt2">
                <a:lumMod val="75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" name="矩形 11"/>
          <p:cNvSpPr/>
          <p:nvPr>
            <p:custDataLst>
              <p:tags r:id="rId9"/>
            </p:custDataLst>
          </p:nvPr>
        </p:nvSpPr>
        <p:spPr>
          <a:xfrm>
            <a:off x="1485900" y="4648948"/>
            <a:ext cx="1828800" cy="1370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4" name="矩形 13"/>
          <p:cNvSpPr/>
          <p:nvPr>
            <p:custDataLst>
              <p:tags r:id="rId10"/>
            </p:custDataLst>
          </p:nvPr>
        </p:nvSpPr>
        <p:spPr>
          <a:xfrm>
            <a:off x="3672840" y="4648948"/>
            <a:ext cx="1828800" cy="1370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5" name="矩形 14"/>
          <p:cNvSpPr/>
          <p:nvPr>
            <p:custDataLst>
              <p:tags r:id="rId11"/>
            </p:custDataLst>
          </p:nvPr>
        </p:nvSpPr>
        <p:spPr>
          <a:xfrm>
            <a:off x="5838349" y="4648948"/>
            <a:ext cx="1828800" cy="1370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2"/>
            </p:custDataLst>
          </p:nvPr>
        </p:nvSpPr>
        <p:spPr>
          <a:xfrm>
            <a:off x="342867" y="228601"/>
            <a:ext cx="8458267" cy="457200"/>
          </a:xfrm>
          <a:prstGeom prst="rect">
            <a:avLst/>
          </a:prstGeom>
          <a:noFill/>
        </p:spPr>
        <p:txBody>
          <a:bodyPr wrap="square" lIns="47625" tIns="19050" rIns="47625" bIns="19050" rtlCol="0" anchor="ctr" anchorCtr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400" b="1" spc="16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工具之三：作业许可</a:t>
            </a:r>
            <a:endParaRPr lang="zh-CN" altLang="en-US" sz="2400" b="1" spc="16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14"/>
          <a:srcRect t="36572" b="36572"/>
          <a:stretch>
            <a:fillRect/>
          </a:stretch>
        </p:blipFill>
        <p:spPr>
          <a:xfrm>
            <a:off x="1371600" y="2032772"/>
            <a:ext cx="6400800" cy="179532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440" h="2400">
                <a:moveTo>
                  <a:pt x="0" y="0"/>
                </a:moveTo>
                <a:lnTo>
                  <a:pt x="13440" y="0"/>
                </a:lnTo>
                <a:lnTo>
                  <a:pt x="13440" y="2400"/>
                </a:lnTo>
                <a:lnTo>
                  <a:pt x="0" y="24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9" name="Title 6"/>
          <p:cNvSpPr txBox="1"/>
          <p:nvPr>
            <p:custDataLst>
              <p:tags r:id="rId15"/>
            </p:custDataLst>
          </p:nvPr>
        </p:nvSpPr>
        <p:spPr>
          <a:xfrm>
            <a:off x="1717407" y="4877415"/>
            <a:ext cx="1365787" cy="913867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15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charset="-122"/>
              </a:rPr>
              <a:t>作业许可票证管理</a:t>
            </a:r>
            <a:endParaRPr lang="zh-CN" altLang="en-US" sz="15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charset="-122"/>
            </a:endParaRPr>
          </a:p>
        </p:txBody>
      </p:sp>
      <p:sp>
        <p:nvSpPr>
          <p:cNvPr id="13" name="Title 6"/>
          <p:cNvSpPr txBox="1"/>
          <p:nvPr>
            <p:custDataLst>
              <p:tags r:id="rId16"/>
            </p:custDataLst>
          </p:nvPr>
        </p:nvSpPr>
        <p:spPr>
          <a:xfrm>
            <a:off x="3889107" y="4877415"/>
            <a:ext cx="1365787" cy="913867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15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charset="-122"/>
              </a:rPr>
              <a:t>贴在控制室的许可证</a:t>
            </a:r>
            <a:endParaRPr lang="zh-CN" altLang="en-US" sz="15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charset="-122"/>
            </a:endParaRPr>
          </a:p>
        </p:txBody>
      </p:sp>
      <p:sp>
        <p:nvSpPr>
          <p:cNvPr id="16" name="Title 6"/>
          <p:cNvSpPr txBox="1"/>
          <p:nvPr>
            <p:custDataLst>
              <p:tags r:id="rId17"/>
            </p:custDataLst>
          </p:nvPr>
        </p:nvSpPr>
        <p:spPr>
          <a:xfrm>
            <a:off x="6060807" y="4877415"/>
            <a:ext cx="1365787" cy="913867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15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charset="-122"/>
              </a:rPr>
              <a:t>挂在现场的许可证</a:t>
            </a:r>
            <a:endParaRPr lang="zh-CN" altLang="en-US" sz="15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charset="-122"/>
            </a:endParaRPr>
          </a:p>
        </p:txBody>
      </p:sp>
      <p:graphicFrame>
        <p:nvGraphicFramePr>
          <p:cNvPr id="2" name="对象 60418"/>
          <p:cNvGraphicFramePr>
            <a:graphicFrameLocks noChangeAspect="1"/>
          </p:cNvGraphicFramePr>
          <p:nvPr/>
        </p:nvGraphicFramePr>
        <p:xfrm>
          <a:off x="5219700" y="2198688"/>
          <a:ext cx="2952750" cy="360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8" imgW="4432300" imgH="2712720" progId="图像.文件">
                  <p:embed/>
                </p:oleObj>
              </mc:Choice>
              <mc:Fallback>
                <p:oleObj name="" r:id="rId18" imgW="4432300" imgH="2712720" progId="图像.文件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19">
                        <a:lum bright="23999" contrast="36000"/>
                      </a:blip>
                      <a:stretch>
                        <a:fillRect/>
                      </a:stretch>
                    </p:blipFill>
                    <p:spPr>
                      <a:xfrm>
                        <a:off x="5219700" y="2198688"/>
                        <a:ext cx="2952750" cy="3603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0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2" name="图片 11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13" name="图片 12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8603932" y="0"/>
            <a:ext cx="540068" cy="720090"/>
          </a:xfrm>
          <a:prstGeom prst="rect">
            <a:avLst/>
          </a:prstGeom>
        </p:spPr>
      </p:pic>
      <p:sp>
        <p:nvSpPr>
          <p:cNvPr id="2" name="标题 61441"/>
          <p:cNvSpPr/>
          <p:nvPr>
            <p:custDataLst>
              <p:tags r:id="rId7"/>
            </p:custDataLst>
          </p:nvPr>
        </p:nvSpPr>
        <p:spPr>
          <a:xfrm>
            <a:off x="468313" y="471488"/>
            <a:ext cx="8229600" cy="725487"/>
          </a:xfrm>
          <a:prstGeom prst="rect">
            <a:avLst/>
          </a:prstGeom>
          <a:noFill/>
          <a:ln>
            <a:noFill/>
          </a:ln>
          <a:effectLst>
            <a:outerShdw dist="35921" dir="2699999" algn="ctr" rotWithShape="0">
              <a:schemeClr val="dk1"/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zh-CN" altLang="en-US" sz="30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工具之四：</a:t>
            </a:r>
            <a:r>
              <a:rPr lang="en-US" altLang="zh-CN" sz="30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HSE</a:t>
            </a:r>
            <a:r>
              <a:rPr lang="zh-CN" altLang="en-US" sz="30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观察与沟通</a:t>
            </a:r>
            <a:endParaRPr lang="zh-CN" altLang="en-US" sz="300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3" name="文本框 61442"/>
          <p:cNvSpPr txBox="1"/>
          <p:nvPr/>
        </p:nvSpPr>
        <p:spPr>
          <a:xfrm>
            <a:off x="1258888" y="1484313"/>
            <a:ext cx="3581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200" u="sng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行为安全管理</a:t>
            </a:r>
            <a:endParaRPr lang="zh-CN" altLang="en-US" sz="3200" u="sng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" name="文本框 61443"/>
          <p:cNvSpPr txBox="1"/>
          <p:nvPr/>
        </p:nvSpPr>
        <p:spPr>
          <a:xfrm>
            <a:off x="1136650" y="2693988"/>
            <a:ext cx="914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行为</a:t>
            </a:r>
            <a:endParaRPr lang="zh-CN" altLang="en-US" sz="2800" dirty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" name="文本框 61444"/>
          <p:cNvSpPr txBox="1"/>
          <p:nvPr/>
        </p:nvSpPr>
        <p:spPr>
          <a:xfrm>
            <a:off x="2916238" y="2205038"/>
            <a:ext cx="3200400" cy="497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 dirty="0">
                <a:solidFill>
                  <a:srgbClr val="CC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人的不安全行为</a:t>
            </a:r>
            <a:endParaRPr lang="zh-CN" altLang="en-US" sz="2400" dirty="0">
              <a:solidFill>
                <a:srgbClr val="CC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" name="文本框 61445"/>
          <p:cNvSpPr txBox="1"/>
          <p:nvPr/>
        </p:nvSpPr>
        <p:spPr>
          <a:xfrm>
            <a:off x="2894013" y="2997200"/>
            <a:ext cx="5638800" cy="497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 dirty="0">
                <a:solidFill>
                  <a:srgbClr val="CC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由于不安全行为造成的不安全状况</a:t>
            </a:r>
            <a:endParaRPr lang="zh-CN" altLang="en-US" sz="2400" dirty="0">
              <a:solidFill>
                <a:srgbClr val="CC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直接连接符 61446"/>
          <p:cNvSpPr/>
          <p:nvPr/>
        </p:nvSpPr>
        <p:spPr>
          <a:xfrm flipV="1">
            <a:off x="1982788" y="2565400"/>
            <a:ext cx="860425" cy="257175"/>
          </a:xfrm>
          <a:prstGeom prst="line">
            <a:avLst/>
          </a:prstGeom>
          <a:ln w="38100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" name="直接连接符 61447"/>
          <p:cNvSpPr/>
          <p:nvPr/>
        </p:nvSpPr>
        <p:spPr>
          <a:xfrm>
            <a:off x="1982788" y="3132138"/>
            <a:ext cx="933450" cy="152400"/>
          </a:xfrm>
          <a:prstGeom prst="line">
            <a:avLst/>
          </a:prstGeom>
          <a:ln w="38100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" name="文本框 61448"/>
          <p:cNvSpPr txBox="1"/>
          <p:nvPr/>
        </p:nvSpPr>
        <p:spPr>
          <a:xfrm>
            <a:off x="1143000" y="3846513"/>
            <a:ext cx="3429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行为因素：</a:t>
            </a:r>
            <a:endParaRPr lang="zh-CN" altLang="en-US" sz="2800" dirty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0" name="文本框 61449"/>
          <p:cNvSpPr txBox="1"/>
          <p:nvPr/>
        </p:nvSpPr>
        <p:spPr>
          <a:xfrm>
            <a:off x="1258888" y="4714875"/>
            <a:ext cx="7200900" cy="11245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4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2400" dirty="0">
                <a:solidFill>
                  <a:srgbClr val="0033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      ——</a:t>
            </a:r>
            <a:r>
              <a:rPr lang="zh-CN" altLang="en-US" sz="2400" dirty="0">
                <a:solidFill>
                  <a:srgbClr val="0033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个体防护、人员位置、工具、设备、程序、秩序等。</a:t>
            </a:r>
            <a:endParaRPr lang="zh-CN" altLang="en-US" sz="2400" dirty="0">
              <a:solidFill>
                <a:srgbClr val="0033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8603932" y="0"/>
            <a:ext cx="540068" cy="720090"/>
          </a:xfrm>
          <a:prstGeom prst="rect">
            <a:avLst/>
          </a:prstGeom>
        </p:spPr>
      </p:pic>
      <p:sp>
        <p:nvSpPr>
          <p:cNvPr id="2" name="文本框 62465"/>
          <p:cNvSpPr txBox="1"/>
          <p:nvPr/>
        </p:nvSpPr>
        <p:spPr>
          <a:xfrm>
            <a:off x="1258888" y="1484313"/>
            <a:ext cx="560546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200" u="sng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如何控制不安全行为？</a:t>
            </a:r>
            <a:endParaRPr lang="zh-CN" altLang="en-US" sz="3200" u="sng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" name="文本框 62466"/>
          <p:cNvSpPr txBox="1"/>
          <p:nvPr>
            <p:custDataLst>
              <p:tags r:id="rId7"/>
            </p:custDataLst>
          </p:nvPr>
        </p:nvSpPr>
        <p:spPr>
          <a:xfrm>
            <a:off x="1797050" y="2276475"/>
            <a:ext cx="5943600" cy="2417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2400" dirty="0">
                <a:solidFill>
                  <a:schemeClr val="accent2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1.</a:t>
            </a:r>
            <a:r>
              <a:rPr lang="zh-CN" altLang="en-US" sz="2400" dirty="0">
                <a:solidFill>
                  <a:schemeClr val="accent2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观察：通过观察发现不安全行为。</a:t>
            </a:r>
            <a:endParaRPr lang="zh-CN" altLang="en-US" sz="2400" dirty="0">
              <a:solidFill>
                <a:schemeClr val="accent2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2400" dirty="0">
                <a:solidFill>
                  <a:schemeClr val="accent2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2.</a:t>
            </a:r>
            <a:r>
              <a:rPr lang="zh-CN" altLang="en-US" sz="2400" dirty="0">
                <a:solidFill>
                  <a:schemeClr val="accent2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沟通：</a:t>
            </a:r>
            <a:endParaRPr lang="zh-CN" altLang="en-US" sz="2400" dirty="0">
              <a:solidFill>
                <a:schemeClr val="accent2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2400" dirty="0">
                <a:solidFill>
                  <a:schemeClr val="accent2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——</a:t>
            </a:r>
            <a:r>
              <a:rPr lang="zh-CN" altLang="en-US" sz="2400" dirty="0">
                <a:solidFill>
                  <a:schemeClr val="accent2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强化安全意识；</a:t>
            </a:r>
            <a:endParaRPr lang="zh-CN" altLang="en-US" sz="2400" dirty="0">
              <a:solidFill>
                <a:schemeClr val="accent2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2400" dirty="0">
                <a:solidFill>
                  <a:schemeClr val="accent2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——</a:t>
            </a:r>
            <a:r>
              <a:rPr lang="zh-CN" altLang="en-US" sz="2400" dirty="0">
                <a:solidFill>
                  <a:schemeClr val="accent2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制止不安全行为重复发生。</a:t>
            </a:r>
            <a:endParaRPr lang="zh-CN" altLang="en-US" sz="2400" dirty="0">
              <a:solidFill>
                <a:schemeClr val="accent2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4" name="文本框 62467"/>
          <p:cNvSpPr txBox="1"/>
          <p:nvPr/>
        </p:nvSpPr>
        <p:spPr>
          <a:xfrm>
            <a:off x="1146175" y="5013325"/>
            <a:ext cx="7458075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2400" dirty="0">
                <a:solidFill>
                  <a:srgbClr val="0033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Wingdings" panose="05000000000000000000" pitchFamily="2" charset="2"/>
              </a:rPr>
              <a:t>      </a:t>
            </a:r>
            <a:r>
              <a:rPr lang="zh-CN" altLang="en-US" sz="2400" dirty="0">
                <a:solidFill>
                  <a:srgbClr val="0033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Wingdings" panose="05000000000000000000" pitchFamily="2" charset="2"/>
              </a:rPr>
              <a:t>沟通应讲究合适的技巧，善于鼓励、肯定员工的优点，从而起到有效沟通的目的。</a:t>
            </a:r>
            <a:endParaRPr lang="zh-CN" altLang="en-US" sz="2400" dirty="0">
              <a:solidFill>
                <a:srgbClr val="0033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  <a:sym typeface="Wingdings" panose="05000000000000000000" pitchFamily="2" charset="2"/>
            </a:endParaRPr>
          </a:p>
        </p:txBody>
      </p:sp>
      <p:sp>
        <p:nvSpPr>
          <p:cNvPr id="5" name="标题 62468"/>
          <p:cNvSpPr/>
          <p:nvPr>
            <p:custDataLst>
              <p:tags r:id="rId8"/>
            </p:custDataLst>
          </p:nvPr>
        </p:nvSpPr>
        <p:spPr>
          <a:xfrm>
            <a:off x="468313" y="471488"/>
            <a:ext cx="8229600" cy="725487"/>
          </a:xfrm>
          <a:prstGeom prst="rect">
            <a:avLst/>
          </a:prstGeom>
          <a:noFill/>
          <a:ln>
            <a:noFill/>
          </a:ln>
          <a:effectLst>
            <a:outerShdw dist="35921" dir="2699999" algn="ctr" rotWithShape="0">
              <a:schemeClr val="dk1"/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zh-CN" altLang="en-US" sz="30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工具之四：</a:t>
            </a:r>
            <a:r>
              <a:rPr lang="en-US" altLang="zh-CN" sz="30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HSE</a:t>
            </a:r>
            <a:r>
              <a:rPr lang="zh-CN" altLang="en-US" sz="30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观察与沟通</a:t>
            </a:r>
            <a:endParaRPr lang="zh-CN" altLang="en-US" sz="300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8603932" y="0"/>
            <a:ext cx="540068" cy="720090"/>
          </a:xfrm>
          <a:prstGeom prst="rect">
            <a:avLst/>
          </a:prstGeom>
        </p:spPr>
      </p:pic>
      <p:sp>
        <p:nvSpPr>
          <p:cNvPr id="4" name="Object 901"/>
          <p:cNvSpPr txBox="1"/>
          <p:nvPr>
            <p:custDataLst>
              <p:tags r:id="rId7"/>
            </p:custDataLst>
          </p:nvPr>
        </p:nvSpPr>
        <p:spPr>
          <a:xfrm>
            <a:off x="457172" y="708196"/>
            <a:ext cx="8229657" cy="591979"/>
          </a:xfrm>
          <a:prstGeom prst="rect">
            <a:avLst/>
          </a:prstGeom>
        </p:spPr>
        <p:txBody>
          <a:bodyPr vert="horz" lIns="47625" tIns="19050" rIns="47625" bIns="19050" rtlCol="0" anchor="b" anchorCtr="0">
            <a:normAutofit/>
          </a:bodyPr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200" b="1" i="0" spc="32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十大习惯性违章分析</a:t>
            </a:r>
            <a:endParaRPr lang="zh-CN" altLang="en-US" sz="3200" b="1" i="0" spc="32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" name="Object 902"/>
          <p:cNvSpPr txBox="1"/>
          <p:nvPr>
            <p:custDataLst>
              <p:tags r:id="rId8"/>
            </p:custDataLst>
          </p:nvPr>
        </p:nvSpPr>
        <p:spPr>
          <a:xfrm>
            <a:off x="457172" y="1478704"/>
            <a:ext cx="8229657" cy="326793"/>
          </a:xfrm>
          <a:prstGeom prst="rect">
            <a:avLst/>
          </a:prstGeom>
        </p:spPr>
        <p:txBody>
          <a:bodyPr vert="horz" lIns="47625" tIns="19050" rIns="47625" bIns="19050" rtlCol="0" anchor="t" anchorCtr="0">
            <a:normAutofit/>
          </a:bodyPr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1600" spc="8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习惯性违章之三：未执行监护监督制度单人进行操作。 </a:t>
            </a:r>
            <a:endParaRPr lang="zh-CN" altLang="en-US" sz="1600" spc="8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0"/>
          <a:srcRect l="895" r="895"/>
          <a:stretch>
            <a:fillRect/>
          </a:stretch>
        </p:blipFill>
        <p:spPr>
          <a:xfrm>
            <a:off x="1495409" y="2598010"/>
            <a:ext cx="2857517" cy="3128963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000" h="6570">
                <a:moveTo>
                  <a:pt x="0" y="0"/>
                </a:moveTo>
                <a:lnTo>
                  <a:pt x="6000" y="0"/>
                </a:lnTo>
                <a:lnTo>
                  <a:pt x="6000" y="6570"/>
                </a:lnTo>
                <a:lnTo>
                  <a:pt x="0" y="657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12"/>
          <a:srcRect t="553" b="553"/>
          <a:stretch>
            <a:fillRect/>
          </a:stretch>
        </p:blipFill>
        <p:spPr>
          <a:xfrm>
            <a:off x="4807574" y="2598010"/>
            <a:ext cx="3171842" cy="3128963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000" h="6570">
                <a:moveTo>
                  <a:pt x="0" y="0"/>
                </a:moveTo>
                <a:lnTo>
                  <a:pt x="6000" y="0"/>
                </a:lnTo>
                <a:lnTo>
                  <a:pt x="6000" y="6570"/>
                </a:lnTo>
                <a:lnTo>
                  <a:pt x="0" y="6570"/>
                </a:lnTo>
                <a:lnTo>
                  <a:pt x="0" y="0"/>
                </a:lnTo>
                <a:close/>
              </a:path>
            </a:pathLst>
          </a:custGeom>
        </p:spPr>
      </p:pic>
    </p:spTree>
    <p:custDataLst>
      <p:tags r:id="rId13"/>
    </p:custData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7" name="图片 1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18" name="图片 17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8603932" y="0"/>
            <a:ext cx="540068" cy="720090"/>
          </a:xfrm>
          <a:prstGeom prst="rect">
            <a:avLst/>
          </a:prstGeom>
        </p:spPr>
      </p:pic>
      <p:sp>
        <p:nvSpPr>
          <p:cNvPr id="2" name="矩形 63489"/>
          <p:cNvSpPr/>
          <p:nvPr/>
        </p:nvSpPr>
        <p:spPr>
          <a:xfrm>
            <a:off x="2411413" y="2133600"/>
            <a:ext cx="6769100" cy="13350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1163955" lvl="2" indent="17145" defTabSz="914400" eaLnBrk="1" hangingPunct="1">
              <a:spcBef>
                <a:spcPct val="45000"/>
              </a:spcBef>
              <a:buFont typeface="Arial" panose="020B0604020202020204" pitchFamily="34" charset="0"/>
              <a:tabLst>
                <a:tab pos="0" algn="l"/>
                <a:tab pos="854075" algn="l"/>
                <a:tab pos="1374775" algn="l"/>
                <a:tab pos="1831975" algn="l"/>
              </a:tabLst>
            </a:pPr>
            <a:r>
              <a:rPr lang="zh-CN" altLang="en-US" sz="1800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确认您所看到的，安全地制止不安全行为；</a:t>
            </a:r>
            <a:endParaRPr lang="zh-CN" altLang="en-US" sz="1800" dirty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1163955" lvl="2" indent="17145" defTabSz="914400" eaLnBrk="1" hangingPunct="1">
              <a:spcBef>
                <a:spcPct val="45000"/>
              </a:spcBef>
              <a:buFont typeface="Arial" panose="020B0604020202020204" pitchFamily="34" charset="0"/>
              <a:tabLst>
                <a:tab pos="0" algn="l"/>
                <a:tab pos="854075" algn="l"/>
                <a:tab pos="1374775" algn="l"/>
                <a:tab pos="1831975" algn="l"/>
              </a:tabLst>
            </a:pPr>
            <a:endParaRPr lang="zh-CN" altLang="en-US" sz="1800" dirty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1163955" lvl="2" indent="17145" defTabSz="914400" eaLnBrk="1" hangingPunct="1">
              <a:spcBef>
                <a:spcPct val="45000"/>
              </a:spcBef>
              <a:buFont typeface="Arial" panose="020B0604020202020204" pitchFamily="34" charset="0"/>
              <a:tabLst>
                <a:tab pos="0" algn="l"/>
                <a:tab pos="854075" algn="l"/>
                <a:tab pos="1374775" algn="l"/>
                <a:tab pos="1831975" algn="l"/>
              </a:tabLst>
            </a:pPr>
            <a:r>
              <a:rPr lang="zh-CN" altLang="en-US" sz="1800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对员工的安全行为进行表扬；</a:t>
            </a:r>
            <a:endParaRPr lang="zh-CN" altLang="en-US" sz="1800" dirty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" name="标题 63490"/>
          <p:cNvSpPr/>
          <p:nvPr>
            <p:custDataLst>
              <p:tags r:id="rId7"/>
            </p:custDataLst>
          </p:nvPr>
        </p:nvSpPr>
        <p:spPr>
          <a:xfrm>
            <a:off x="468313" y="404813"/>
            <a:ext cx="8229600" cy="725487"/>
          </a:xfrm>
          <a:prstGeom prst="rect">
            <a:avLst/>
          </a:prstGeom>
          <a:noFill/>
          <a:ln>
            <a:noFill/>
          </a:ln>
          <a:effectLst>
            <a:outerShdw dist="35921" dir="2699999" algn="ctr" rotWithShape="0">
              <a:schemeClr val="dk1"/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zh-CN" altLang="en-US" sz="30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工具之四：</a:t>
            </a:r>
            <a:r>
              <a:rPr lang="en-US" altLang="zh-CN" sz="30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HSE</a:t>
            </a:r>
            <a:r>
              <a:rPr lang="zh-CN" altLang="en-US" sz="30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观察与沟通</a:t>
            </a:r>
            <a:endParaRPr lang="zh-CN" altLang="en-US" sz="300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879475" y="2125663"/>
            <a:ext cx="2179638" cy="42691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algn="ctr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400" kern="1200" cap="none" spc="0" normalizeH="0" baseline="0" noProof="1">
                <a:solidFill>
                  <a:schemeClr val="dk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第</a:t>
            </a:r>
            <a:r>
              <a:rPr kumimoji="0" lang="en-US" altLang="zh-CN" sz="2400" kern="1200" cap="none" spc="0" normalizeH="0" baseline="0" noProof="1">
                <a:solidFill>
                  <a:schemeClr val="dk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1</a:t>
            </a:r>
            <a:r>
              <a:rPr kumimoji="0" lang="zh-CN" altLang="en-US" sz="2400" kern="1200" cap="none" spc="0" normalizeH="0" baseline="0" noProof="1">
                <a:solidFill>
                  <a:schemeClr val="dk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步：观察</a:t>
            </a:r>
            <a:endParaRPr kumimoji="0" lang="zh-CN" altLang="en-US" sz="2400" kern="1200" cap="none" spc="0" normalizeH="0" baseline="0" noProof="1">
              <a:solidFill>
                <a:schemeClr val="dk1"/>
              </a:solidFill>
              <a:effectLst>
                <a:outerShdw blurRad="38100" dist="38100" dir="2700000">
                  <a:srgbClr val="C0C0C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  <a:sym typeface="+mn-ea"/>
            </a:endParaRPr>
          </a:p>
          <a:p>
            <a:pPr marR="0" algn="ctr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endParaRPr kumimoji="0" lang="zh-CN" altLang="en-US" sz="900" kern="1200" cap="none" spc="0" normalizeH="0" baseline="0" noProof="1">
              <a:solidFill>
                <a:schemeClr val="dk1"/>
              </a:solidFill>
              <a:effectLst>
                <a:outerShdw blurRad="38100" dist="38100" dir="2700000">
                  <a:srgbClr val="C0C0C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  <a:sym typeface="+mn-ea"/>
            </a:endParaRPr>
          </a:p>
          <a:p>
            <a:pPr marR="0" algn="ctr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400" kern="1200" cap="none" spc="0" normalizeH="0" baseline="0" noProof="1">
                <a:solidFill>
                  <a:schemeClr val="dk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第</a:t>
            </a:r>
            <a:r>
              <a:rPr kumimoji="0" lang="en-US" altLang="zh-CN" sz="2400" kern="1200" cap="none" spc="0" normalizeH="0" baseline="0" noProof="1">
                <a:solidFill>
                  <a:schemeClr val="dk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2</a:t>
            </a:r>
            <a:r>
              <a:rPr kumimoji="0" lang="zh-CN" altLang="en-US" sz="2400" kern="1200" cap="none" spc="0" normalizeH="0" baseline="0" noProof="1">
                <a:solidFill>
                  <a:schemeClr val="dk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步：表扬</a:t>
            </a:r>
            <a:endParaRPr kumimoji="0" lang="zh-CN" altLang="en-US" sz="2400" kern="1200" cap="none" spc="0" normalizeH="0" baseline="0" noProof="1">
              <a:solidFill>
                <a:schemeClr val="dk1"/>
              </a:solidFill>
              <a:effectLst>
                <a:outerShdw blurRad="38100" dist="38100" dir="2700000">
                  <a:srgbClr val="C0C0C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  <a:sym typeface="+mn-ea"/>
            </a:endParaRPr>
          </a:p>
          <a:p>
            <a:pPr marR="0" algn="ctr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endParaRPr kumimoji="0" lang="zh-CN" altLang="en-US" sz="900" kern="1200" cap="none" spc="0" normalizeH="0" baseline="0" noProof="1">
              <a:solidFill>
                <a:schemeClr val="dk1"/>
              </a:solidFill>
              <a:effectLst>
                <a:outerShdw blurRad="38100" dist="38100" dir="2700000">
                  <a:srgbClr val="C0C0C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  <a:sym typeface="+mn-ea"/>
            </a:endParaRPr>
          </a:p>
          <a:p>
            <a:pPr marR="0" algn="ctr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400" kern="1200" cap="none" spc="0" normalizeH="0" baseline="0" noProof="1">
                <a:solidFill>
                  <a:schemeClr val="dk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第</a:t>
            </a:r>
            <a:r>
              <a:rPr kumimoji="0" lang="en-US" altLang="zh-CN" sz="2400" kern="1200" cap="none" spc="0" normalizeH="0" baseline="0" noProof="1">
                <a:solidFill>
                  <a:schemeClr val="dk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3</a:t>
            </a:r>
            <a:r>
              <a:rPr kumimoji="0" lang="zh-CN" altLang="en-US" sz="2400" kern="1200" cap="none" spc="0" normalizeH="0" baseline="0" noProof="1">
                <a:solidFill>
                  <a:schemeClr val="dk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步：讨论</a:t>
            </a:r>
            <a:endParaRPr kumimoji="0" lang="zh-CN" altLang="en-US" sz="900" kern="1200" cap="none" spc="0" normalizeH="0" baseline="0" noProof="1">
              <a:solidFill>
                <a:schemeClr val="dk1"/>
              </a:solidFill>
              <a:effectLst>
                <a:outerShdw blurRad="38100" dist="38100" dir="2700000">
                  <a:srgbClr val="C0C0C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  <a:sym typeface="+mn-ea"/>
            </a:endParaRPr>
          </a:p>
          <a:p>
            <a:pPr marR="0" algn="ctr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endParaRPr kumimoji="0" lang="zh-CN" altLang="en-US" sz="900" kern="1200" cap="none" spc="0" normalizeH="0" baseline="0" noProof="1">
              <a:solidFill>
                <a:schemeClr val="dk1"/>
              </a:solidFill>
              <a:effectLst>
                <a:outerShdw blurRad="38100" dist="38100" dir="2700000">
                  <a:srgbClr val="C0C0C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  <a:sym typeface="+mn-ea"/>
            </a:endParaRPr>
          </a:p>
          <a:p>
            <a:pPr marR="0" algn="ctr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400" kern="1200" cap="none" spc="0" normalizeH="0" baseline="0" noProof="1">
                <a:solidFill>
                  <a:schemeClr val="dk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第</a:t>
            </a:r>
            <a:r>
              <a:rPr kumimoji="0" lang="en-US" altLang="zh-CN" sz="2400" kern="1200" cap="none" spc="0" normalizeH="0" baseline="0" noProof="1">
                <a:solidFill>
                  <a:schemeClr val="dk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4</a:t>
            </a:r>
            <a:r>
              <a:rPr kumimoji="0" lang="zh-CN" altLang="en-US" sz="2400" kern="1200" cap="none" spc="0" normalizeH="0" baseline="0" noProof="1">
                <a:solidFill>
                  <a:schemeClr val="dk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步：沟通</a:t>
            </a:r>
            <a:endParaRPr kumimoji="0" lang="zh-CN" altLang="en-US" sz="2400" kern="1200" cap="none" spc="0" normalizeH="0" baseline="0" noProof="1">
              <a:solidFill>
                <a:schemeClr val="dk1"/>
              </a:solidFill>
              <a:effectLst>
                <a:outerShdw blurRad="38100" dist="38100" dir="2700000">
                  <a:srgbClr val="C0C0C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  <a:sym typeface="+mn-ea"/>
            </a:endParaRPr>
          </a:p>
          <a:p>
            <a:pPr marR="0" algn="ctr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endParaRPr kumimoji="0" lang="zh-CN" altLang="en-US" sz="900" kern="1200" cap="none" spc="0" normalizeH="0" baseline="0" noProof="1">
              <a:solidFill>
                <a:schemeClr val="dk1"/>
              </a:solidFill>
              <a:effectLst>
                <a:outerShdw blurRad="38100" dist="38100" dir="2700000">
                  <a:srgbClr val="C0C0C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  <a:sym typeface="+mn-ea"/>
            </a:endParaRPr>
          </a:p>
          <a:p>
            <a:pPr marR="0" algn="ctr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400" kern="1200" cap="none" spc="0" normalizeH="0" baseline="0" noProof="1">
                <a:solidFill>
                  <a:schemeClr val="dk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第</a:t>
            </a:r>
            <a:r>
              <a:rPr kumimoji="0" lang="en-US" altLang="zh-CN" sz="2400" kern="1200" cap="none" spc="0" normalizeH="0" baseline="0" noProof="1">
                <a:solidFill>
                  <a:schemeClr val="dk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5</a:t>
            </a:r>
            <a:r>
              <a:rPr kumimoji="0" lang="zh-CN" altLang="en-US" sz="2400" kern="1200" cap="none" spc="0" normalizeH="0" baseline="0" noProof="1">
                <a:solidFill>
                  <a:schemeClr val="dk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步：启发</a:t>
            </a:r>
            <a:endParaRPr kumimoji="0" lang="zh-CN" altLang="en-US" sz="2400" kern="1200" cap="none" spc="0" normalizeH="0" baseline="0" noProof="1">
              <a:solidFill>
                <a:schemeClr val="dk1"/>
              </a:solidFill>
              <a:effectLst>
                <a:outerShdw blurRad="38100" dist="38100" dir="2700000">
                  <a:srgbClr val="C0C0C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  <a:sym typeface="+mn-ea"/>
            </a:endParaRPr>
          </a:p>
          <a:p>
            <a:pPr marR="0" algn="ctr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endParaRPr kumimoji="0" lang="zh-CN" altLang="en-US" sz="900" kern="1200" cap="none" spc="0" normalizeH="0" baseline="0" noProof="1">
              <a:solidFill>
                <a:schemeClr val="dk1"/>
              </a:solidFill>
              <a:effectLst>
                <a:outerShdw blurRad="38100" dist="38100" dir="2700000">
                  <a:srgbClr val="C0C0C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  <a:sym typeface="+mn-ea"/>
            </a:endParaRPr>
          </a:p>
          <a:p>
            <a:pPr marR="0" algn="ctr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400" kern="1200" cap="none" spc="0" normalizeH="0" baseline="0" noProof="1">
                <a:solidFill>
                  <a:schemeClr val="dk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第</a:t>
            </a:r>
            <a:r>
              <a:rPr kumimoji="0" lang="en-US" altLang="zh-CN" sz="2400" kern="1200" cap="none" spc="0" normalizeH="0" baseline="0" noProof="1">
                <a:solidFill>
                  <a:schemeClr val="dk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6</a:t>
            </a:r>
            <a:r>
              <a:rPr kumimoji="0" lang="zh-CN" altLang="en-US" sz="2400" kern="1200" cap="none" spc="0" normalizeH="0" baseline="0" noProof="1">
                <a:solidFill>
                  <a:schemeClr val="dk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步：感谢</a:t>
            </a:r>
            <a:endParaRPr kumimoji="0" lang="zh-CN" altLang="en-US" sz="2400" kern="1200" cap="none" spc="0" normalizeH="0" baseline="0" noProof="1">
              <a:solidFill>
                <a:schemeClr val="dk1"/>
              </a:solidFill>
              <a:effectLst>
                <a:outerShdw blurRad="38100" dist="38100" dir="2700000">
                  <a:srgbClr val="C0C0C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  <a:sym typeface="+mn-ea"/>
            </a:endParaRPr>
          </a:p>
        </p:txBody>
      </p:sp>
      <p:sp>
        <p:nvSpPr>
          <p:cNvPr id="5" name="矩形 63492"/>
          <p:cNvSpPr/>
          <p:nvPr/>
        </p:nvSpPr>
        <p:spPr>
          <a:xfrm>
            <a:off x="603885" y="1412875"/>
            <a:ext cx="39928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1" algn="ctr">
              <a:spcBef>
                <a:spcPct val="40000"/>
              </a:spcBef>
              <a:buClr>
                <a:srgbClr val="FFFF00"/>
              </a:buClr>
              <a:buSzPct val="80000"/>
              <a:buFont typeface="Monotype Sorts" pitchFamily="2" charset="2"/>
            </a:pPr>
            <a:r>
              <a:rPr lang="zh-CN" altLang="en-US" sz="2400" u="sng" dirty="0">
                <a:solidFill>
                  <a:srgbClr val="CC33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观察与沟通的六大步骤：</a:t>
            </a:r>
            <a:endParaRPr lang="zh-CN" altLang="en-US" sz="2400" u="sng" dirty="0">
              <a:solidFill>
                <a:srgbClr val="CC33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" name="任意多边形 63493"/>
          <p:cNvSpPr/>
          <p:nvPr>
            <p:custDataLst>
              <p:tags r:id="rId9"/>
            </p:custDataLst>
          </p:nvPr>
        </p:nvSpPr>
        <p:spPr>
          <a:xfrm>
            <a:off x="2986088" y="2198688"/>
            <a:ext cx="504825" cy="287337"/>
          </a:xfrm>
          <a:custGeom>
            <a:avLst/>
            <a:gdLst/>
            <a:ahLst/>
            <a:cxnLst>
              <a:cxn ang="0">
                <a:pos x="206812406" y="0"/>
              </a:cxn>
              <a:cxn ang="0">
                <a:pos x="206812406" y="12711762"/>
              </a:cxn>
              <a:cxn ang="0">
                <a:pos x="43085949" y="12711762"/>
              </a:cxn>
              <a:cxn ang="0">
                <a:pos x="43085949" y="38135460"/>
              </a:cxn>
              <a:cxn ang="0">
                <a:pos x="206812406" y="38135460"/>
              </a:cxn>
              <a:cxn ang="0">
                <a:pos x="206812406" y="50847209"/>
              </a:cxn>
              <a:cxn ang="0">
                <a:pos x="275749718" y="25423697"/>
              </a:cxn>
              <a:cxn ang="0">
                <a:pos x="17234585" y="12711762"/>
              </a:cxn>
              <a:cxn ang="0">
                <a:pos x="17234585" y="38135460"/>
              </a:cxn>
              <a:cxn ang="0">
                <a:pos x="34468656" y="38135460"/>
              </a:cxn>
              <a:cxn ang="0">
                <a:pos x="34468656" y="12711762"/>
              </a:cxn>
              <a:cxn ang="0">
                <a:pos x="0" y="12711762"/>
              </a:cxn>
              <a:cxn ang="0">
                <a:pos x="0" y="38135460"/>
              </a:cxn>
              <a:cxn ang="0">
                <a:pos x="8617293" y="38135460"/>
              </a:cxn>
              <a:cxn ang="0">
                <a:pos x="8617293" y="12711762"/>
              </a:cxn>
            </a:cxnLst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EBB19D">
                  <a:alpha val="100000"/>
                </a:srgbClr>
              </a:gs>
              <a:gs pos="100000">
                <a:srgbClr val="CC3300">
                  <a:alpha val="10000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zh-CN" altLang="en-US" sz="260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任意多边形 63494"/>
          <p:cNvSpPr/>
          <p:nvPr>
            <p:custDataLst>
              <p:tags r:id="rId10"/>
            </p:custDataLst>
          </p:nvPr>
        </p:nvSpPr>
        <p:spPr>
          <a:xfrm>
            <a:off x="2987675" y="2989263"/>
            <a:ext cx="504825" cy="287337"/>
          </a:xfrm>
          <a:custGeom>
            <a:avLst/>
            <a:gdLst/>
            <a:ahLst/>
            <a:cxnLst>
              <a:cxn ang="0">
                <a:pos x="206812406" y="0"/>
              </a:cxn>
              <a:cxn ang="0">
                <a:pos x="206812406" y="12711762"/>
              </a:cxn>
              <a:cxn ang="0">
                <a:pos x="43085949" y="12711762"/>
              </a:cxn>
              <a:cxn ang="0">
                <a:pos x="43085949" y="38135460"/>
              </a:cxn>
              <a:cxn ang="0">
                <a:pos x="206812406" y="38135460"/>
              </a:cxn>
              <a:cxn ang="0">
                <a:pos x="206812406" y="50847209"/>
              </a:cxn>
              <a:cxn ang="0">
                <a:pos x="275749718" y="25423697"/>
              </a:cxn>
              <a:cxn ang="0">
                <a:pos x="17234585" y="12711762"/>
              </a:cxn>
              <a:cxn ang="0">
                <a:pos x="17234585" y="38135460"/>
              </a:cxn>
              <a:cxn ang="0">
                <a:pos x="34468656" y="38135460"/>
              </a:cxn>
              <a:cxn ang="0">
                <a:pos x="34468656" y="12711762"/>
              </a:cxn>
              <a:cxn ang="0">
                <a:pos x="0" y="12711762"/>
              </a:cxn>
              <a:cxn ang="0">
                <a:pos x="0" y="38135460"/>
              </a:cxn>
              <a:cxn ang="0">
                <a:pos x="8617293" y="38135460"/>
              </a:cxn>
              <a:cxn ang="0">
                <a:pos x="8617293" y="12711762"/>
              </a:cxn>
            </a:cxnLst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EBB19D">
                  <a:alpha val="100000"/>
                </a:srgbClr>
              </a:gs>
              <a:gs pos="100000">
                <a:srgbClr val="CC3300">
                  <a:alpha val="10000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zh-CN" altLang="en-US" sz="260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任意多边形 63495"/>
          <p:cNvSpPr/>
          <p:nvPr>
            <p:custDataLst>
              <p:tags r:id="rId11"/>
            </p:custDataLst>
          </p:nvPr>
        </p:nvSpPr>
        <p:spPr>
          <a:xfrm>
            <a:off x="2987675" y="3709988"/>
            <a:ext cx="504825" cy="287337"/>
          </a:xfrm>
          <a:custGeom>
            <a:avLst/>
            <a:gdLst/>
            <a:ahLst/>
            <a:cxnLst>
              <a:cxn ang="0">
                <a:pos x="206812406" y="0"/>
              </a:cxn>
              <a:cxn ang="0">
                <a:pos x="206812406" y="12711762"/>
              </a:cxn>
              <a:cxn ang="0">
                <a:pos x="43085949" y="12711762"/>
              </a:cxn>
              <a:cxn ang="0">
                <a:pos x="43085949" y="38135460"/>
              </a:cxn>
              <a:cxn ang="0">
                <a:pos x="206812406" y="38135460"/>
              </a:cxn>
              <a:cxn ang="0">
                <a:pos x="206812406" y="50847209"/>
              </a:cxn>
              <a:cxn ang="0">
                <a:pos x="275749718" y="25423697"/>
              </a:cxn>
              <a:cxn ang="0">
                <a:pos x="17234585" y="12711762"/>
              </a:cxn>
              <a:cxn ang="0">
                <a:pos x="17234585" y="38135460"/>
              </a:cxn>
              <a:cxn ang="0">
                <a:pos x="34468656" y="38135460"/>
              </a:cxn>
              <a:cxn ang="0">
                <a:pos x="34468656" y="12711762"/>
              </a:cxn>
              <a:cxn ang="0">
                <a:pos x="0" y="12711762"/>
              </a:cxn>
              <a:cxn ang="0">
                <a:pos x="0" y="38135460"/>
              </a:cxn>
              <a:cxn ang="0">
                <a:pos x="8617293" y="38135460"/>
              </a:cxn>
              <a:cxn ang="0">
                <a:pos x="8617293" y="12711762"/>
              </a:cxn>
            </a:cxnLst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EBB19D">
                  <a:alpha val="100000"/>
                </a:srgbClr>
              </a:gs>
              <a:gs pos="100000">
                <a:srgbClr val="CC3300">
                  <a:alpha val="10000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zh-CN" altLang="en-US" sz="260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9" name="任意多边形 63496"/>
          <p:cNvSpPr/>
          <p:nvPr>
            <p:custDataLst>
              <p:tags r:id="rId12"/>
            </p:custDataLst>
          </p:nvPr>
        </p:nvSpPr>
        <p:spPr>
          <a:xfrm>
            <a:off x="2987675" y="4508500"/>
            <a:ext cx="504825" cy="287338"/>
          </a:xfrm>
          <a:custGeom>
            <a:avLst/>
            <a:gdLst/>
            <a:ahLst/>
            <a:cxnLst>
              <a:cxn ang="0">
                <a:pos x="206812406" y="0"/>
              </a:cxn>
              <a:cxn ang="0">
                <a:pos x="206812406" y="12712019"/>
              </a:cxn>
              <a:cxn ang="0">
                <a:pos x="43085949" y="12712019"/>
              </a:cxn>
              <a:cxn ang="0">
                <a:pos x="43085949" y="38135898"/>
              </a:cxn>
              <a:cxn ang="0">
                <a:pos x="206812406" y="38135898"/>
              </a:cxn>
              <a:cxn ang="0">
                <a:pos x="206812406" y="50847745"/>
              </a:cxn>
              <a:cxn ang="0">
                <a:pos x="275749718" y="25423866"/>
              </a:cxn>
              <a:cxn ang="0">
                <a:pos x="17234585" y="12712019"/>
              </a:cxn>
              <a:cxn ang="0">
                <a:pos x="17234585" y="38135898"/>
              </a:cxn>
              <a:cxn ang="0">
                <a:pos x="34468656" y="38135898"/>
              </a:cxn>
              <a:cxn ang="0">
                <a:pos x="34468656" y="12712019"/>
              </a:cxn>
              <a:cxn ang="0">
                <a:pos x="0" y="12712019"/>
              </a:cxn>
              <a:cxn ang="0">
                <a:pos x="0" y="38135898"/>
              </a:cxn>
              <a:cxn ang="0">
                <a:pos x="8617293" y="38135898"/>
              </a:cxn>
              <a:cxn ang="0">
                <a:pos x="8617293" y="12712019"/>
              </a:cxn>
            </a:cxnLst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EBB19D">
                  <a:alpha val="100000"/>
                </a:srgbClr>
              </a:gs>
              <a:gs pos="100000">
                <a:srgbClr val="CC3300">
                  <a:alpha val="10000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zh-CN" altLang="en-US" sz="260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0" name="任意多边形 63497"/>
          <p:cNvSpPr/>
          <p:nvPr>
            <p:custDataLst>
              <p:tags r:id="rId13"/>
            </p:custDataLst>
          </p:nvPr>
        </p:nvSpPr>
        <p:spPr>
          <a:xfrm>
            <a:off x="2987675" y="5229225"/>
            <a:ext cx="504825" cy="287338"/>
          </a:xfrm>
          <a:custGeom>
            <a:avLst/>
            <a:gdLst/>
            <a:ahLst/>
            <a:cxnLst>
              <a:cxn ang="0">
                <a:pos x="206812406" y="0"/>
              </a:cxn>
              <a:cxn ang="0">
                <a:pos x="206812406" y="12712019"/>
              </a:cxn>
              <a:cxn ang="0">
                <a:pos x="43085949" y="12712019"/>
              </a:cxn>
              <a:cxn ang="0">
                <a:pos x="43085949" y="38135898"/>
              </a:cxn>
              <a:cxn ang="0">
                <a:pos x="206812406" y="38135898"/>
              </a:cxn>
              <a:cxn ang="0">
                <a:pos x="206812406" y="50847745"/>
              </a:cxn>
              <a:cxn ang="0">
                <a:pos x="275749718" y="25423866"/>
              </a:cxn>
              <a:cxn ang="0">
                <a:pos x="17234585" y="12712019"/>
              </a:cxn>
              <a:cxn ang="0">
                <a:pos x="17234585" y="38135898"/>
              </a:cxn>
              <a:cxn ang="0">
                <a:pos x="34468656" y="38135898"/>
              </a:cxn>
              <a:cxn ang="0">
                <a:pos x="34468656" y="12712019"/>
              </a:cxn>
              <a:cxn ang="0">
                <a:pos x="0" y="12712019"/>
              </a:cxn>
              <a:cxn ang="0">
                <a:pos x="0" y="38135898"/>
              </a:cxn>
              <a:cxn ang="0">
                <a:pos x="8617293" y="38135898"/>
              </a:cxn>
              <a:cxn ang="0">
                <a:pos x="8617293" y="12712019"/>
              </a:cxn>
            </a:cxnLst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EBB19D">
                  <a:alpha val="100000"/>
                </a:srgbClr>
              </a:gs>
              <a:gs pos="100000">
                <a:srgbClr val="CC3300">
                  <a:alpha val="10000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zh-CN" altLang="en-US" sz="260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1" name="任意多边形 63498"/>
          <p:cNvSpPr/>
          <p:nvPr>
            <p:custDataLst>
              <p:tags r:id="rId14"/>
            </p:custDataLst>
          </p:nvPr>
        </p:nvSpPr>
        <p:spPr>
          <a:xfrm>
            <a:off x="2987675" y="6015038"/>
            <a:ext cx="504825" cy="287337"/>
          </a:xfrm>
          <a:custGeom>
            <a:avLst/>
            <a:gdLst/>
            <a:ahLst/>
            <a:cxnLst>
              <a:cxn ang="0">
                <a:pos x="206812406" y="0"/>
              </a:cxn>
              <a:cxn ang="0">
                <a:pos x="206812406" y="12711762"/>
              </a:cxn>
              <a:cxn ang="0">
                <a:pos x="43085949" y="12711762"/>
              </a:cxn>
              <a:cxn ang="0">
                <a:pos x="43085949" y="38135460"/>
              </a:cxn>
              <a:cxn ang="0">
                <a:pos x="206812406" y="38135460"/>
              </a:cxn>
              <a:cxn ang="0">
                <a:pos x="206812406" y="50847209"/>
              </a:cxn>
              <a:cxn ang="0">
                <a:pos x="275749718" y="25423697"/>
              </a:cxn>
              <a:cxn ang="0">
                <a:pos x="17234585" y="12711762"/>
              </a:cxn>
              <a:cxn ang="0">
                <a:pos x="17234585" y="38135460"/>
              </a:cxn>
              <a:cxn ang="0">
                <a:pos x="34468656" y="38135460"/>
              </a:cxn>
              <a:cxn ang="0">
                <a:pos x="34468656" y="12711762"/>
              </a:cxn>
              <a:cxn ang="0">
                <a:pos x="0" y="12711762"/>
              </a:cxn>
              <a:cxn ang="0">
                <a:pos x="0" y="38135460"/>
              </a:cxn>
              <a:cxn ang="0">
                <a:pos x="8617293" y="38135460"/>
              </a:cxn>
              <a:cxn ang="0">
                <a:pos x="8617293" y="12711762"/>
              </a:cxn>
            </a:cxnLst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EBB19D">
                  <a:alpha val="100000"/>
                </a:srgbClr>
              </a:gs>
              <a:gs pos="100000">
                <a:srgbClr val="CC3300">
                  <a:alpha val="10000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zh-CN" altLang="en-US" sz="260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" name="矩形 63499"/>
          <p:cNvSpPr/>
          <p:nvPr/>
        </p:nvSpPr>
        <p:spPr>
          <a:xfrm>
            <a:off x="2411413" y="3644900"/>
            <a:ext cx="6840537" cy="5762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1163955" lvl="2" indent="17145" defTabSz="914400" eaLnBrk="1" hangingPunct="1">
              <a:spcBef>
                <a:spcPct val="45000"/>
              </a:spcBef>
              <a:buFont typeface="Arial" panose="020B0604020202020204" pitchFamily="34" charset="0"/>
              <a:tabLst>
                <a:tab pos="0" algn="l"/>
                <a:tab pos="854075" algn="l"/>
                <a:tab pos="1374775" algn="l"/>
                <a:tab pos="1831975" algn="l"/>
              </a:tabLst>
            </a:pPr>
            <a:r>
              <a:rPr lang="zh-CN" altLang="en-US" sz="1800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不安全行为、状态和可能产生的后果，更为安全的工作方式；</a:t>
            </a:r>
            <a:endParaRPr lang="zh-CN" altLang="en-US" sz="1800" dirty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" name="文本框 63500"/>
          <p:cNvSpPr txBox="1"/>
          <p:nvPr/>
        </p:nvSpPr>
        <p:spPr>
          <a:xfrm>
            <a:off x="2700338" y="4502150"/>
            <a:ext cx="504031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2" eaLnBrk="1" hangingPunct="1"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1800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使其同意用安全地方式工作；</a:t>
            </a:r>
            <a:endParaRPr lang="zh-CN" altLang="en-US" sz="1800" dirty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4" name="文本框 63501"/>
          <p:cNvSpPr txBox="1"/>
          <p:nvPr/>
        </p:nvSpPr>
        <p:spPr>
          <a:xfrm>
            <a:off x="2700338" y="5157788"/>
            <a:ext cx="662463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2" eaLnBrk="1" hangingPunct="1"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1800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引导员工讨论工作地点或环境的其他安全问题；</a:t>
            </a:r>
            <a:endParaRPr lang="zh-CN" altLang="en-US" sz="1800" dirty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5" name="文本框 63502"/>
          <p:cNvSpPr txBox="1"/>
          <p:nvPr/>
        </p:nvSpPr>
        <p:spPr>
          <a:xfrm>
            <a:off x="2700338" y="5949950"/>
            <a:ext cx="388937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2" eaLnBrk="1" hangingPunct="1"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1800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对员工的配合表示感谢。</a:t>
            </a:r>
            <a:endParaRPr lang="zh-CN" altLang="en-US" sz="1800" dirty="0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custDataLst>
      <p:tags r:id="rId15"/>
    </p:custData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2" name="图片 11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13" name="图片 12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8603932" y="0"/>
            <a:ext cx="540068" cy="720090"/>
          </a:xfrm>
          <a:prstGeom prst="rect">
            <a:avLst/>
          </a:prstGeom>
        </p:spPr>
      </p:pic>
      <p:pic>
        <p:nvPicPr>
          <p:cNvPr id="2" name="图片 64513" descr="Picture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lum bright="-12000" contrast="12000"/>
          </a:blip>
          <a:stretch>
            <a:fillRect/>
          </a:stretch>
        </p:blipFill>
        <p:spPr>
          <a:xfrm>
            <a:off x="179388" y="1341438"/>
            <a:ext cx="3228975" cy="3887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64514" descr="loge-BBS Name(1)副本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8975" y="1892300"/>
            <a:ext cx="2247900" cy="210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>
            <p:custDataLst>
              <p:tags r:id="rId11"/>
            </p:custDataLst>
          </p:nvPr>
        </p:nvSpPr>
        <p:spPr>
          <a:xfrm>
            <a:off x="6883400" y="2060575"/>
            <a:ext cx="2260600" cy="22453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2000" kern="1200" cap="none" spc="0" normalizeH="0" baseline="0" noProof="1">
                <a:solidFill>
                  <a:schemeClr val="dk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+mn-cs"/>
                <a:sym typeface="+mn-ea"/>
              </a:rPr>
              <a:t>Positive</a:t>
            </a:r>
            <a:endParaRPr kumimoji="0" lang="en-US" altLang="zh-CN" sz="2000" kern="1200" cap="none" spc="0" normalizeH="0" baseline="0" noProof="1">
              <a:solidFill>
                <a:schemeClr val="dk1"/>
              </a:solidFill>
              <a:effectLst>
                <a:outerShdw blurRad="38100" dist="38100" dir="2700000">
                  <a:srgbClr val="C0C0C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+mn-cs"/>
              <a:sym typeface="+mn-ea"/>
            </a:endParaRPr>
          </a:p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2000" kern="1200" cap="none" spc="0" normalizeH="0" baseline="0" noProof="1">
                <a:solidFill>
                  <a:schemeClr val="dk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+mn-cs"/>
                <a:sym typeface="+mn-ea"/>
              </a:rPr>
              <a:t>Observations</a:t>
            </a:r>
            <a:endParaRPr kumimoji="0" lang="en-US" altLang="zh-CN" sz="2000" kern="1200" cap="none" spc="0" normalizeH="0" baseline="0" noProof="1">
              <a:solidFill>
                <a:schemeClr val="dk1"/>
              </a:solidFill>
              <a:effectLst>
                <a:outerShdw blurRad="38100" dist="38100" dir="2700000">
                  <a:srgbClr val="C0C0C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+mn-cs"/>
              <a:sym typeface="+mn-ea"/>
            </a:endParaRPr>
          </a:p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2000" kern="1200" cap="none" spc="0" normalizeH="0" baseline="0" noProof="1">
                <a:solidFill>
                  <a:schemeClr val="dk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+mn-cs"/>
                <a:sym typeface="+mn-ea"/>
              </a:rPr>
              <a:t>Will</a:t>
            </a:r>
            <a:endParaRPr kumimoji="0" lang="en-US" altLang="zh-CN" sz="2000" kern="1200" cap="none" spc="0" normalizeH="0" baseline="0" noProof="1">
              <a:solidFill>
                <a:schemeClr val="dk1"/>
              </a:solidFill>
              <a:effectLst>
                <a:outerShdw blurRad="38100" dist="38100" dir="2700000">
                  <a:srgbClr val="C0C0C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+mn-cs"/>
              <a:sym typeface="+mn-ea"/>
            </a:endParaRPr>
          </a:p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2000" kern="1200" cap="none" spc="0" normalizeH="0" baseline="0" noProof="1">
                <a:solidFill>
                  <a:schemeClr val="dk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+mn-cs"/>
                <a:sym typeface="+mn-ea"/>
              </a:rPr>
              <a:t>Eliminate </a:t>
            </a:r>
            <a:endParaRPr kumimoji="0" lang="en-US" altLang="zh-CN" sz="2000" kern="1200" cap="none" spc="0" normalizeH="0" baseline="0" noProof="1">
              <a:solidFill>
                <a:schemeClr val="dk1"/>
              </a:solidFill>
              <a:effectLst>
                <a:outerShdw blurRad="38100" dist="38100" dir="2700000">
                  <a:srgbClr val="C0C0C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+mn-cs"/>
              <a:sym typeface="+mn-ea"/>
            </a:endParaRPr>
          </a:p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2000" kern="1200" cap="none" spc="0" normalizeH="0" baseline="0" noProof="1">
                <a:solidFill>
                  <a:schemeClr val="dk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+mn-cs"/>
                <a:sym typeface="+mn-ea"/>
              </a:rPr>
              <a:t>Risk</a:t>
            </a:r>
            <a:endParaRPr kumimoji="0" lang="en-US" altLang="zh-CN" sz="2000" kern="1200" cap="none" spc="0" normalizeH="0" baseline="0" noProof="1">
              <a:solidFill>
                <a:schemeClr val="dk1"/>
              </a:solidFill>
              <a:effectLst>
                <a:outerShdw blurRad="38100" dist="38100" dir="2700000">
                  <a:srgbClr val="C0C0C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+mn-cs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12"/>
            </p:custDataLst>
          </p:nvPr>
        </p:nvSpPr>
        <p:spPr>
          <a:xfrm>
            <a:off x="4803775" y="4456113"/>
            <a:ext cx="3411538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R="0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endParaRPr kumimoji="0" sz="4800" kern="1200" cap="none" spc="0" normalizeH="0" baseline="0" noProof="1">
              <a:solidFill>
                <a:schemeClr val="accent2"/>
              </a:solidFill>
              <a:effectLst>
                <a:outerShdw blurRad="38100" dist="38100" dir="2700000">
                  <a:srgbClr val="C0C0C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文本框 5"/>
          <p:cNvSpPr txBox="1"/>
          <p:nvPr>
            <p:custDataLst>
              <p:tags r:id="rId13"/>
            </p:custDataLst>
          </p:nvPr>
        </p:nvSpPr>
        <p:spPr>
          <a:xfrm>
            <a:off x="3995738" y="1557338"/>
            <a:ext cx="37306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R="0" algn="ctr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1800" u="sng" kern="1200" cap="none" spc="0" normalizeH="0" baseline="0" noProof="1">
                <a:solidFill>
                  <a:schemeClr val="dk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+mn-cs"/>
                <a:sym typeface="+mn-ea"/>
              </a:rPr>
              <a:t>Excellence team ,  safe behavior</a:t>
            </a:r>
            <a:endParaRPr kumimoji="0" lang="en-US" altLang="zh-CN" sz="1800" u="sng" kern="1200" cap="none" spc="0" normalizeH="0" baseline="0" noProof="1">
              <a:solidFill>
                <a:schemeClr val="dk1"/>
              </a:solidFill>
              <a:effectLst>
                <a:outerShdw blurRad="38100" dist="38100" dir="2700000">
                  <a:srgbClr val="C0C0C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  <a:cs typeface="+mn-cs"/>
              <a:sym typeface="+mn-ea"/>
            </a:endParaRPr>
          </a:p>
        </p:txBody>
      </p:sp>
      <p:pic>
        <p:nvPicPr>
          <p:cNvPr id="7" name="图片 6451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0" y="5576888"/>
            <a:ext cx="4932363" cy="1281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64519" descr="Train the trainer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076825" y="4221163"/>
            <a:ext cx="4067175" cy="2636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流程图: 可选过程 64521"/>
          <p:cNvSpPr/>
          <p:nvPr/>
        </p:nvSpPr>
        <p:spPr>
          <a:xfrm>
            <a:off x="466725" y="5300663"/>
            <a:ext cx="8353425" cy="1512887"/>
          </a:xfrm>
          <a:prstGeom prst="flowChartAlternateProcess">
            <a:avLst/>
          </a:prstGeom>
          <a:solidFill>
            <a:srgbClr val="CCEC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eaLnBrk="1" hangingPunct="1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sz="1800" dirty="0">
                <a:solidFill>
                  <a:srgbClr val="0066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    HSE</a:t>
            </a:r>
            <a:r>
              <a:rPr lang="zh-CN" altLang="en-US" sz="1800" dirty="0">
                <a:solidFill>
                  <a:srgbClr val="0066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观察与沟通的实施，将正面强化人员安全行为，将有助于提高人员安全意</a:t>
            </a:r>
            <a:endParaRPr lang="zh-CN" altLang="en-US" sz="1800" dirty="0">
              <a:solidFill>
                <a:srgbClr val="0066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1800" dirty="0">
                <a:solidFill>
                  <a:srgbClr val="0066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识与水平，减少甚至消除人员的不安全行为，对于油田安全文化氛围的形成将起</a:t>
            </a:r>
            <a:endParaRPr lang="zh-CN" altLang="en-US" sz="1800" dirty="0">
              <a:solidFill>
                <a:srgbClr val="0066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1800" dirty="0">
                <a:solidFill>
                  <a:srgbClr val="0066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到积极的促进作用！</a:t>
            </a:r>
            <a:endParaRPr lang="zh-CN" altLang="en-US" sz="1800" dirty="0">
              <a:solidFill>
                <a:srgbClr val="0066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10" name="标题 64522"/>
          <p:cNvSpPr/>
          <p:nvPr>
            <p:custDataLst>
              <p:tags r:id="rId18"/>
            </p:custDataLst>
          </p:nvPr>
        </p:nvSpPr>
        <p:spPr>
          <a:xfrm>
            <a:off x="468313" y="471488"/>
            <a:ext cx="8229600" cy="725487"/>
          </a:xfrm>
          <a:prstGeom prst="rect">
            <a:avLst/>
          </a:prstGeom>
          <a:noFill/>
          <a:ln>
            <a:noFill/>
          </a:ln>
          <a:effectLst>
            <a:outerShdw dist="35921" dir="2699999" algn="ctr" rotWithShape="0">
              <a:schemeClr val="dk1"/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zh-CN" altLang="en-US" sz="30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工具之四：</a:t>
            </a:r>
            <a:r>
              <a:rPr lang="en-US" altLang="zh-CN" sz="30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HSE</a:t>
            </a:r>
            <a:r>
              <a:rPr lang="zh-CN" altLang="en-US" sz="3000" dirty="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观察与沟通</a:t>
            </a:r>
            <a:endParaRPr lang="zh-CN" altLang="en-US" sz="3000" dirty="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</p:spTree>
    <p:custDataLst>
      <p:tags r:id="rId19"/>
    </p:custData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占位符 6"/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>
          <a:xfrm>
            <a:off x="760809" y="4051637"/>
            <a:ext cx="1658541" cy="349687"/>
          </a:xfrm>
        </p:spPr>
        <p:txBody>
          <a:bodyPr>
            <a:normAutofit/>
          </a:bodyPr>
          <a:p>
            <a:r>
              <a:rPr lang="zh-CN" altLang="en-US"/>
              <a:t>汇报人姓名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760809" y="4577417"/>
            <a:ext cx="1658541" cy="34968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u="none" strike="noStrike" kern="1200" cap="none" spc="15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汇报日期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760809" y="3358376"/>
            <a:ext cx="3264218" cy="34968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1500" b="0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/>
              <a:t>单击此处添加副标题内容</a:t>
            </a:r>
            <a:endParaRPr lang="zh-CN" altLang="en-US" sz="1200"/>
          </a:p>
        </p:txBody>
      </p:sp>
      <p:sp>
        <p:nvSpPr>
          <p:cNvPr id="3" name="标题 2"/>
          <p:cNvSpPr>
            <a:spLocks noGrp="1"/>
          </p:cNvSpPr>
          <p:nvPr>
            <p:ph type="title" idx="13"/>
            <p:custDataLst>
              <p:tags r:id="rId4"/>
            </p:custDataLst>
          </p:nvPr>
        </p:nvSpPr>
        <p:spPr>
          <a:xfrm>
            <a:off x="755094" y="2085418"/>
            <a:ext cx="3269933" cy="972026"/>
          </a:xfrm>
        </p:spPr>
        <p:txBody>
          <a:bodyPr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900" dirty="0"/>
              <a:t>谢谢！</a:t>
            </a:r>
            <a:endParaRPr lang="zh-CN" altLang="en-US" sz="4900" dirty="0"/>
          </a:p>
        </p:txBody>
      </p:sp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矩形 6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2" name="图片 11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8603932" y="6137910"/>
            <a:ext cx="540068" cy="720090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sp>
        <p:nvSpPr>
          <p:cNvPr id="4" name="矩形 11"/>
          <p:cNvSpPr/>
          <p:nvPr>
            <p:custDataLst>
              <p:tags r:id="rId8"/>
            </p:custDataLst>
          </p:nvPr>
        </p:nvSpPr>
        <p:spPr>
          <a:xfrm>
            <a:off x="0" y="2857523"/>
            <a:ext cx="9144074" cy="251462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127000" dist="50800" dir="5400000" algn="ctr" rotWithShape="0">
              <a:schemeClr val="lt1">
                <a:lumMod val="50000"/>
                <a:alpha val="8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" name="等腰三角形 4"/>
          <p:cNvSpPr/>
          <p:nvPr>
            <p:custDataLst>
              <p:tags r:id="rId9"/>
            </p:custDataLst>
          </p:nvPr>
        </p:nvSpPr>
        <p:spPr>
          <a:xfrm rot="5400000">
            <a:off x="3413284" y="3950811"/>
            <a:ext cx="181928" cy="18192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0"/>
            </p:custDataLst>
          </p:nvPr>
        </p:nvSpPr>
        <p:spPr>
          <a:xfrm>
            <a:off x="342903" y="228601"/>
            <a:ext cx="8458267" cy="457200"/>
          </a:xfrm>
          <a:prstGeom prst="rect">
            <a:avLst/>
          </a:prstGeom>
          <a:noFill/>
        </p:spPr>
        <p:txBody>
          <a:bodyPr wrap="square" lIns="47625" tIns="19050" rIns="47625" bIns="19050" rtlCol="0" anchor="ctr" anchorCtr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400" b="1" spc="16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十大习惯性违章分析</a:t>
            </a:r>
            <a:endParaRPr lang="zh-CN" altLang="en-US" sz="2400" b="1" spc="16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12"/>
          <a:srcRect l="20444" r="20444"/>
          <a:stretch>
            <a:fillRect/>
          </a:stretch>
        </p:blipFill>
        <p:spPr>
          <a:xfrm>
            <a:off x="571504" y="2000266"/>
            <a:ext cx="2514619" cy="377192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280" h="7920">
                <a:moveTo>
                  <a:pt x="0" y="0"/>
                </a:moveTo>
                <a:lnTo>
                  <a:pt x="5280" y="0"/>
                </a:lnTo>
                <a:lnTo>
                  <a:pt x="5280" y="7920"/>
                </a:lnTo>
                <a:lnTo>
                  <a:pt x="0" y="79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14"/>
          <a:srcRect l="949" r="949"/>
          <a:stretch>
            <a:fillRect/>
          </a:stretch>
        </p:blipFill>
        <p:spPr>
          <a:xfrm>
            <a:off x="4000531" y="3086124"/>
            <a:ext cx="2057410" cy="20574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20" h="4320">
                <a:moveTo>
                  <a:pt x="0" y="0"/>
                </a:moveTo>
                <a:lnTo>
                  <a:pt x="4320" y="0"/>
                </a:lnTo>
                <a:lnTo>
                  <a:pt x="4320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Title 6"/>
          <p:cNvSpPr txBox="1"/>
          <p:nvPr>
            <p:custDataLst>
              <p:tags r:id="rId15"/>
            </p:custDataLst>
          </p:nvPr>
        </p:nvSpPr>
        <p:spPr>
          <a:xfrm>
            <a:off x="6400851" y="3086124"/>
            <a:ext cx="2057410" cy="205741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15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charset="-122"/>
              </a:rPr>
              <a:t>习惯性违章之四：选用工具不当，随意放置和丢弃工具，忽视工具维护保养。</a:t>
            </a:r>
            <a:endParaRPr lang="zh-CN" altLang="en-US" sz="15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charset="-122"/>
            </a:endParaRPr>
          </a:p>
        </p:txBody>
      </p:sp>
    </p:spTree>
    <p:custDataLst>
      <p:tags r:id="rId16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矩形 2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2" name="图片 11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8603932" y="6137910"/>
            <a:ext cx="540068" cy="720090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sp>
        <p:nvSpPr>
          <p:cNvPr id="5" name="矩形 11"/>
          <p:cNvSpPr/>
          <p:nvPr>
            <p:custDataLst>
              <p:tags r:id="rId8"/>
            </p:custDataLst>
          </p:nvPr>
        </p:nvSpPr>
        <p:spPr>
          <a:xfrm>
            <a:off x="8229666" y="1428762"/>
            <a:ext cx="914407" cy="34290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9"/>
            </p:custDataLst>
          </p:nvPr>
        </p:nvSpPr>
        <p:spPr>
          <a:xfrm>
            <a:off x="342867" y="228601"/>
            <a:ext cx="8458267" cy="457200"/>
          </a:xfrm>
          <a:prstGeom prst="rect">
            <a:avLst/>
          </a:prstGeom>
          <a:noFill/>
        </p:spPr>
        <p:txBody>
          <a:bodyPr wrap="square" lIns="47625" tIns="19050" rIns="47625" bIns="19050" rtlCol="0" anchor="ctr" anchorCtr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400" b="1" spc="16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十大习惯性违章分析</a:t>
            </a:r>
            <a:endParaRPr lang="zh-CN" altLang="en-US" sz="2400" b="1" spc="16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/>
          <a:srcRect l="5940" r="5940"/>
          <a:stretch>
            <a:fillRect/>
          </a:stretch>
        </p:blipFill>
        <p:spPr>
          <a:xfrm>
            <a:off x="685805" y="1524012"/>
            <a:ext cx="4343429" cy="5334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120" h="8400">
                <a:moveTo>
                  <a:pt x="0" y="0"/>
                </a:moveTo>
                <a:lnTo>
                  <a:pt x="9120" y="0"/>
                </a:lnTo>
                <a:lnTo>
                  <a:pt x="9120" y="8400"/>
                </a:lnTo>
                <a:lnTo>
                  <a:pt x="0" y="84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Title 6"/>
          <p:cNvSpPr txBox="1"/>
          <p:nvPr>
            <p:custDataLst>
              <p:tags r:id="rId12"/>
            </p:custDataLst>
          </p:nvPr>
        </p:nvSpPr>
        <p:spPr>
          <a:xfrm>
            <a:off x="5257806" y="2358407"/>
            <a:ext cx="3200419" cy="134874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15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习惯性违章之五：随意扔、倒或排放易燃、易爆、有毒、有害废弃物。 </a:t>
            </a:r>
            <a:endParaRPr lang="zh-CN" altLang="en-US" sz="15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14"/>
          <a:srcRect t="10565" b="10565"/>
          <a:stretch>
            <a:fillRect/>
          </a:stretch>
        </p:blipFill>
        <p:spPr>
          <a:xfrm>
            <a:off x="5257806" y="4236748"/>
            <a:ext cx="3200417" cy="26213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720" h="5280">
                <a:moveTo>
                  <a:pt x="0" y="0"/>
                </a:moveTo>
                <a:lnTo>
                  <a:pt x="6720" y="0"/>
                </a:lnTo>
                <a:lnTo>
                  <a:pt x="6720" y="5280"/>
                </a:lnTo>
                <a:lnTo>
                  <a:pt x="0" y="5280"/>
                </a:lnTo>
                <a:lnTo>
                  <a:pt x="0" y="0"/>
                </a:lnTo>
                <a:close/>
              </a:path>
            </a:pathLst>
          </a:custGeom>
        </p:spPr>
      </p:pic>
    </p:spTree>
    <p:custDataLst>
      <p:tags r:id="rId15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8" name="图片 7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9" name="图片 8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8603932" y="0"/>
            <a:ext cx="540068" cy="720090"/>
          </a:xfrm>
          <a:prstGeom prst="rect">
            <a:avLst/>
          </a:prstGeom>
        </p:spPr>
      </p:pic>
      <p:sp>
        <p:nvSpPr>
          <p:cNvPr id="15" name="矩形 11"/>
          <p:cNvSpPr/>
          <p:nvPr>
            <p:custDataLst>
              <p:tags r:id="rId7"/>
            </p:custDataLst>
          </p:nvPr>
        </p:nvSpPr>
        <p:spPr>
          <a:xfrm>
            <a:off x="0" y="2219108"/>
            <a:ext cx="9144000" cy="256472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127000" dist="50800" dir="5400000" algn="ctr" rotWithShape="0">
              <a:schemeClr val="lt1">
                <a:lumMod val="50000"/>
                <a:alpha val="8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6" name="菱形 15"/>
          <p:cNvSpPr/>
          <p:nvPr>
            <p:custDataLst>
              <p:tags r:id="rId8"/>
            </p:custDataLst>
          </p:nvPr>
        </p:nvSpPr>
        <p:spPr>
          <a:xfrm>
            <a:off x="5990712" y="3434317"/>
            <a:ext cx="134303" cy="134303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2" name="菱形 21"/>
          <p:cNvSpPr/>
          <p:nvPr>
            <p:custDataLst>
              <p:tags r:id="rId9"/>
            </p:custDataLst>
          </p:nvPr>
        </p:nvSpPr>
        <p:spPr>
          <a:xfrm>
            <a:off x="3361812" y="3434317"/>
            <a:ext cx="134303" cy="134303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3" name="菱形 22"/>
          <p:cNvSpPr/>
          <p:nvPr>
            <p:custDataLst>
              <p:tags r:id="rId10"/>
            </p:custDataLst>
          </p:nvPr>
        </p:nvSpPr>
        <p:spPr>
          <a:xfrm>
            <a:off x="228602" y="3434317"/>
            <a:ext cx="134303" cy="134303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4" name="菱形 23"/>
          <p:cNvSpPr/>
          <p:nvPr>
            <p:custDataLst>
              <p:tags r:id="rId11"/>
            </p:custDataLst>
          </p:nvPr>
        </p:nvSpPr>
        <p:spPr>
          <a:xfrm>
            <a:off x="8572427" y="3434317"/>
            <a:ext cx="134303" cy="134303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2"/>
            </p:custDataLst>
          </p:nvPr>
        </p:nvSpPr>
        <p:spPr>
          <a:xfrm>
            <a:off x="342867" y="228601"/>
            <a:ext cx="8458267" cy="457200"/>
          </a:xfrm>
          <a:prstGeom prst="rect">
            <a:avLst/>
          </a:prstGeom>
          <a:noFill/>
        </p:spPr>
        <p:txBody>
          <a:bodyPr wrap="square" lIns="47625" tIns="19050" rIns="47625" bIns="19050" rtlCol="0" anchor="ctr" anchorCtr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400" b="1" spc="16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十大习惯性违章分析</a:t>
            </a:r>
            <a:endParaRPr lang="zh-CN" altLang="en-US" sz="2400" b="1" spc="16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14"/>
          <a:srcRect l="19880" r="19880"/>
          <a:stretch>
            <a:fillRect/>
          </a:stretch>
        </p:blipFill>
        <p:spPr>
          <a:xfrm>
            <a:off x="571468" y="2000266"/>
            <a:ext cx="2514619" cy="377192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280" h="7920">
                <a:moveTo>
                  <a:pt x="0" y="0"/>
                </a:moveTo>
                <a:lnTo>
                  <a:pt x="5280" y="0"/>
                </a:lnTo>
                <a:lnTo>
                  <a:pt x="5280" y="7920"/>
                </a:lnTo>
                <a:lnTo>
                  <a:pt x="0" y="79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1186" b="1186"/>
          <a:stretch>
            <a:fillRect/>
          </a:stretch>
        </p:blipFill>
        <p:spPr>
          <a:xfrm>
            <a:off x="3771894" y="2475579"/>
            <a:ext cx="2057410" cy="205177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20" h="3840">
                <a:moveTo>
                  <a:pt x="0" y="0"/>
                </a:moveTo>
                <a:lnTo>
                  <a:pt x="4320" y="0"/>
                </a:lnTo>
                <a:lnTo>
                  <a:pt x="4320" y="3840"/>
                </a:lnTo>
                <a:lnTo>
                  <a:pt x="0" y="384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17"/>
            </p:custDataLst>
          </p:nvPr>
        </p:nvPicPr>
        <p:blipFill rotWithShape="1">
          <a:blip r:embed="rId18"/>
          <a:srcRect l="139" r="139"/>
          <a:stretch>
            <a:fillRect/>
          </a:stretch>
        </p:blipFill>
        <p:spPr>
          <a:xfrm>
            <a:off x="6286514" y="2475579"/>
            <a:ext cx="2057408" cy="205177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20" h="3840">
                <a:moveTo>
                  <a:pt x="0" y="0"/>
                </a:moveTo>
                <a:lnTo>
                  <a:pt x="4320" y="0"/>
                </a:lnTo>
                <a:lnTo>
                  <a:pt x="4320" y="3840"/>
                </a:lnTo>
                <a:lnTo>
                  <a:pt x="0" y="384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Title 6"/>
          <p:cNvSpPr txBox="1"/>
          <p:nvPr>
            <p:custDataLst>
              <p:tags r:id="rId19"/>
            </p:custDataLst>
          </p:nvPr>
        </p:nvSpPr>
        <p:spPr>
          <a:xfrm>
            <a:off x="3543293" y="5601651"/>
            <a:ext cx="5029238" cy="68498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15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习惯性违章之六：进入易燃易爆环境未按规定做消除静电处理、携带火种或接打手机 。</a:t>
            </a:r>
            <a:endParaRPr lang="zh-CN" altLang="en-US" sz="15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</p:spTree>
    <p:custDataLst>
      <p:tags r:id="rId20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2" name="图片 11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8603932" y="6137910"/>
            <a:ext cx="540068" cy="720090"/>
          </a:xfrm>
          <a:prstGeom prst="rect">
            <a:avLst/>
          </a:prstGeom>
        </p:spPr>
      </p:pic>
      <p:pic>
        <p:nvPicPr>
          <p:cNvPr id="9" name="图片 8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sp>
        <p:nvSpPr>
          <p:cNvPr id="4" name="矩形 12"/>
          <p:cNvSpPr/>
          <p:nvPr>
            <p:custDataLst>
              <p:tags r:id="rId8"/>
            </p:custDataLst>
          </p:nvPr>
        </p:nvSpPr>
        <p:spPr>
          <a:xfrm>
            <a:off x="4114833" y="4381535"/>
            <a:ext cx="5029240" cy="160021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" name="矩形 10"/>
          <p:cNvSpPr/>
          <p:nvPr>
            <p:custDataLst>
              <p:tags r:id="rId9"/>
            </p:custDataLst>
          </p:nvPr>
        </p:nvSpPr>
        <p:spPr>
          <a:xfrm>
            <a:off x="7429487" y="1790714"/>
            <a:ext cx="1714514" cy="160021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0"/>
            </p:custDataLst>
          </p:nvPr>
        </p:nvSpPr>
        <p:spPr>
          <a:xfrm>
            <a:off x="228567" y="228601"/>
            <a:ext cx="8686867" cy="457200"/>
          </a:xfrm>
          <a:prstGeom prst="rect">
            <a:avLst/>
          </a:prstGeom>
          <a:noFill/>
        </p:spPr>
        <p:txBody>
          <a:bodyPr wrap="square" lIns="47625" tIns="19050" rIns="47625" bIns="19050" rtlCol="0" anchor="ctr" anchorCtr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400" b="1" spc="16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十大习惯性违章分析</a:t>
            </a:r>
            <a:endParaRPr lang="zh-CN" altLang="en-US" sz="2400" b="1" spc="16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12"/>
          <a:srcRect t="33560" b="33560"/>
          <a:stretch>
            <a:fillRect/>
          </a:stretch>
        </p:blipFill>
        <p:spPr>
          <a:xfrm>
            <a:off x="0" y="1790714"/>
            <a:ext cx="6329410" cy="16002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960" h="3360">
                <a:moveTo>
                  <a:pt x="0" y="0"/>
                </a:moveTo>
                <a:lnTo>
                  <a:pt x="12960" y="0"/>
                </a:lnTo>
                <a:lnTo>
                  <a:pt x="12960" y="3360"/>
                </a:lnTo>
                <a:lnTo>
                  <a:pt x="0" y="336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14"/>
          <a:srcRect t="16667" b="16667"/>
          <a:stretch>
            <a:fillRect/>
          </a:stretch>
        </p:blipFill>
        <p:spPr>
          <a:xfrm>
            <a:off x="1371611" y="4381500"/>
            <a:ext cx="2400319" cy="16002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40" h="3360">
                <a:moveTo>
                  <a:pt x="0" y="0"/>
                </a:moveTo>
                <a:lnTo>
                  <a:pt x="5040" y="0"/>
                </a:lnTo>
                <a:lnTo>
                  <a:pt x="5040" y="3360"/>
                </a:lnTo>
                <a:lnTo>
                  <a:pt x="0" y="33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0" name="Title 6"/>
          <p:cNvSpPr txBox="1"/>
          <p:nvPr>
            <p:custDataLst>
              <p:tags r:id="rId15"/>
            </p:custDataLst>
          </p:nvPr>
        </p:nvSpPr>
        <p:spPr>
          <a:xfrm>
            <a:off x="4572037" y="4604110"/>
            <a:ext cx="4114828" cy="1148134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15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习惯性违章之七：使用汽、柴油等有机溶剂擦拭设备、场地或用湿布擦拭带电电气设备 。</a:t>
            </a:r>
            <a:endParaRPr lang="zh-CN" altLang="en-US" sz="15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</p:spTree>
    <p:custDataLst>
      <p:tags r:id="rId16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4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3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2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3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471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471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5471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2、13、14、18、21、22、24、28、30、31、3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PRESET_TEXT" val="汇报人姓名"/>
  <p:tag name="KSO_WM_UNIT_TYPE" val="b"/>
  <p:tag name="KSO_WM_UNIT_INDEX" val="2"/>
  <p:tag name="KSO_WM_TEMPLATE_CATEGORY" val="custom"/>
  <p:tag name="KSO_WM_TEMPLATE_INDEX" val="20205471"/>
  <p:tag name="KSO_WM_UNIT_ID" val="custom20205471_1*b*2"/>
  <p:tag name="KSO_WM_UNIT_ISNUMDGMTITLE" val="0"/>
  <p:tag name="KSO_WM_UNIT_VALUE" val="8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PRESET_TEXT" val="汇报日期"/>
  <p:tag name="KSO_WM_UNIT_TYPE" val="b"/>
  <p:tag name="KSO_WM_UNIT_INDEX" val="3"/>
  <p:tag name="KSO_WM_TEMPLATE_CATEGORY" val="custom"/>
  <p:tag name="KSO_WM_TEMPLATE_INDEX" val="20205471"/>
  <p:tag name="KSO_WM_UNIT_ID" val="custom20205471_1*b*3"/>
  <p:tag name="KSO_WM_UNIT_ISNUMDGMTITLE" val="0"/>
  <p:tag name="KSO_WM_UNIT_VALUE" val="8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10"/>
  <p:tag name="KSO_WM_UNIT_TYPE" val="a"/>
  <p:tag name="KSO_WM_UNIT_INDEX" val="1"/>
  <p:tag name="KSO_WM_UNIT_PRESET_TEXT" val="Add the title"/>
  <p:tag name="KSO_WM_TEMPLATE_CATEGORY" val="custom"/>
  <p:tag name="KSO_WM_TEMPLATE_INDEX" val="20205471"/>
  <p:tag name="KSO_WM_UNIT_ID" val="custom20205471_1*a*1"/>
  <p:tag name="KSO_WM_UNIT_ISNUMDGMTITLE" val="0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26"/>
  <p:tag name="KSO_WM_UNIT_TYPE" val="b"/>
  <p:tag name="KSO_WM_UNIT_INDEX" val="1"/>
  <p:tag name="KSO_WM_UNIT_PRESET_TEXT" val="单击此处添加副标题内容"/>
  <p:tag name="KSO_WM_TEMPLATE_CATEGORY" val="custom"/>
  <p:tag name="KSO_WM_TEMPLATE_INDEX" val="20205471"/>
  <p:tag name="KSO_WM_UNIT_ID" val="custom20205471_1*b*1"/>
  <p:tag name="KSO_WM_UNIT_ISNUMDGMTITLE" val="0"/>
</p:tagLst>
</file>

<file path=ppt/tags/tag151.xml><?xml version="1.0" encoding="utf-8"?>
<p:tagLst xmlns:p="http://schemas.openxmlformats.org/presentationml/2006/main">
  <p:tag name="KSO_WM_SLIDE_ID" val="custom2020547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5471"/>
  <p:tag name="KSO_WM_SLIDE_LAYOUT" val="a_b"/>
  <p:tag name="KSO_WM_SLIDE_LAYOUT_CNT" val="1_3"/>
  <p:tag name="KSO_WM_TEMPLATE_THUMBS_INDEX" val="1、4、7、9、12、13、14、18、21、22、24、28、30、31、32"/>
</p:tagLst>
</file>

<file path=ppt/tags/tag15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9cf91880-5dbb-422b-a635-53003d5ac83c}"/>
  <p:tag name="KSO_WM_UNIT_TYPE" val="i"/>
</p:tagLst>
</file>

<file path=ppt/tags/tag15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ce047d5e-5c37-4563-9a9b-8ee9ea78613c}"/>
  <p:tag name="KSO_WM_UNIT_TYPE" val="i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5_1**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BLOCK" val="0"/>
  <p:tag name="KSO_WM_UNIT_DEC_AREA_ID" val="25136182e3114f46b6c3ca0cac3854a7"/>
  <p:tag name="KSO_WM_UNIT_SM_LIMIT_TYPE" val="2"/>
  <p:tag name="KSO_WM_CHIP_GROUPID" val="5fd07de04d383dce34166708"/>
  <p:tag name="KSO_WM_CHIP_XID" val="5fd07de04d383dce34166709"/>
  <p:tag name="KSO_WM_TEMPLATE_ASSEMBLE_XID" val="5fd189f11fa9d42129de000f"/>
  <p:tag name="KSO_WM_TEMPLATE_ASSEMBLE_GROUPID" val="5fd189f11fa9d42129de000f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5_1**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5fd189f11fa9d42129de000f"/>
  <p:tag name="KSO_WM_TEMPLATE_ASSEMBLE_GROUPID" val="5fd189f11fa9d42129de000f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5_1**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5fd189f11fa9d42129de000f"/>
  <p:tag name="KSO_WM_TEMPLATE_ASSEMBLE_GROUPID" val="5fd189f11fa9d42129de000f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5_1**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5fd189f11fa9d42129de000f"/>
  <p:tag name="KSO_WM_TEMPLATE_ASSEMBLE_GROUPID" val="5fd189f11fa9d42129de000f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5_1**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5fd189f11fa9d42129de000f"/>
  <p:tag name="KSO_WM_TEMPLATE_ASSEMBLE_GROUPID" val="5fd189f11fa9d42129de000f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5_1**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5fd189f11fa9d42129de000f"/>
  <p:tag name="KSO_WM_TEMPLATE_ASSEMBLE_GROUPID" val="5fd189f11fa9d42129de000f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5_1**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5fd189f11fa9d42129de000f"/>
  <p:tag name="KSO_WM_TEMPLATE_ASSEMBLE_GROUPID" val="5fd189f11fa9d42129de000f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5_1**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5fd189f11fa9d42129de000f"/>
  <p:tag name="KSO_WM_TEMPLATE_ASSEMBLE_GROUPID" val="5fd189f11fa9d42129de000f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5_1**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5fd189f11fa9d42129de000f"/>
  <p:tag name="KSO_WM_TEMPLATE_ASSEMBLE_GROUPID" val="5fd189f11fa9d42129de000f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5_1**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5fd189f11fa9d42129de000f"/>
  <p:tag name="KSO_WM_TEMPLATE_ASSEMBLE_GROUPID" val="5fd189f11fa9d42129de000f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5_1**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5fd189f11fa9d42129de000f"/>
  <p:tag name="KSO_WM_TEMPLATE_ASSEMBLE_GROUPID" val="5fd189f11fa9d42129de000f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5_1**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5fd189f11fa9d42129de000f"/>
  <p:tag name="KSO_WM_TEMPLATE_ASSEMBLE_GROUPID" val="5fd189f11fa9d42129de000f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5_1**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5fd189f11fa9d42129de000f"/>
  <p:tag name="KSO_WM_TEMPLATE_ASSEMBLE_GROUPID" val="5fd189f11fa9d42129de000f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5_1**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5fd189f11fa9d42129de000f"/>
  <p:tag name="KSO_WM_TEMPLATE_ASSEMBLE_GROUPID" val="5fd189f11fa9d42129de000f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5_1**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5fd189f11fa9d42129de000f"/>
  <p:tag name="KSO_WM_TEMPLATE_ASSEMBLE_GROUPID" val="5fd189f11fa9d42129de000f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5_1**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5fd189f11fa9d42129de000f"/>
  <p:tag name="KSO_WM_TEMPLATE_ASSEMBLE_GROUPID" val="5fd189f11fa9d42129de000f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5_1**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5fd189f11fa9d42129de000f"/>
  <p:tag name="KSO_WM_TEMPLATE_ASSEMBLE_GROUPID" val="5fd189f11fa9d42129de000f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5_1**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5fd189f11fa9d42129de000f"/>
  <p:tag name="KSO_WM_TEMPLATE_ASSEMBLE_GROUPID" val="5fd189f11fa9d42129de000f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5_1**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5fd189f11fa9d42129de000f"/>
  <p:tag name="KSO_WM_TEMPLATE_ASSEMBLE_GROUPID" val="5fd189f11fa9d42129de000f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5_1**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5fd189f11fa9d42129de000f"/>
  <p:tag name="KSO_WM_TEMPLATE_ASSEMBLE_GROUPID" val="5fd189f11fa9d42129de000f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5_1**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5fd189f11fa9d42129de000f"/>
  <p:tag name="KSO_WM_TEMPLATE_ASSEMBLE_GROUPID" val="5fd189f11fa9d42129de000f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5_1**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5fd189f11fa9d42129de000f"/>
  <p:tag name="KSO_WM_TEMPLATE_ASSEMBLE_GROUPID" val="5fd189f11fa9d42129de000f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5_1**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5fd189f11fa9d42129de000f"/>
  <p:tag name="KSO_WM_TEMPLATE_ASSEMBLE_GROUPID" val="5fd189f11fa9d42129de000f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5_1**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5fd189f11fa9d42129de000f"/>
  <p:tag name="KSO_WM_TEMPLATE_ASSEMBLE_GROUPID" val="5fd189f11fa9d42129de000f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5_1**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5fd189f11fa9d42129de000f"/>
  <p:tag name="KSO_WM_TEMPLATE_ASSEMBLE_GROUPID" val="5fd189f11fa9d42129de000f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7415_1*i*1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e7ff1980d3894a1bb6fd46b57ff4aee9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false},&quot;DecorateInfoH&quot;:{&quot;IsAbs&quot;:false},&quot;whChangeMode&quot;:1}"/>
  <p:tag name="KSO_WM_CHIP_GROUPID" val="5fd07de04d383dce34166708"/>
  <p:tag name="KSO_WM_CHIP_XID" val="5fd07de04d383dce34166709"/>
  <p:tag name="KSO_WM_UNIT_FILL_FORE_SCHEMECOLOR_INDEX_BRIGHTNESS" val="0"/>
  <p:tag name="KSO_WM_UNIT_FILL_FORE_SCHEMECOLOR_INDEX" val="5"/>
  <p:tag name="KSO_WM_UNIT_FILL_TYPE" val="1"/>
  <p:tag name="KSO_WM_UNIT_VALUE" val="224"/>
  <p:tag name="KSO_WM_TEMPLATE_ASSEMBLE_XID" val="5fd189f11fa9d42129de000f"/>
  <p:tag name="KSO_WM_TEMPLATE_ASSEMBLE_GROUPID" val="5fd189f11fa9d42129de000f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7415_1*i*2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152d74ec4eb043c9b7eeb03a6010262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fd07de04d383dce34166708"/>
  <p:tag name="KSO_WM_CHIP_XID" val="5fd07de04d383dce34166709"/>
  <p:tag name="KSO_WM_UNIT_FILL_FORE_SCHEMECOLOR_INDEX_BRIGHTNESS" val="-0.15"/>
  <p:tag name="KSO_WM_UNIT_FILL_FORE_SCHEMECOLOR_INDEX" val="14"/>
  <p:tag name="KSO_WM_UNIT_FILL_TYPE" val="1"/>
  <p:tag name="KSO_WM_UNIT_VALUE" val="375"/>
  <p:tag name="KSO_WM_TEMPLATE_ASSEMBLE_XID" val="5fd189f11fa9d42129de000f"/>
  <p:tag name="KSO_WM_TEMPLATE_ASSEMBLE_GROUPID" val="5fd189f11fa9d42129de000f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17415_1*i*3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9de46e294f0b4ff889a48b926d08a45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fd07de04d383dce34166708"/>
  <p:tag name="KSO_WM_CHIP_XID" val="5fd07de04d383dce34166709"/>
  <p:tag name="KSO_WM_UNIT_FILL_FORE_SCHEMECOLOR_INDEX_BRIGHTNESS" val="0"/>
  <p:tag name="KSO_WM_UNIT_FILL_FORE_SCHEMECOLOR_INDEX" val="14"/>
  <p:tag name="KSO_WM_UNIT_FILL_TYPE" val="1"/>
  <p:tag name="KSO_WM_UNIT_VALUE" val="1025"/>
  <p:tag name="KSO_WM_TEMPLATE_ASSEMBLE_XID" val="5fd189f11fa9d42129de000f"/>
  <p:tag name="KSO_WM_TEMPLATE_ASSEMBLE_GROUPID" val="5fd189f11fa9d42129de000f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17415_1*i*4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1d34db7cc3684baa9e6a8fa8906fcd00"/>
  <p:tag name="KSO_WM_UNIT_DECORATE_INFO" val="{&quot;DecorateInfoH&quot;:{&quot;IsAbs&quot;:true},&quot;DecorateInfoW&quot;:{&quot;IsAbs&quot;:true},&quot;DecorateInfoX&quot;:{&quot;IsAbs&quot;:true,&quot;Pos&quot;:2},&quot;DecorateInfoY&quot;:{&quot;IsAbs&quot;:true,&quot;Pos&quot;:1},&quot;ReferentInfo&quot;:{&quot;Id&quot;:&quot;2e53bc2b4a464f528fcd72975c200c89&quot;,&quot;X&quot;:{&quot;Pos&quot;:0},&quot;Y&quot;:{&quot;Pos&quot;:1}},&quot;whChangeMode&quot;:0}"/>
  <p:tag name="KSO_WM_CHIP_GROUPID" val="5fd07de04d383dce34166708"/>
  <p:tag name="KSO_WM_CHIP_XID" val="5fd07de04d383dce34166709"/>
  <p:tag name="KSO_WM_UNIT_LINE_FORE_SCHEMECOLOR_INDEX_BRIGHTNESS" val="0"/>
  <p:tag name="KSO_WM_UNIT_LINE_FORE_SCHEMECOLOR_INDEX" val="5"/>
  <p:tag name="KSO_WM_UNIT_LINE_FILL_TYPE" val="2"/>
  <p:tag name="KSO_WM_TEMPLATE_ASSEMBLE_XID" val="5fd189f11fa9d42129de000f"/>
  <p:tag name="KSO_WM_TEMPLATE_ASSEMBLE_GROUPID" val="5fd189f11fa9d42129de000f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17415_1*i*5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eb7b6ca658a34279bbc42f7c8b40caf6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false},&quot;DecorateInfoH&quot;:{&quot;IsAbs&quot;:false},&quot;whChangeMode&quot;:1}"/>
  <p:tag name="KSO_WM_CHIP_GROUPID" val="5fd07de04d383dce34166708"/>
  <p:tag name="KSO_WM_CHIP_XID" val="5fd07de04d383dce34166709"/>
  <p:tag name="KSO_WM_UNIT_LINE_FORE_SCHEMECOLOR_INDEX_BRIGHTNESS" val="-0.25"/>
  <p:tag name="KSO_WM_UNIT_LINE_FORE_SCHEMECOLOR_INDEX" val="14"/>
  <p:tag name="KSO_WM_UNIT_LINE_FILL_TYPE" val="2"/>
  <p:tag name="KSO_WM_TEMPLATE_ASSEMBLE_XID" val="5fd189f11fa9d42129de000f"/>
  <p:tag name="KSO_WM_TEMPLATE_ASSEMBLE_GROUPID" val="5fd189f11fa9d42129de000f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17415_1*i*6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3847023d678945158392fbbdf7ce4e7f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false},&quot;DecorateInfoH&quot;:{&quot;IsAbs&quot;:false},&quot;whChangeMode&quot;:1}"/>
  <p:tag name="KSO_WM_CHIP_GROUPID" val="5fd07de04d383dce34166708"/>
  <p:tag name="KSO_WM_CHIP_XID" val="5fd07de04d383dce34166709"/>
  <p:tag name="KSO_WM_UNIT_LINE_FORE_SCHEMECOLOR_INDEX_BRIGHTNESS" val="-0.25"/>
  <p:tag name="KSO_WM_UNIT_LINE_FORE_SCHEMECOLOR_INDEX" val="14"/>
  <p:tag name="KSO_WM_UNIT_LINE_FILL_TYPE" val="2"/>
  <p:tag name="KSO_WM_TEMPLATE_ASSEMBLE_XID" val="5fd189f11fa9d42129de000f"/>
  <p:tag name="KSO_WM_TEMPLATE_ASSEMBLE_GROUPID" val="5fd189f11fa9d42129de000f"/>
</p:tagLst>
</file>

<file path=ppt/tags/tag185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7415_1*f*1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6"/>
  <p:tag name="KSO_WM_UNIT_SHOW_EDIT_AREA_INDICATION" val="1"/>
  <p:tag name="KSO_WM_CHIP_GROUPID" val="5e6b05596848fb12bee65ac8"/>
  <p:tag name="KSO_WM_CHIP_XID" val="5e6b05596848fb12bee65aca"/>
  <p:tag name="KSO_WM_UNIT_DEC_AREA_ID" val="2e53bc2b4a464f528fcd72975c200c8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0548908f65004a79a16de31d3f2e78f6"/>
  <p:tag name="KSO_WM_UNIT_SUPPORT_BIG_FONT" val="1"/>
  <p:tag name="KSO_WM_UNIT_TEXT_FILL_FORE_SCHEMECOLOR_INDEX_BRIGHTNESS" val="0.25"/>
  <p:tag name="KSO_WM_UNIT_TEXT_FILL_FORE_SCHEMECOLOR_INDEX" val="13"/>
  <p:tag name="KSO_WM_UNIT_TEXT_FILL_TYPE" val="1"/>
  <p:tag name="KSO_WM_TEMPLATE_ASSEMBLE_XID" val="5fd189f11fa9d42129de000f"/>
  <p:tag name="KSO_WM_TEMPLATE_ASSEMBLE_GROUPID" val="5fd189f11fa9d42129de000f"/>
</p:tagLst>
</file>

<file path=ppt/tags/tag186.xml><?xml version="1.0" encoding="utf-8"?>
<p:tagLst xmlns:p="http://schemas.openxmlformats.org/presentationml/2006/main">
  <p:tag name="KSO_WM_SLIDE_ID" val="diagram20217415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540"/>
  <p:tag name="KSO_WM_SLIDE_POSITION" val="0*0"/>
  <p:tag name="KSO_WM_TAG_VERSION" val="1.0"/>
  <p:tag name="KSO_WM_BEAUTIFY_FLAG" val="#wm#"/>
  <p:tag name="KSO_WM_TEMPLATE_CATEGORY" val="diagram"/>
  <p:tag name="KSO_WM_TEMPLATE_INDEX" val="20217415"/>
  <p:tag name="KSO_WM_SLIDE_LAYOUT" val="f"/>
  <p:tag name="KSO_WM_SLIDE_LAYOUT_CNT" val="1"/>
  <p:tag name="KSO_WM_SLIDE_RATIO" val="1.777778"/>
  <p:tag name="KSO_WM_CHIP_INFOS" val="{&quot;type&quot;:0,&quot;layout_type&quot;:&quot;full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d07de04d383dce34166709"/>
  <p:tag name="KSO_WM_CHIP_FILLPROP" val="[[{&quot;text_align&quot;:&quot;lm&quot;,&quot;text_direction&quot;:&quot;horizontal&quot;,&quot;support_big_font&quot;:true,&quot;picture_toward&quot;:0,&quot;picture_dockside&quot;:[],&quot;fill_id&quot;:&quot;29d18f7ffd4745349d5fbab5978f6e7b&quot;,&quot;fill_align&quot;:&quot;lm&quot;,&quot;chip_types&quot;:[&quot;text&quot;,&quot;header&quot;]}]]"/>
  <p:tag name="KSO_WM_CHIP_DECFILLPROP" val="[]"/>
  <p:tag name="KSO_WM_SLIDE_CAN_ADD_NAVIGATION" val="1"/>
  <p:tag name="KSO_WM_SLIDE_BACKGROUND" val="[&quot;general&quot;]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0-12-10T10:37:39&quot;,&quot;maxSize&quot;:{&quot;size1&quot;:63.799999999999997},&quot;minSize&quot;:{&quot;size1&quot;:63.799999999999997},&quot;normalSize&quot;:{&quot;size1&quot;:63.799999999999997},&quot;subLayout&quot;:[{&quot;id&quot;:&quot;2020-12-10T10:37:39&quot;,&quot;margin&quot;:{&quot;bottom&quot;:4.2329998016357422,&quot;left&quot;:2.8575000762939453,&quot;right&quot;:0.019500002264976501,&quot;top&quot;:4.2329998016357422},&quot;type&quot;:0},{&quot;id&quot;:&quot;2020-12-10T10:37:39&quot;,&quot;type&quot;:0}],&quot;type&quot;:0}"/>
  <p:tag name="KSO_WM_CHIP_GROUPID" val="5fd07de04d383dce34166708"/>
  <p:tag name="KSO_WM_SLIDE_BK_DARK_LIGHT" val="2"/>
  <p:tag name="KSO_WM_SLIDE_BACKGROUND_TYPE" val="general"/>
  <p:tag name="KSO_WM_SLIDE_SUPPORT_FEATURE_TYPE" val="0"/>
  <p:tag name="KSO_WM_TEMPLATE_ASSEMBLE_XID" val="5fd189f11fa9d42129de000f"/>
  <p:tag name="KSO_WM_TEMPLATE_ASSEMBLE_GROUPID" val="5fd189f11fa9d42129de000f"/>
</p:tagLst>
</file>

<file path=ppt/tags/tag187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  <p:tag name="WM_BEAUTIFY_SHAPE_IDENTITY" val="{b6e542f3-f616-416c-98d2-62d0ab09aa34}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WM_BEAUTIFY_SHAPE_IDENTITY" val="{d4e354f4-6711-49ae-bca9-0b6f3588e16c}"/>
  <p:tag name="KSO_WM_UNIT_TYPE" val="i"/>
</p:tagLst>
</file>

<file path=ppt/tags/tag18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WM_BEAUTIFY_SHAPE_IDENTITY" val="{799d4c82-4152-47c9-9e32-f75f2c4dc613}"/>
  <p:tag name="KSO_WM_UNIT_TYPE" val="i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1106_1*i*2"/>
  <p:tag name="KSO_WM_TEMPLATE_CATEGORY" val="diagram"/>
  <p:tag name="KSO_WM_TEMPLATE_INDEX" val="20211106"/>
  <p:tag name="KSO_WM_UNIT_LAYERLEVEL" val="1"/>
  <p:tag name="KSO_WM_TAG_VERSION" val="1.0"/>
  <p:tag name="KSO_WM_BEAUTIFY_FLAG" val="#wm#"/>
  <p:tag name="KSO_WM_UNIT_BLOCK" val="0"/>
  <p:tag name="KSO_WM_UNIT_SM_LIMIT_TYPE" val="4"/>
  <p:tag name="KSO_WM_UNIT_DEC_AREA_ID" val="d67ee418c94d4103b2ce214908a8febc"/>
  <p:tag name="KSO_WM_UNIT_DECORATE_INFO" val="{&quot;DecorateInfoH&quot;:{&quot;IsAbs&quot;:false},&quot;DecorateInfoW&quot;:{&quot;IsAbs&quot;:true},&quot;DecorateInfoX&quot;:{&quot;IsAbs&quot;:true,&quot;Pos&quot;:2},&quot;DecorateInfoY&quot;:{&quot;IsAbs&quot;:true,&quot;Pos&quot;:1},&quot;ReferentInfo&quot;:{&quot;Id&quot;:&quot;5d794c86c6784756add9535807700522&quot;,&quot;X&quot;:{&quot;Pos&quot;:0},&quot;Y&quot;:{&quot;Pos&quot;:1}},&quot;whChangeMode&quot;:0}"/>
  <p:tag name="KSO_WM_CHIP_GROUPID" val="5f5ee1ca4d6848d78f644aeb"/>
  <p:tag name="KSO_WM_CHIP_XID" val="5f5f3bb78e478fb0c58a94b2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7"/>
  <p:tag name="KSO_WM_TEMPLATE_ASSEMBLE_XID" val="5fd0b4241fa9d42129dd3624"/>
  <p:tag name="KSO_WM_TEMPLATE_ASSEMBLE_GROUPID" val="5fd0b4241fa9d42129dd3624"/>
</p:tagLst>
</file>

<file path=ppt/tags/tag19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106_1*a*1"/>
  <p:tag name="KSO_WM_TEMPLATE_CATEGORY" val="diagram"/>
  <p:tag name="KSO_WM_TEMPLATE_INDEX" val="20211106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83187e657f094f979c59a953b919485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3d4d500eb301448f8dc5760645525343"/>
  <p:tag name="KSO_WM_UNIT_TEXT_FILL_FORE_SCHEMECOLOR_INDEX_BRIGHTNESS" val="0"/>
  <p:tag name="KSO_WM_UNIT_TEXT_FILL_FORE_SCHEMECOLOR_INDEX" val="13"/>
  <p:tag name="KSO_WM_UNIT_TEXT_FILL_TYPE" val="1"/>
  <p:tag name="KSO_WM_TEMPLATE_ASSEMBLE_XID" val="5fd0b4241fa9d42129dd3624"/>
  <p:tag name="KSO_WM_TEMPLATE_ASSEMBLE_GROUPID" val="5fd0b4241fa9d42129dd3624"/>
</p:tagLst>
</file>

<file path=ppt/tags/tag192.xml><?xml version="1.0" encoding="utf-8"?>
<p:tagLst xmlns:p="http://schemas.openxmlformats.org/presentationml/2006/main">
  <p:tag name="KSO_WM_UNIT_VALUE" val="719*1650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1106_1*d*1"/>
  <p:tag name="KSO_WM_TEMPLATE_CATEGORY" val="diagram"/>
  <p:tag name="KSO_WM_TEMPLATE_INDEX" val="20211106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e367ca526079477692f42c885c29f021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1bcc2611d56f491b9a64668e66b28d6f"/>
  <p:tag name="KSO_WM_UNIT_PLACING_PICTURE" val="1bcc2611d56f491b9a64668e66b28d6f"/>
  <p:tag name="KSO_WM_TEMPLATE_ASSEMBLE_XID" val="5fd0b4241fa9d42129dd3624"/>
  <p:tag name="KSO_WM_TEMPLATE_ASSEMBLE_GROUPID" val="5fd0b4241fa9d42129dd3624"/>
  <p:tag name="KSO_WM_UNIT_PLACING_PICTURE_USER_VIEWPORT" val="{&quot;height&quot;:3060.0157480314961,&quot;width&quot;:7020.0456692913385}"/>
</p:tagLst>
</file>

<file path=ppt/tags/tag193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106_1*f*1"/>
  <p:tag name="KSO_WM_TEMPLATE_CATEGORY" val="diagram"/>
  <p:tag name="KSO_WM_TEMPLATE_INDEX" val="20211106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95"/>
  <p:tag name="KSO_WM_UNIT_SHOW_EDIT_AREA_INDICATION" val="1"/>
  <p:tag name="KSO_WM_CHIP_GROUPID" val="5e6b05596848fb12bee65ac8"/>
  <p:tag name="KSO_WM_CHIP_XID" val="5e6b05596848fb12bee65aca"/>
  <p:tag name="KSO_WM_UNIT_DEC_AREA_ID" val="5d794c86c6784756add953580770052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259d5f7ba0554d27872588382bab2863"/>
  <p:tag name="KSO_WM_UNIT_SUPPORT_UNIT_TYPE" val="[&quot;d&quot;]"/>
  <p:tag name="KSO_WM_UNIT_TEXT_FILL_FORE_SCHEMECOLOR_INDEX_BRIGHTNESS" val="0.25"/>
  <p:tag name="KSO_WM_UNIT_TEXT_FILL_FORE_SCHEMECOLOR_INDEX" val="13"/>
  <p:tag name="KSO_WM_UNIT_TEXT_FILL_TYPE" val="1"/>
  <p:tag name="KSO_WM_TEMPLATE_ASSEMBLE_XID" val="5fd0b4241fa9d42129dd3624"/>
  <p:tag name="KSO_WM_TEMPLATE_ASSEMBLE_GROUPID" val="5fd0b4241fa9d42129dd3624"/>
</p:tagLst>
</file>

<file path=ppt/tags/tag194.xml><?xml version="1.0" encoding="utf-8"?>
<p:tagLst xmlns:p="http://schemas.openxmlformats.org/presentationml/2006/main">
  <p:tag name="KSO_WM_UNIT_VALUE" val="1354*148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2"/>
  <p:tag name="KSO_WM_UNIT_ID" val="diagram20211106_1*d*2"/>
  <p:tag name="KSO_WM_TEMPLATE_CATEGORY" val="diagram"/>
  <p:tag name="KSO_WM_TEMPLATE_INDEX" val="20211106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2a5ead2732a9453ab4b0453dbd755d8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cf61d445a244414fafe87900eda2d2a6"/>
  <p:tag name="KSO_WM_UNIT_PLACING_PICTURE" val="cf61d445a244414fafe87900eda2d2a6"/>
  <p:tag name="KSO_WM_TEMPLATE_ASSEMBLE_XID" val="5fd0b4241fa9d42129dd3624"/>
  <p:tag name="KSO_WM_TEMPLATE_ASSEMBLE_GROUPID" val="5fd0b4241fa9d42129dd3624"/>
  <p:tag name="KSO_WM_UNIT_PLACING_PICTURE_USER_VIEWPORT" val="{&quot;height&quot;:5760.0456692913385,&quot;width&quot;:6300.0456692913385}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11106_1*i*3"/>
  <p:tag name="KSO_WM_TEMPLATE_CATEGORY" val="diagram"/>
  <p:tag name="KSO_WM_TEMPLATE_INDEX" val="20211106"/>
  <p:tag name="KSO_WM_UNIT_LAYERLEVEL" val="1"/>
  <p:tag name="KSO_WM_TAG_VERSION" val="1.0"/>
  <p:tag name="KSO_WM_BEAUTIFY_FLAG" val="#wm#"/>
  <p:tag name="KSO_WM_UNIT_BLOCK" val="0"/>
  <p:tag name="KSO_WM_UNIT_SM_LIMIT_TYPE" val="4"/>
  <p:tag name="KSO_WM_UNIT_DEC_AREA_ID" val="cd3f7373d3494af5b5439ff453eaa777"/>
  <p:tag name="KSO_WM_UNIT_DECORATE_INFO" val="{&quot;DecorateInfoH&quot;:{&quot;IsAbs&quot;:false},&quot;DecorateInfoW&quot;:{&quot;IsAbs&quot;:true},&quot;DecorateInfoX&quot;:{&quot;IsAbs&quot;:true,&quot;Pos&quot;:0},&quot;DecorateInfoY&quot;:{&quot;IsAbs&quot;:true,&quot;Pos&quot;:1},&quot;ReferentInfo&quot;:{&quot;Id&quot;:&quot;2a5ead2732a9453ab4b0453dbd755d8c&quot;,&quot;X&quot;:{&quot;Pos&quot;:2},&quot;Y&quot;:{&quot;Pos&quot;:1}},&quot;whChangeMode&quot;:0}"/>
  <p:tag name="KSO_WM_CHIP_GROUPID" val="5f5ee1ca4d6848d78f644aeb"/>
  <p:tag name="KSO_WM_CHIP_XID" val="5f5f3bb78e478fb0c58a94b2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8"/>
  <p:tag name="KSO_WM_TEMPLATE_ASSEMBLE_XID" val="5fd0b4241fa9d42129dd3624"/>
  <p:tag name="KSO_WM_TEMPLATE_ASSEMBLE_GROUPID" val="5fd0b4241fa9d42129dd3624"/>
</p:tagLst>
</file>

<file path=ppt/tags/tag196.xml><?xml version="1.0" encoding="utf-8"?>
<p:tagLst xmlns:p="http://schemas.openxmlformats.org/presentationml/2006/main">
  <p:tag name="KSO_WM_SLIDE_ID" val="diagram20211106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1106"/>
  <p:tag name="KSO_WM_SLIDE_LAYOUT" val="a_d_f"/>
  <p:tag name="KSO_WM_SLIDE_LAYOUT_CNT" val="1_2_1"/>
  <p:tag name="KSO_WM_TEMPLATE_THUMBS_INDEX" val="1、4、7、12、13、14、15、16、17、18、20、24、25、28、33、36、40、43、44"/>
  <p:tag name="KSO_WM_SLIDE_SIZE" val="960*504"/>
  <p:tag name="KSO_WM_SLIDE_POSITION" val="0*0"/>
  <p:tag name="KSO_WM_SLIDE_LAYOUT_INFO" val="{&quot;id&quot;:&quot;2020-12-09T19:25:25&quot;,&quot;maxSize&quot;:{&quot;size1&quot;:13.199999999999999},&quot;minSize&quot;:{&quot;size1&quot;:13.199999999999999},&quot;normalSize&quot;:{&quot;size1&quot;:13.199999999999999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0-12-09T19:25:25&quot;,&quot;margin&quot;:{&quot;bottom&quot;:0.3970000147819519,&quot;left&quot;:0.95249998569488525,&quot;right&quot;:0.95249998569488525,&quot;top&quot;:0.42300000786781311},&quot;type&quot;:0},{&quot;direction&quot;:1,&quot;id&quot;:&quot;2020-12-09T19:25:25&quot;,&quot;maxSize&quot;:{&quot;size1&quot;:50},&quot;minSize&quot;:{&quot;size1&quot;:50},&quot;normalSize&quot;:{&quot;size1&quot;:50},&quot;subLayout&quot;:[{&quot;id&quot;:&quot;2020-12-09T19:25:25&quot;,&quot;maxSize&quot;:{&quot;size1&quot;:58.899999999999999},&quot;minSize&quot;:{&quot;size1&quot;:51.200000000000003},&quot;normalSize&quot;:{&quot;size1&quot;:58.899999999999999},&quot;subLayout&quot;:[{&quot;id&quot;:&quot;2020-12-09T19:25:25&quot;,&quot;margin&quot;:{&quot;bottom&quot;:0.81999999284744263,&quot;left&quot;:0,&quot;right&quot;:0.31724998354911804,&quot;top&quot;:1.7200000286102295},&quot;type&quot;:0},{&quot;id&quot;:&quot;2020-12-09T19:25:25&quot;,&quot;margin&quot;:{&quot;bottom&quot;:1.2699999809265137,&quot;left&quot;:2.2222499847412109,&quot;right&quot;:0.31724998354911804,&quot;top&quot;:0.026000002399086952},&quot;type&quot;:0}],&quot;type&quot;:0},{&quot;id&quot;:&quot;2020-12-09T19:25:25&quot;,&quot;margin&quot;:{&quot;bottom&quot;:1.2699999809265137,&quot;left&quot;:0.31724998354911804,&quot;right&quot;:1.2697499990463257,&quot;top&quot;:1.7200000286102295},&quot;type&quot;:0}],&quot;type&quot;:0}],&quot;type&quot;:0}"/>
  <p:tag name="KSO_WM_SLIDE_BACKGROUND" val="[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5f3bb78e478fb0c58a94b2"/>
  <p:tag name="KSO_WM_CHIP_FILLPROP" val="[[{&quot;text_align&quot;:&quot;lm&quot;,&quot;text_direction&quot;:&quot;horizontal&quot;,&quot;support_big_font&quot;:false,&quot;picture_toward&quot;:0,&quot;picture_dockside&quot;:[],&quot;fill_id&quot;:&quot;c934b58042b44607bfcc30469ccc57d1&quot;,&quot;fill_align&quot;:&quot;lm&quot;,&quot;chip_types&quot;:[&quot;header&quot;]},{&quot;text_align&quot;:&quot;cm&quot;,&quot;text_direction&quot;:&quot;horizontal&quot;,&quot;support_big_font&quot;:false,&quot;picture_toward&quot;:0,&quot;picture_dockside&quot;:[],&quot;fill_id&quot;:&quot;804cae8abad04c8a9aa57f36f033450f&quot;,&quot;fill_align&quot;:&quot;cm&quot;,&quot;chip_types&quot;:[&quot;picture&quot;]},{&quot;text_align&quot;:&quot;lm&quot;,&quot;text_direction&quot;:&quot;horizontal&quot;,&quot;support_big_font&quot;:false,&quot;picture_toward&quot;:0,&quot;picture_dockside&quot;:[],&quot;fill_id&quot;:&quot;32633e5d4a2f42048f4fe2d74d132df2&quot;,&quot;fill_align&quot;:&quot;cm&quot;,&quot;chip_types&quot;:[&quot;text&quot;,&quot;picture&quot;]},{&quot;text_align&quot;:&quot;cm&quot;,&quot;text_direction&quot;:&quot;horizontal&quot;,&quot;support_big_font&quot;:false,&quot;picture_toward&quot;:0,&quot;picture_dockside&quot;:[],&quot;fill_id&quot;:&quot;66c7a466b15347f68b57b16826c207ab&quot;,&quot;fill_align&quot;:&quot;cm&quot;,&quot;chip_types&quot;:[&quot;picture&quot;]}]]"/>
  <p:tag name="FIXED_XID_TMP" val="5f5ee1ca4d6848d78f644aeb"/>
  <p:tag name="KSO_WM_CHIP_DECFILLPROP" val="[]"/>
  <p:tag name="KSO_WM_SLIDE_CAN_ADD_NAVIGATION" val="1"/>
  <p:tag name="KSO_WM_CHIP_GROUPID" val="5f5ee1ca4d6848d78f644aeb"/>
  <p:tag name="KSO_WM_SLIDE_BK_DARK_LIGHT" val="2"/>
  <p:tag name="KSO_WM_SLIDE_BACKGROUND_TYPE" val="navigation"/>
  <p:tag name="KSO_WM_SLIDE_SUPPORT_FEATURE_TYPE" val="0"/>
  <p:tag name="KSO_WM_TEMPLATE_ASSEMBLE_XID" val="5fd0b4241fa9d42129dd3624"/>
  <p:tag name="KSO_WM_TEMPLATE_ASSEMBLE_GROUPID" val="5fd0b4241fa9d42129dd3624"/>
</p:tagLst>
</file>

<file path=ppt/tags/tag19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ecebe696-bf66-41b6-b61e-507b7c2593dc}"/>
  <p:tag name="KSO_WM_UNIT_TYPE" val="i"/>
</p:tagLst>
</file>

<file path=ppt/tags/tag19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16e6829b-c5ce-4e9c-8ef9-1695a8895b24}"/>
  <p:tag name="KSO_WM_UNIT_TYPE" val="i"/>
</p:tagLst>
</file>

<file path=ppt/tags/tag199.xml><?xml version="1.0" encoding="utf-8"?>
<p:tagLst xmlns:p="http://schemas.openxmlformats.org/presentationml/2006/main">
  <p:tag name="KSO_WM_UNIT_TEXT_FILL_FORE_SCHEMECOLOR_INDEX_BRIGHTNESS" val="0"/>
  <p:tag name="KSO_WM_UNIT_TEXT_FILL_FORE_SCHEMECOLOR_INDEX" val="1"/>
  <p:tag name="KSO_WM_UNIT_TEXT_FILL_TYPE" val="1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PLACING_PICTURE_USER_VIEWPORT" val="{&quot;height&quot;:5670,&quot;width&quot;:4580}"/>
</p:tagLst>
</file>

<file path=ppt/tags/tag201.xml><?xml version="1.0" encoding="utf-8"?>
<p:tagLst xmlns:p="http://schemas.openxmlformats.org/presentationml/2006/main">
  <p:tag name="KSO_WM_UNIT_PLACING_PICTURE_USER_VIEWPORT" val="{&quot;height&quot;:5670,&quot;width&quot;:5262.5007874015746}"/>
</p:tagLst>
</file>

<file path=ppt/tags/tag202.xml><?xml version="1.0" encoding="utf-8"?>
<p:tagLst xmlns:p="http://schemas.openxmlformats.org/presentationml/2006/main">
  <p:tag name="KSO_WM_UNIT_PLACING_PICTURE_USER_VIEWPORT" val="{&quot;height&quot;:4385,&quot;width&quot;:4025}"/>
</p:tagLst>
</file>

<file path=ppt/tags/tag203.xml><?xml version="1.0" encoding="utf-8"?>
<p:tagLst xmlns:p="http://schemas.openxmlformats.org/presentationml/2006/main">
  <p:tag name="KSO_WM_UNIT_TEXT_FILL_FORE_SCHEMECOLOR_INDEX_BRIGHTNESS" val="0"/>
  <p:tag name="KSO_WM_UNIT_TEXT_FILL_FORE_SCHEMECOLOR_INDEX" val="1"/>
  <p:tag name="KSO_WM_UNIT_TEXT_FILL_TYPE" val="1"/>
</p:tagLst>
</file>

<file path=ppt/tags/tag204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0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49bf0f92-b827-484c-943d-e7c1560e755c}"/>
  <p:tag name="KSO_WM_UNIT_TYPE" val="i"/>
</p:tagLst>
</file>

<file path=ppt/tags/tag20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49de229-6fac-4db7-9e5a-62360e86c4b2}"/>
  <p:tag name="KSO_WM_UNIT_TYPE" val="i"/>
</p:tagLst>
</file>

<file path=ppt/tags/tag20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大标题内容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3120_1*a*1"/>
  <p:tag name="KSO_WM_TEMPLATE_CATEGORY" val="diagram"/>
  <p:tag name="KSO_WM_TEMPLATE_INDEX" val="20213120"/>
  <p:tag name="KSO_WM_UNIT_LAYERLEVEL" val="1"/>
  <p:tag name="KSO_WM_TAG_VERSION" val="1.0"/>
  <p:tag name="KSO_WM_BEAUTIFY_FLAG" val="#wm#"/>
  <p:tag name="KSO_WM_UNIT_SHOW_EDIT_AREA_INDICATION" val="1"/>
  <p:tag name="KSO_WM_UNIT_DEFAULT_FONT" val="24;44;4"/>
  <p:tag name="KSO_WM_UNIT_BLOCK" val="0"/>
  <p:tag name="KSO_WM_UNIT_DEC_AREA_ID" val="0159f371610f401a88f1c302a88537b5"/>
  <p:tag name="KSO_WM_CHIP_GROUPID" val="5f0681562c9c209bb8bb14eb"/>
  <p:tag name="KSO_WM_CHIP_XID" val="5f0681562c9c209bb8bb14ec"/>
  <p:tag name="KSO_WM_CHIP_FILLAREA_FILL_RULE" val="{&quot;fill_align&quot;:&quot;ct&quot;,&quot;fill_mode&quot;:&quot;full&quot;,&quot;sacle_strategy&quot;:&quot;smart&quot;}"/>
  <p:tag name="KSO_WM_ASSEMBLE_CHIP_INDEX" val="abec5bdd7d194c349cec64070aba6c42"/>
  <p:tag name="KSO_WM_UNIT_TEXT_FILL_FORE_SCHEMECOLOR_INDEX_BRIGHTNESS" val="0"/>
  <p:tag name="KSO_WM_UNIT_TEXT_FILL_FORE_SCHEMECOLOR_INDEX" val="13"/>
  <p:tag name="KSO_WM_UNIT_TEXT_FILL_TYPE" val="1"/>
  <p:tag name="KSO_WM_TEMPLATE_ASSEMBLE_XID" val="5fd0c1ee1fa9d42129dd6241"/>
  <p:tag name="KSO_WM_TEMPLATE_ASSEMBLE_GROUPID" val="5fd0c1ee1fa9d42129dd6241"/>
</p:tagLst>
</file>

<file path=ppt/tags/tag20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可添加副标题"/>
  <p:tag name="KSO_WM_UNIT_NOCLEAR" val="0"/>
  <p:tag name="KSO_WM_UNIT_SHOW_EDIT_AREA_INDICATION" val="1"/>
  <p:tag name="KSO_WM_UNIT_VALUE" val="43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diagram20213120_1*b*1"/>
  <p:tag name="KSO_WM_TEMPLATE_CATEGORY" val="diagram"/>
  <p:tag name="KSO_WM_TEMPLATE_INDEX" val="20213120"/>
  <p:tag name="KSO_WM_UNIT_LAYERLEVEL" val="1"/>
  <p:tag name="KSO_WM_TAG_VERSION" val="1.0"/>
  <p:tag name="KSO_WM_BEAUTIFY_FLAG" val="#wm#"/>
  <p:tag name="KSO_WM_UNIT_DEFAULT_FONT" val="18;24;2"/>
  <p:tag name="KSO_WM_UNIT_BLOCK" val="0"/>
  <p:tag name="KSO_WM_UNIT_DEC_AREA_ID" val="bb3dedd4a4a045be96c1d230ed5a811c"/>
  <p:tag name="KSO_WM_CHIP_GROUPID" val="5f0681562c9c209bb8bb14eb"/>
  <p:tag name="KSO_WM_CHIP_XID" val="5f0681562c9c209bb8bb14ec"/>
  <p:tag name="KSO_WM_CHIP_FILLAREA_FILL_RULE" val="{&quot;fill_align&quot;:&quot;ct&quot;,&quot;fill_mode&quot;:&quot;full&quot;,&quot;sacle_strategy&quot;:&quot;smart&quot;}"/>
  <p:tag name="KSO_WM_ASSEMBLE_CHIP_INDEX" val="abec5bdd7d194c349cec64070aba6c42"/>
  <p:tag name="KSO_WM_UNIT_TEXT_FILL_FORE_SCHEMECOLOR_INDEX_BRIGHTNESS" val="-0.25"/>
  <p:tag name="KSO_WM_UNIT_TEXT_FILL_FORE_SCHEMECOLOR_INDEX" val="14"/>
  <p:tag name="KSO_WM_UNIT_TEXT_FILL_TYPE" val="1"/>
  <p:tag name="KSO_WM_TEMPLATE_ASSEMBLE_XID" val="5fd0c1ee1fa9d42129dd6241"/>
  <p:tag name="KSO_WM_TEMPLATE_ASSEMBLE_GROUPID" val="5fd0c1ee1fa9d42129dd6241"/>
</p:tagLst>
</file>

<file path=ppt/tags/tag209.xml><?xml version="1.0" encoding="utf-8"?>
<p:tagLst xmlns:p="http://schemas.openxmlformats.org/presentationml/2006/main">
  <p:tag name="KSO_WM_UNIT_VALUE" val="1158*1058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3120_1*d*1"/>
  <p:tag name="KSO_WM_TEMPLATE_CATEGORY" val="diagram"/>
  <p:tag name="KSO_WM_TEMPLATE_INDEX" val="20213120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e083aa121e6d4b2eaf55bfeb4d8e1821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rm&quot;,&quot;fill_mode&quot;:&quot;full&quot;,&quot;sacle_strategy&quot;:&quot;smart&quot;}"/>
  <p:tag name="KSO_WM_ASSEMBLE_CHIP_INDEX" val="43c5e4b51a234e9f824904d6efdbd353"/>
  <p:tag name="KSO_WM_UNIT_PLACING_PICTURE" val="43c5e4b51a234e9f824904d6efdbd353"/>
  <p:tag name="KSO_WM_UNIT_SUPPORT_UNIT_TYPE" val="[&quot;d&quot;,&quot;α&quot;,&quot;β&quot;]"/>
  <p:tag name="KSO_WM_TEMPLATE_ASSEMBLE_XID" val="5fd0c1ee1fa9d42129dd6241"/>
  <p:tag name="KSO_WM_TEMPLATE_ASSEMBLE_GROUPID" val="5fd0c1ee1fa9d42129dd6241"/>
  <p:tag name="KSO_WM_UNIT_PLACING_PICTURE_USER_VIEWPORT" val="{&quot;height&quot;:4927.5007874015746,&quot;width&quot;:4500.0267716535436}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VALUE" val="1158*1058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2"/>
  <p:tag name="KSO_WM_UNIT_ID" val="diagram20213120_1*d*2"/>
  <p:tag name="KSO_WM_TEMPLATE_CATEGORY" val="diagram"/>
  <p:tag name="KSO_WM_TEMPLATE_INDEX" val="20213120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ad1bf2fb84654ccbb92fce2de6c0b68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638f43773bf0401b8e39e2865fc0fe40"/>
  <p:tag name="KSO_WM_UNIT_PLACING_PICTURE" val="638f43773bf0401b8e39e2865fc0fe40"/>
  <p:tag name="KSO_WM_UNIT_SUPPORT_UNIT_TYPE" val="[&quot;d&quot;,&quot;α&quot;,&quot;β&quot;]"/>
  <p:tag name="KSO_WM_TEMPLATE_ASSEMBLE_XID" val="5fd0c1ee1fa9d42129dd6241"/>
  <p:tag name="KSO_WM_TEMPLATE_ASSEMBLE_GROUPID" val="5fd0c1ee1fa9d42129dd6241"/>
  <p:tag name="KSO_WM_UNIT_PLACING_PICTURE_USER_VIEWPORT" val="{&quot;height&quot;:4927.5007874015746,&quot;width&quot;:4995.0267716535436}"/>
</p:tagLst>
</file>

<file path=ppt/tags/tag211.xml><?xml version="1.0" encoding="utf-8"?>
<p:tagLst xmlns:p="http://schemas.openxmlformats.org/presentationml/2006/main">
  <p:tag name="KSO_WM_SLIDE_ID" val="diagram20213120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64*444"/>
  <p:tag name="KSO_WM_SLIDE_POSITION" val="48*48"/>
  <p:tag name="KSO_WM_TAG_VERSION" val="1.0"/>
  <p:tag name="KSO_WM_BEAUTIFY_FLAG" val="#wm#"/>
  <p:tag name="KSO_WM_TEMPLATE_CATEGORY" val="diagram"/>
  <p:tag name="KSO_WM_TEMPLATE_INDEX" val="20213120"/>
  <p:tag name="KSO_WM_SLIDE_LAYOUT" val="a_b_d"/>
  <p:tag name="KSO_WM_SLIDE_LAYOUT_CNT" val="1_1_2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696764553136823a5e624b"/>
  <p:tag name="KSO_WM_CHIP_FILLPROP" val="[[{&quot;text_align&quot;:&quot;ct&quot;,&quot;text_direction&quot;:&quot;horizontal&quot;,&quot;support_big_font&quot;:false,&quot;fill_id&quot;:&quot;722accd572074b41a2d4cf8c733c9957&quot;,&quot;fill_align&quot;:&quot;ct&quot;,&quot;chip_types&quot;:[&quot;header&quot;]},{&quot;text_align&quot;:&quot;lm&quot;,&quot;text_direction&quot;:&quot;horizontal&quot;,&quot;support_features&quot;:[&quot;collage&quot;],&quot;support_big_font&quot;:false,&quot;fill_id&quot;:&quot;e836bed5e59843b5bc0179a1591ebf37&quot;,&quot;fill_align&quot;:&quot;rm&quot;,&quot;chip_types&quot;:[&quot;text&quot;,&quot;picture&quot;,&quot;chart&quot;,&quot;table&quot;]},{&quot;text_align&quot;:&quot;lm&quot;,&quot;text_direction&quot;:&quot;horizontal&quot;,&quot;support_features&quot;:[&quot;collage&quot;],&quot;support_big_font&quot;:false,&quot;fill_id&quot;:&quot;164c300f690d423ab1b6e3b65edb0bf9&quot;,&quot;fill_align&quot;:&quot;lm&quot;,&quot;chip_types&quot;:[&quot;text&quot;,&quot;picture&quot;,&quot;chart&quot;,&quot;table&quot;]}]]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0-12-09T20:24:15&quot;,&quot;maxSize&quot;:{&quot;size1&quot;:31.200779893663192},&quot;minSize&quot;:{&quot;size1&quot;:22.400779893663191},&quot;normalSize&quot;:{&quot;size1&quot;:28.234113226996524},&quot;subLayout&quot;:[{&quot;id&quot;:&quot;2020-12-09T20:24:15&quot;,&quot;margin&quot;:{&quot;bottom&quot;:0.21199998259544373,&quot;left&quot;:1.2697499990463257,&quot;right&quot;:1.2697499990463257,&quot;top&quot;:1.6929999589920044},&quot;type&quot;:0},{&quot;direction&quot;:1,&quot;id&quot;:&quot;2020-12-09T20:24:15&quot;,&quot;maxSize&quot;:{&quot;size1&quot;:60.099688551994646},&quot;minSize&quot;:{&quot;size1&quot;:37.499688551994645},&quot;normalSize&quot;:{&quot;size1&quot;:48.799688551994642},&quot;subLayout&quot;:[{&quot;id&quot;:&quot;2020-12-09T20:24:15&quot;,&quot;margin&quot;:{&quot;bottom&quot;:1.6929999589920044,&quot;left&quot;:1.2697499990463257,&quot;right&quot;:0.31724998354911804,&quot;top&quot;:0.3970000147819519},&quot;type&quot;:0},{&quot;id&quot;:&quot;2020-12-09T20:24:15&quot;,&quot;margin&quot;:{&quot;bottom&quot;:1.6929999589920044,&quot;left&quot;:0.95925003290176392,&quot;right&quot;:1.2697499990463257,&quot;top&quot;:0.3970000147819519},&quot;type&quot;:0}],&quot;type&quot;:0}],&quot;type&quot;:0}"/>
  <p:tag name="KSO_WM_SLIDE_BACKGROUND" val="[&quot;general&quot;]"/>
  <p:tag name="KSO_WM_SLIDE_RATIO" val="1.777778"/>
  <p:tag name="FIXED_XID_TMP" val="5f5ee1ca4d6848d78f644aed"/>
  <p:tag name="KSO_WM_CHIP_DECFILLPROP" val="[]"/>
  <p:tag name="KSO_WM_CHIP_GROUPID" val="5f5ee1ca4d6848d78f644aed"/>
  <p:tag name="KSO_WM_SLIDE_BK_DARK_LIGHT" val="2"/>
  <p:tag name="KSO_WM_SLIDE_BACKGROUND_TYPE" val="general"/>
  <p:tag name="KSO_WM_SLIDE_SUPPORT_FEATURE_TYPE" val="0"/>
  <p:tag name="KSO_WM_TEMPLATE_ASSEMBLE_XID" val="5fd0c1ee1fa9d42129dd6241"/>
  <p:tag name="KSO_WM_TEMPLATE_ASSEMBLE_GROUPID" val="5fd0c1ee1fa9d42129dd6241"/>
</p:tagLst>
</file>

<file path=ppt/tags/tag212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  <p:tag name="WM_BEAUTIFY_SHAPE_IDENTITY" val="{8eb96cf0-3d94-463f-b22f-22634a6fe0fc}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WM_BEAUTIFY_SHAPE_IDENTITY" val="{1f4e8ce5-5dd3-446b-906c-7ec8d6c59136}"/>
  <p:tag name="KSO_WM_UNIT_TYPE" val="i"/>
</p:tagLst>
</file>

<file path=ppt/tags/tag21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WM_BEAUTIFY_SHAPE_IDENTITY" val="{10a721db-ce04-42c3-aca8-93319b59f836}"/>
  <p:tag name="KSO_WM_UNIT_TYPE" val="i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2859_1*i*2"/>
  <p:tag name="KSO_WM_TEMPLATE_CATEGORY" val="diagram"/>
  <p:tag name="KSO_WM_TEMPLATE_INDEX" val="20212859"/>
  <p:tag name="KSO_WM_UNIT_LAYERLEVEL" val="1"/>
  <p:tag name="KSO_WM_TAG_VERSION" val="1.0"/>
  <p:tag name="KSO_WM_BEAUTIFY_FLAG" val="#wm#"/>
  <p:tag name="KSO_WM_UNIT_BLOCK" val="0"/>
  <p:tag name="KSO_WM_UNIT_SM_LIMIT_TYPE" val="4"/>
  <p:tag name="KSO_WM_UNIT_DEC_AREA_ID" val="1db5f18ca3ef44cf8cef9cb1c1d1004d"/>
  <p:tag name="KSO_WM_UNIT_DECORATE_INFO" val="{&quot;DecorateInfoH&quot;:{&quot;IsAbs&quot;:false},&quot;DecorateInfoW&quot;:{&quot;IsAbs&quot;:true},&quot;DecorateInfoX&quot;:{&quot;IsAbs&quot;:true,&quot;Pos&quot;:1},&quot;DecorateInfoY&quot;:{&quot;IsAbs&quot;:true,&quot;Pos&quot;:1},&quot;ReferentInfo&quot;:{&quot;Id&quot;:&quot;aba98b1bf99548d084d29c045bde0f6e;b58123887fdf4d739b01721ecc4f47cd&quot;,&quot;X&quot;:{&quot;Pos&quot;:1},&quot;Y&quot;:{&quot;Pos&quot;:1}},&quot;whChangeMode&quot;:0}"/>
  <p:tag name="KSO_WM_CHIP_GROUPID" val="5f5ee1ca4d6848d78f644aeb"/>
  <p:tag name="KSO_WM_CHIP_XID" val="5f5f3ba48e478fb0c58a9478"/>
  <p:tag name="KSO_WM_UNIT_FILL_FORE_SCHEMECOLOR_INDEX_BRIGHTNESS" val="0"/>
  <p:tag name="KSO_WM_UNIT_FILL_FORE_SCHEMECOLOR_INDEX" val="16"/>
  <p:tag name="KSO_WM_UNIT_FILL_TYPE" val="1"/>
  <p:tag name="KSO_WM_UNIT_SHADOW_SCHEMECOLOR_INDEX_BRIGHTNESS" val="-0.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UNIT_VALUE" val="636"/>
  <p:tag name="KSO_WM_TEMPLATE_ASSEMBLE_XID" val="5fd0b5731fa9d42129dd389a"/>
  <p:tag name="KSO_WM_TEMPLATE_ASSEMBLE_GROUPID" val="5fd0b5731fa9d42129dd389a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12859_1*i*3"/>
  <p:tag name="KSO_WM_TEMPLATE_CATEGORY" val="diagram"/>
  <p:tag name="KSO_WM_TEMPLATE_INDEX" val="20212859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0f72db6a4a50432ab7eed6b71719e6c4"/>
  <p:tag name="KSO_WM_UNIT_DECORATE_INFO" val="{&quot;DecorateInfoH&quot;:{&quot;IsAbs&quot;:true},&quot;DecorateInfoW&quot;:{&quot;IsAbs&quot;:true},&quot;DecorateInfoX&quot;:{&quot;IsAbs&quot;:true,&quot;Pos&quot;:0},&quot;DecorateInfoY&quot;:{&quot;IsAbs&quot;:true,&quot;Pos&quot;:1},&quot;ReferentInfo&quot;:{&quot;Id&quot;:&quot;1db5f18ca3ef44cf8cef9cb1c1d1004d&quot;,&quot;X&quot;:{&quot;Pos&quot;:0},&quot;Y&quot;:{&quot;Pos&quot;:1}},&quot;whChangeMode&quot;:0}"/>
  <p:tag name="KSO_WM_CHIP_GROUPID" val="5f5ee1ca4d6848d78f644aeb"/>
  <p:tag name="KSO_WM_CHIP_XID" val="5f5f3ba48e478fb0c58a9478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"/>
  <p:tag name="KSO_WM_TEMPLATE_ASSEMBLE_XID" val="5fd0b5731fa9d42129dd389a"/>
  <p:tag name="KSO_WM_TEMPLATE_ASSEMBLE_GROUPID" val="5fd0b5731fa9d42129dd389a"/>
</p:tagLst>
</file>

<file path=ppt/tags/tag21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2859_1*a*1"/>
  <p:tag name="KSO_WM_TEMPLATE_CATEGORY" val="diagram"/>
  <p:tag name="KSO_WM_TEMPLATE_INDEX" val="20212859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5f062fff4e5e4429a8839f4a3501869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a032928144114e24b866c43ec39f891e"/>
  <p:tag name="KSO_WM_UNIT_TEXT_FILL_FORE_SCHEMECOLOR_INDEX_BRIGHTNESS" val="0"/>
  <p:tag name="KSO_WM_UNIT_TEXT_FILL_FORE_SCHEMECOLOR_INDEX" val="13"/>
  <p:tag name="KSO_WM_UNIT_TEXT_FILL_TYPE" val="1"/>
  <p:tag name="KSO_WM_TEMPLATE_ASSEMBLE_XID" val="5fd0b5731fa9d42129dd389a"/>
  <p:tag name="KSO_WM_TEMPLATE_ASSEMBLE_GROUPID" val="5fd0b5731fa9d42129dd389a"/>
</p:tagLst>
</file>

<file path=ppt/tags/tag218.xml><?xml version="1.0" encoding="utf-8"?>
<p:tagLst xmlns:p="http://schemas.openxmlformats.org/presentationml/2006/main">
  <p:tag name="KSO_WM_UNIT_VALUE" val="1396*93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2859_1*d*1"/>
  <p:tag name="KSO_WM_TEMPLATE_CATEGORY" val="diagram"/>
  <p:tag name="KSO_WM_TEMPLATE_INDEX" val="20212859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8ed2e84f6a6d49928da6839bb9134d81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329fd6d00587401eba43231c415b0ba4"/>
  <p:tag name="KSO_WM_UNIT_PLACING_PICTURE" val="329fd6d00587401eba43231c415b0ba4"/>
  <p:tag name="KSO_WM_TEMPLATE_ASSEMBLE_XID" val="5fd0b5731fa9d42129dd389a"/>
  <p:tag name="KSO_WM_TEMPLATE_ASSEMBLE_GROUPID" val="5fd0b5731fa9d42129dd389a"/>
  <p:tag name="KSO_WM_UNIT_PLACING_PICTURE_USER_VIEWPORT" val="{&quot;height&quot;:5940.0456692913385,&quot;width&quot;:3960.0299212598425}"/>
</p:tagLst>
</file>

<file path=ppt/tags/tag219.xml><?xml version="1.0" encoding="utf-8"?>
<p:tagLst xmlns:p="http://schemas.openxmlformats.org/presentationml/2006/main">
  <p:tag name="KSO_WM_UNIT_VALUE" val="761*76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2"/>
  <p:tag name="KSO_WM_UNIT_ID" val="diagram20212859_1*d*2"/>
  <p:tag name="KSO_WM_TEMPLATE_CATEGORY" val="diagram"/>
  <p:tag name="KSO_WM_TEMPLATE_INDEX" val="20212859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aba98b1bf99548d084d29c045bde0f6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442f318c19e24de880811ce7878ef042"/>
  <p:tag name="KSO_WM_UNIT_PLACING_PICTURE" val="442f318c19e24de880811ce7878ef042"/>
  <p:tag name="KSO_WM_UNIT_SUPPORT_BIG_FONT" val="1"/>
  <p:tag name="KSO_WM_UNIT_SUPPORT_UNIT_TYPE" val="[&quot;d&quot;]"/>
  <p:tag name="KSO_WM_TEMPLATE_ASSEMBLE_XID" val="5fd0b5731fa9d42129dd389a"/>
  <p:tag name="KSO_WM_TEMPLATE_ASSEMBLE_GROUPID" val="5fd0b5731fa9d42129dd389a"/>
  <p:tag name="KSO_WM_UNIT_PLACING_PICTURE_USER_VIEWPORT" val="{&quot;height&quot;:3240.0157480314961,&quot;width&quot;:3240.0157480314961}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2859_1*f*1"/>
  <p:tag name="KSO_WM_TEMPLATE_CATEGORY" val="diagram"/>
  <p:tag name="KSO_WM_TEMPLATE_INDEX" val="20212859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70"/>
  <p:tag name="KSO_WM_UNIT_SHOW_EDIT_AREA_INDICATION" val="1"/>
  <p:tag name="KSO_WM_CHIP_GROUPID" val="5e6b05596848fb12bee65ac8"/>
  <p:tag name="KSO_WM_CHIP_XID" val="5e6b05596848fb12bee65aca"/>
  <p:tag name="KSO_WM_UNIT_DEC_AREA_ID" val="b58123887fdf4d739b01721ecc4f47c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a8955eacac3d4bc2a69b03ff86672c23"/>
  <p:tag name="KSO_WM_UNIT_SUPPORT_BIG_FONT" val="1"/>
  <p:tag name="KSO_WM_UNIT_SUPPORT_UNIT_TYPE" val="[&quot;d&quot;]"/>
  <p:tag name="KSO_WM_UNIT_TEXT_FILL_FORE_SCHEMECOLOR_INDEX_BRIGHTNESS" val="0.25"/>
  <p:tag name="KSO_WM_UNIT_TEXT_FILL_FORE_SCHEMECOLOR_INDEX" val="13"/>
  <p:tag name="KSO_WM_UNIT_TEXT_FILL_TYPE" val="1"/>
  <p:tag name="KSO_WM_TEMPLATE_ASSEMBLE_XID" val="5fd0b5731fa9d42129dd389a"/>
  <p:tag name="KSO_WM_TEMPLATE_ASSEMBLE_GROUPID" val="5fd0b5731fa9d42129dd389a"/>
</p:tagLst>
</file>

<file path=ppt/tags/tag221.xml><?xml version="1.0" encoding="utf-8"?>
<p:tagLst xmlns:p="http://schemas.openxmlformats.org/presentationml/2006/main">
  <p:tag name="KSO_WM_SLIDE_ID" val="diagram20212859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2859"/>
  <p:tag name="KSO_WM_SLIDE_LAYOUT" val="a_d_f"/>
  <p:tag name="KSO_WM_SLIDE_LAYOUT_CNT" val="1_2_1"/>
  <p:tag name="KSO_WM_TEMPLATE_THUMBS_INDEX" val="1、4、7、12、13、14、15、16、17、18、20、24、25、28、33、36、40、43、44"/>
  <p:tag name="KSO_WM_SLIDE_SIZE" val="960*504"/>
  <p:tag name="KSO_WM_SLIDE_POSITION" val="0*0"/>
  <p:tag name="KSO_WM_SLIDE_LAYOUT_INFO" val="{&quot;id&quot;:&quot;2020-12-09T19:31:02&quot;,&quot;maxSize&quot;:{&quot;size1&quot;:13.5},&quot;minSize&quot;:{&quot;size1&quot;:13.5},&quot;normalSize&quot;:{&quot;size1&quot;:13.5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0-12-09T19:31:02&quot;,&quot;margin&quot;:{&quot;bottom&quot;:0.44999998807907104,&quot;left&quot;:0.95249998569488525,&quot;right&quot;:0.95249998569488525,&quot;top&quot;:0.42300000786781311},&quot;type&quot;:0},{&quot;direction&quot;:1,&quot;id&quot;:&quot;2020-12-09T19:31:02&quot;,&quot;maxSize&quot;:{&quot;size1&quot;:43.700000000000003},&quot;minSize&quot;:{&quot;size1&quot;:43.700000000000003},&quot;normalSize&quot;:{&quot;size1&quot;:43.700000000000003},&quot;subLayout&quot;:[{&quot;id&quot;:&quot;2020-12-09T19:31:02&quot;,&quot;margin&quot;:{&quot;bottom&quot;:1.2699999809265137,&quot;left&quot;:1.5877500772476196,&quot;right&quot;:2.5200002193450928,&quot;top&quot;:1.2439998388290405},&quot;type&quot;:0},{&quot;direction&quot;:1,&quot;id&quot;:&quot;2020-12-09T19:31:02&quot;,&quot;maxSize&quot;:{&quot;size1&quot;:46.600000000000001},&quot;minSize&quot;:{&quot;size1&quot;:46.600000000000001},&quot;normalSize&quot;:{&quot;size1&quot;:46.600000000000001},&quot;subLayout&quot;:[{&quot;id&quot;:&quot;2020-12-09T19:31:02&quot;,&quot;margin&quot;:{&quot;bottom&quot;:2.9630000591278076,&quot;left&quot;:0.019500002264976501,&quot;right&quot;:0.93299996852874756,&quot;top&quot;:4.2329998016357422},&quot;type&quot;:0},{&quot;id&quot;:&quot;2020-12-09T19:31:02&quot;,&quot;margin&quot;:{&quot;bottom&quot;:2.9630000591278076,&quot;left&quot;:0.019500002264976501,&quot;right&quot;:1.9049999713897705,&quot;top&quot;:4.2329998016357422},&quot;type&quot;:0}],&quot;type&quot;:0}],&quot;type&quot;:0}],&quot;type&quot;:0}"/>
  <p:tag name="KSO_WM_SLIDE_BACKGROUND" val="[&quot;navigation&quot;]"/>
  <p:tag name="KSO_WM_SLIDE_RATIO" val="1.777778"/>
  <p:tag name="KSO_WM_CHIP_INFOS" val="{&quot;type&quot;:0,&quot;layout_type&quot;:&quot;leftright&quot;,&quot;layout_feature&quot;:2,&quot;aspect_ratio&quot;:&quot;16:9&quot;,&quot;same_font_size&quot;:tru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big_font&quot;:false,&quot;fill_id&quot;:&quot;c934b58042b44607bfcc30469ccc57d1&quot;,&quot;fill_align&quot;:&quot;lm&quot;,&quot;chip_types&quot;:[&quot;header&quot;]},{&quot;text_align&quot;:&quot;cm&quot;,&quot;text_direction&quot;:&quot;horizontal&quot;,&quot;support_big_font&quot;:false,&quot;fill_id&quot;:&quot;ca8de92451f348158eb0270fbc5ccb58&quot;,&quot;fill_align&quot;:&quot;cm&quot;,&quot;chip_types&quot;:[&quot;picture&quot;]},{&quot;text_align&quot;:&quot;lm&quot;,&quot;text_direction&quot;:&quot;horizontal&quot;,&quot;support_big_font&quot;:true,&quot;fill_id&quot;:&quot;e54b39abb6134bd99f2ad5804b1fbb0a&quot;,&quot;fill_align&quot;:&quot;cm&quot;,&quot;chip_types&quot;:[&quot;text&quot;,&quot;picture&quot;]},{&quot;text_align&quot;:&quot;lm&quot;,&quot;text_direction&quot;:&quot;horizontal&quot;,&quot;support_big_font&quot;:true,&quot;fill_id&quot;:&quot;b00aac29de5e4f3a8931cbcad28ae896&quot;,&quot;fill_align&quot;:&quot;cm&quot;,&quot;chip_types&quot;:[&quot;text&quot;,&quot;picture&quot;]}]]"/>
  <p:tag name="KSO_WM_CHIP_XID" val="5f5f3ba48e478fb0c58a9478"/>
  <p:tag name="FIXED_XID_TMP" val="5f5ee1ca4d6848d78f644aeb"/>
  <p:tag name="KSO_WM_CHIP_DECFILLPROP" val="[]"/>
  <p:tag name="KSO_WM_SLIDE_CAN_ADD_NAVIGATION" val="1"/>
  <p:tag name="KSO_WM_CHIP_GROUPID" val="5f5ee1ca4d6848d78f644aeb"/>
  <p:tag name="KSO_WM_SLIDE_BK_DARK_LIGHT" val="2"/>
  <p:tag name="KSO_WM_SLIDE_BACKGROUND_TYPE" val="navigation"/>
  <p:tag name="KSO_WM_SLIDE_SUPPORT_FEATURE_TYPE" val="0"/>
  <p:tag name="KSO_WM_SLIDE_SAME_FONT_SIZE" val="1"/>
  <p:tag name="KSO_WM_TEMPLATE_ASSEMBLE_XID" val="5fd0b5731fa9d42129dd389a"/>
  <p:tag name="KSO_WM_TEMPLATE_ASSEMBLE_GROUPID" val="5fd0b5731fa9d42129dd389a"/>
</p:tagLst>
</file>

<file path=ppt/tags/tag222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  <p:tag name="WM_BEAUTIFY_SHAPE_IDENTITY" val="{f0dc32f1-9d9f-4cfd-9a8a-a4a66f2e50fa}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WM_BEAUTIFY_SHAPE_IDENTITY" val="{461181f7-d812-4637-9493-f9ce62fdeafb}"/>
  <p:tag name="KSO_WM_UNIT_TYPE" val="i"/>
</p:tagLst>
</file>

<file path=ppt/tags/tag2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WM_BEAUTIFY_SHAPE_IDENTITY" val="{806dc1e7-fb68-4b51-a4f7-df4692179d30}"/>
  <p:tag name="KSO_WM_UNIT_TYPE" val="i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242_1*i*2"/>
  <p:tag name="KSO_WM_TEMPLATE_CATEGORY" val="diagram"/>
  <p:tag name="KSO_WM_TEMPLATE_INDEX" val="20217242"/>
  <p:tag name="KSO_WM_UNIT_LAYERLEVEL" val="1"/>
  <p:tag name="KSO_WM_TAG_VERSION" val="1.0"/>
  <p:tag name="KSO_WM_BEAUTIFY_FLAG" val="#wm#"/>
  <p:tag name="KSO_WM_UNIT_TYPE" val="i"/>
  <p:tag name="KSO_WM_UNIT_INDEX" val="2"/>
  <p:tag name="KSO_WM_UNIT_BLOCK" val="0"/>
  <p:tag name="KSO_WM_UNIT_SM_LIMIT_TYPE" val="2"/>
  <p:tag name="KSO_WM_UNIT_DEC_AREA_ID" val="f853ee20eda2481e9f12ff742fdac539"/>
  <p:tag name="KSO_WM_UNIT_DECORATE_INFO" val="{&quot;ReferentInfo&quot;:{&quot;Id&quot;:&quot;slide&quot;,&quot;X&quot;:{&quot;Pos&quot;:2},&quot;Y&quot;:{&quot;Pos&quot;:0}},&quot;DecorateInfoX&quot;:{&quot;Pos&quot;:2,&quot;IsAbs&quot;:false},&quot;DecorateInfoY&quot;:{&quot;Pos&quot;:0,&quot;IsAbs&quot;:false},&quot;DecorateInfoW&quot;:{&quot;IsAbs&quot;:false},&quot;DecorateInfoH&quot;:{&quot;IsAbs&quot;:false},&quot;whChangeMode&quot;:1}"/>
  <p:tag name="KSO_WM_CHIP_GROUPID" val="5f5ee1ca4d6848d78f644aeb"/>
  <p:tag name="KSO_WM_CHIP_XID" val="5f5f3b978e478fb0c58a945a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5"/>
  <p:tag name="KSO_WM_TEMPLATE_ASSEMBLE_XID" val="5fd0b48b1fa9d42129dd36ea"/>
  <p:tag name="KSO_WM_TEMPLATE_ASSEMBLE_GROUPID" val="5fd0b48b1fa9d42129dd36ea"/>
</p:tagLst>
</file>

<file path=ppt/tags/tag22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7242_1*a*1"/>
  <p:tag name="KSO_WM_TEMPLATE_CATEGORY" val="diagram"/>
  <p:tag name="KSO_WM_TEMPLATE_INDEX" val="20217242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083ba4ed110e4a7fbdeca9926070615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581476d918df493e999b4259dcf4499f"/>
  <p:tag name="KSO_WM_UNIT_TEXT_FILL_FORE_SCHEMECOLOR_INDEX_BRIGHTNESS" val="0"/>
  <p:tag name="KSO_WM_UNIT_TEXT_FILL_FORE_SCHEMECOLOR_INDEX" val="13"/>
  <p:tag name="KSO_WM_UNIT_TEXT_FILL_TYPE" val="1"/>
  <p:tag name="KSO_WM_TEMPLATE_ASSEMBLE_XID" val="5fd0b48b1fa9d42129dd36ea"/>
  <p:tag name="KSO_WM_TEMPLATE_ASSEMBLE_GROUPID" val="5fd0b48b1fa9d42129dd36ea"/>
</p:tagLst>
</file>

<file path=ppt/tags/tag227.xml><?xml version="1.0" encoding="utf-8"?>
<p:tagLst xmlns:p="http://schemas.openxmlformats.org/presentationml/2006/main">
  <p:tag name="KSO_WM_UNIT_VALUE" val="1481*1607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7242_1*d*1"/>
  <p:tag name="KSO_WM_TEMPLATE_CATEGORY" val="diagram"/>
  <p:tag name="KSO_WM_TEMPLATE_INDEX" val="20217242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97ec3c6f0f2f4615abaf3ba977bd6f8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058511df440f4083989d6b2cfa4d525a"/>
  <p:tag name="KSO_WM_UNIT_PLACING_PICTURE" val="058511df440f4083989d6b2cfa4d525a"/>
  <p:tag name="KSO_WM_TEMPLATE_ASSEMBLE_XID" val="5fd0b48b1fa9d42129dd36ea"/>
  <p:tag name="KSO_WM_TEMPLATE_ASSEMBLE_GROUPID" val="5fd0b48b1fa9d42129dd36ea"/>
  <p:tag name="KSO_WM_UNIT_PLACING_PICTURE_USER_VIEWPORT" val="{&quot;height&quot;:8400,&quot;width&quot;:6840.0456692913385}"/>
</p:tagLst>
</file>

<file path=ppt/tags/tag228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7242_1*f*1"/>
  <p:tag name="KSO_WM_TEMPLATE_CATEGORY" val="diagram"/>
  <p:tag name="KSO_WM_TEMPLATE_INDEX" val="20217242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48"/>
  <p:tag name="KSO_WM_UNIT_SHOW_EDIT_AREA_INDICATION" val="1"/>
  <p:tag name="KSO_WM_CHIP_GROUPID" val="5e6b05596848fb12bee65ac8"/>
  <p:tag name="KSO_WM_CHIP_XID" val="5e6b05596848fb12bee65aca"/>
  <p:tag name="KSO_WM_UNIT_DEC_AREA_ID" val="57f8f6c384b445f2ba273ba80c0c636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395a9fac631e4b19a6f91a0ba34fe950"/>
  <p:tag name="KSO_WM_UNIT_TEXT_FILL_FORE_SCHEMECOLOR_INDEX_BRIGHTNESS" val="0.25"/>
  <p:tag name="KSO_WM_UNIT_TEXT_FILL_FORE_SCHEMECOLOR_INDEX" val="13"/>
  <p:tag name="KSO_WM_UNIT_TEXT_FILL_TYPE" val="1"/>
  <p:tag name="KSO_WM_TEMPLATE_ASSEMBLE_XID" val="5fd0b48b1fa9d42129dd36ea"/>
  <p:tag name="KSO_WM_TEMPLATE_ASSEMBLE_GROUPID" val="5fd0b48b1fa9d42129dd36ea"/>
</p:tagLst>
</file>

<file path=ppt/tags/tag229.xml><?xml version="1.0" encoding="utf-8"?>
<p:tagLst xmlns:p="http://schemas.openxmlformats.org/presentationml/2006/main">
  <p:tag name="KSO_WM_UNIT_VALUE" val="931*1184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2"/>
  <p:tag name="KSO_WM_UNIT_ID" val="diagram20217242_1*d*2"/>
  <p:tag name="KSO_WM_TEMPLATE_CATEGORY" val="diagram"/>
  <p:tag name="KSO_WM_TEMPLATE_INDEX" val="20217242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c93e7b79d5b44120ab0110e51f22c66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47137d69ab384c3fab509c1de523ccad"/>
  <p:tag name="KSO_WM_UNIT_PLACING_PICTURE" val="47137d69ab384c3fab509c1de523ccad"/>
  <p:tag name="KSO_WM_TEMPLATE_ASSEMBLE_XID" val="5fd0b48b1fa9d42129dd36ea"/>
  <p:tag name="KSO_WM_TEMPLATE_ASSEMBLE_GROUPID" val="5fd0b48b1fa9d42129dd36ea"/>
  <p:tag name="KSO_WM_UNIT_PLACING_PICTURE_USER_VIEWPORT" val="{&quot;height&quot;:4128.0393700787399,&quot;width&quot;:5040.0267716535436}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30.xml><?xml version="1.0" encoding="utf-8"?>
<p:tagLst xmlns:p="http://schemas.openxmlformats.org/presentationml/2006/main">
  <p:tag name="KSO_WM_SLIDE_ID" val="diagram20217242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60*540"/>
  <p:tag name="KSO_WM_SLIDE_POSITION" val="0*0"/>
  <p:tag name="KSO_WM_TAG_VERSION" val="1.0"/>
  <p:tag name="KSO_WM_BEAUTIFY_FLAG" val="#wm#"/>
  <p:tag name="KSO_WM_TEMPLATE_CATEGORY" val="diagram"/>
  <p:tag name="KSO_WM_TEMPLATE_INDEX" val="20217242"/>
  <p:tag name="KSO_WM_SLIDE_LAYOUT" val="a_d_f"/>
  <p:tag name="KSO_WM_SLIDE_LAYOUT_CNT" val="1_2_1"/>
  <p:tag name="KSO_WM_SLIDE_LAYOUT_INFO" val="{&quot;id&quot;:&quot;2020-12-09T19:27:08&quot;,&quot;maxSize&quot;:{&quot;size1&quot;:13.5},&quot;minSize&quot;:{&quot;size1&quot;:13.5},&quot;normalSize&quot;:{&quot;size1&quot;:13.5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0-12-09T19:27:08&quot;,&quot;margin&quot;:{&quot;bottom&quot;:0.44999998807907104,&quot;left&quot;:0.95249998569488525,&quot;right&quot;:0.95249998569488525,&quot;top&quot;:0.42300000786781311},&quot;type&quot;:0},{&quot;id&quot;:&quot;2020-12-09T19:27:08&quot;,&quot;margin&quot;:{&quot;bottom&quot;:0,&quot;left&quot;:14.604750633239746,&quot;right&quot;:1.9049999713897705,&quot;top&quot;:7.1970000267028809},&quot;maxSize&quot;:{&quot;size1&quot;:51.399999999999999},&quot;minSize&quot;:{&quot;size1&quot;:38.5},&quot;normalSize&quot;:{&quot;size1&quot;:50.831406551059736},&quot;subLayout&quot;:[{&quot;id&quot;:&quot;2020-12-09T19:27:08&quot;,&quot;margin&quot;:{&quot;bottom&quot;:0.026000002399086952,&quot;left&quot;:14.604750633239746,&quot;right&quot;:1.9049999713897705,&quot;top&quot;:3.3599998950958252},&quot;type&quot;:0},{&quot;id&quot;:&quot;2020-12-09T19:27:08&quot;,&quot;type&quot;:0}],&quot;type&quot;:0}],&quot;type&quot;:0}"/>
  <p:tag name="KSO_WM_SLIDE_CAN_ADD_NAVIGATION" val="1"/>
  <p:tag name="KSO_WM_SLIDE_BACKGROUND" val="[&quot;navigation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5f3b978e478fb0c58a945a"/>
  <p:tag name="KSO_WM_CHIP_FILLPROP" val="[[{&quot;text_align&quot;:&quot;lm&quot;,&quot;text_direction&quot;:&quot;horizontal&quot;,&quot;support_big_font&quot;:false,&quot;picture_toward&quot;:0,&quot;picture_dockside&quot;:[],&quot;fill_id&quot;:&quot;c934b58042b44607bfcc30469ccc57d1&quot;,&quot;fill_align&quot;:&quot;lm&quot;,&quot;chip_types&quot;:[&quot;header&quot;]},{&quot;text_align&quot;:&quot;cm&quot;,&quot;text_direction&quot;:&quot;horizontal&quot;,&quot;support_big_font&quot;:false,&quot;picture_toward&quot;:0,&quot;picture_dockside&quot;:[],&quot;fill_id&quot;:&quot;b4ae0cf9baca44498224f745146003a8&quot;,&quot;fill_align&quot;:&quot;cm&quot;,&quot;chip_types&quot;:[&quot;picture&quot;]},{&quot;text_align&quot;:&quot;lm&quot;,&quot;text_direction&quot;:&quot;horizontal&quot;,&quot;support_big_font&quot;:false,&quot;picture_toward&quot;:0,&quot;picture_dockside&quot;:[],&quot;fill_id&quot;:&quot;c97be4c17a4d495eb7823938ea1de65e&quot;,&quot;fill_align&quot;:&quot;cm&quot;,&quot;chip_types&quot;:[&quot;text&quot;]},{&quot;text_align&quot;:&quot;cm&quot;,&quot;text_direction&quot;:&quot;horizontal&quot;,&quot;support_big_font&quot;:false,&quot;picture_toward&quot;:0,&quot;picture_dockside&quot;:[],&quot;fill_id&quot;:&quot;393c45dfd2bd4309ae404d2dddeb3ce4&quot;,&quot;fill_align&quot;:&quot;cm&quot;,&quot;chip_types&quot;:[&quot;picture&quot;]}]]"/>
  <p:tag name="KSO_WM_CHIP_DECFILLPROP" val="[]"/>
  <p:tag name="KSO_WM_CHIP_GROUPID" val="5f5ee1ca4d6848d78f644aeb"/>
  <p:tag name="KSO_WM_SLIDE_BK_DARK_LIGHT" val="2"/>
  <p:tag name="KSO_WM_SLIDE_BACKGROUND_TYPE" val="navigation"/>
  <p:tag name="KSO_WM_SLIDE_SUPPORT_FEATURE_TYPE" val="0"/>
  <p:tag name="KSO_WM_TEMPLATE_ASSEMBLE_XID" val="5fd0b48b1fa9d42129dd36ea"/>
  <p:tag name="KSO_WM_TEMPLATE_ASSEMBLE_GROUPID" val="5fd0b48b1fa9d42129dd36ea"/>
</p:tagLst>
</file>

<file path=ppt/tags/tag23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b1ad96fe-dc2b-4ef4-b5c5-29a04d77cb3d}"/>
  <p:tag name="KSO_WM_UNIT_TYPE" val="i"/>
</p:tagLst>
</file>

<file path=ppt/tags/tag23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167117d1-894e-4760-a8b6-0af231015a89}"/>
  <p:tag name="KSO_WM_UNIT_TYPE" val="i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1102_1*i*1"/>
  <p:tag name="KSO_WM_TEMPLATE_CATEGORY" val="diagram"/>
  <p:tag name="KSO_WM_TEMPLATE_INDEX" val="20211102"/>
  <p:tag name="KSO_WM_UNIT_LAYERLEVEL" val="1"/>
  <p:tag name="KSO_WM_TAG_VERSION" val="1.0"/>
  <p:tag name="KSO_WM_BEAUTIFY_FLAG" val="#wm#"/>
  <p:tag name="KSO_WM_UNIT_BLOCK" val="0"/>
  <p:tag name="KSO_WM_UNIT_SM_LIMIT_TYPE" val="4"/>
  <p:tag name="KSO_WM_UNIT_DEC_AREA_ID" val="07aafc3a0ffa42cfb4c0fcfa97f247aa"/>
  <p:tag name="KSO_WM_UNIT_DECORATE_INFO" val="{&quot;DecorateInfoH&quot;:{&quot;IsAbs&quot;:false},&quot;DecorateInfoW&quot;:{&quot;IsAbs&quot;:true},&quot;DecorateInfoX&quot;:{&quot;IsAbs&quot;:true,&quot;Pos&quot;:2},&quot;DecorateInfoY&quot;:{&quot;IsAbs&quot;:true,&quot;Pos&quot;:1},&quot;ReferentInfo&quot;:{&quot;Id&quot;:&quot;4bef69d43a9747d2998913b8bff1a8ef;d62bfbc9a1a3417b9cae492dfb6fd0dd&quot;,&quot;X&quot;:{&quot;Pos&quot;:2},&quot;Y&quot;:{&quot;Pos&quot;:1}},&quot;whChangeMode&quot;:0}"/>
  <p:tag name="KSO_WM_CHIP_GROUPID" val="5f5ee1ca4d6848d78f644aeb"/>
  <p:tag name="KSO_WM_CHIP_XID" val="5f5f3bba8e478fb0c58a94ba"/>
  <p:tag name="KSO_WM_UNIT_FILL_FORE_SCHEMECOLOR_INDEX_BRIGHTNESS" val="0"/>
  <p:tag name="KSO_WM_UNIT_FILL_FORE_SCHEMECOLOR_INDEX" val="16"/>
  <p:tag name="KSO_WM_UNIT_FILL_TYPE" val="1"/>
  <p:tag name="KSO_WM_UNIT_SHADOW_SCHEMECOLOR_INDEX_BRIGHTNESS" val="-0.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UNIT_VALUE" val="583"/>
  <p:tag name="KSO_WM_TEMPLATE_ASSEMBLE_XID" val="5fd0b7611fa9d42129dd3eaf"/>
  <p:tag name="KSO_WM_TEMPLATE_ASSEMBLE_GROUPID" val="5fd0b7611fa9d42129dd3eaf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1102_1*i*2"/>
  <p:tag name="KSO_WM_TEMPLATE_CATEGORY" val="diagram"/>
  <p:tag name="KSO_WM_TEMPLATE_INDEX" val="20211102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5eb5405b90844e729efeccaa6dd1dcf1"/>
  <p:tag name="KSO_WM_UNIT_DECORATE_INFO" val="{&quot;DecorateInfoH&quot;:{&quot;IsAbs&quot;:true},&quot;DecorateInfoW&quot;:{&quot;IsAbs&quot;:true},&quot;DecorateInfoX&quot;:{&quot;IsAbs&quot;:true,&quot;Pos&quot;:0},&quot;DecorateInfoY&quot;:{&quot;IsAbs&quot;:true,&quot;Pos&quot;:1},&quot;ReferentInfo&quot;:{&quot;Id&quot;:&quot;07aafc3a0ffa42cfb4c0fcfa97f247aa&quot;,&quot;X&quot;:{&quot;Pos&quot;:1},&quot;Y&quot;:{&quot;Pos&quot;:1}},&quot;whChangeMode&quot;:0}"/>
  <p:tag name="KSO_WM_CHIP_GROUPID" val="5f5ee1ca4d6848d78f644aeb"/>
  <p:tag name="KSO_WM_CHIP_XID" val="5f5f3bba8e478fb0c58a94ba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5fd0b7611fa9d42129dd3eaf"/>
  <p:tag name="KSO_WM_TEMPLATE_ASSEMBLE_GROUPID" val="5fd0b7611fa9d42129dd3eaf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11102_1*i*3"/>
  <p:tag name="KSO_WM_TEMPLATE_CATEGORY" val="diagram"/>
  <p:tag name="KSO_WM_TEMPLATE_INDEX" val="20211102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14e5ac4c0d2c45668f21734b774ae04d"/>
  <p:tag name="KSO_WM_UNIT_DECORATE_INFO" val="{&quot;DecorateInfoH&quot;:{&quot;IsAbs&quot;:true},&quot;DecorateInfoW&quot;:{&quot;IsAbs&quot;:true},&quot;DecorateInfoX&quot;:{&quot;IsAbs&quot;:true,&quot;Pos&quot;:2},&quot;DecorateInfoY&quot;:{&quot;IsAbs&quot;:true,&quot;Pos&quot;:1},&quot;ReferentInfo&quot;:{&quot;Id&quot;:&quot;07aafc3a0ffa42cfb4c0fcfa97f247aa&quot;,&quot;X&quot;:{&quot;Pos&quot;:1},&quot;Y&quot;:{&quot;Pos&quot;:1}},&quot;whChangeMode&quot;:0}"/>
  <p:tag name="KSO_WM_CHIP_GROUPID" val="5f5ee1ca4d6848d78f644aeb"/>
  <p:tag name="KSO_WM_CHIP_XID" val="5f5f3bba8e478fb0c58a94ba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5fd0b7611fa9d42129dd3eaf"/>
  <p:tag name="KSO_WM_TEMPLATE_ASSEMBLE_GROUPID" val="5fd0b7611fa9d42129dd3eaf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11102_1*i*4"/>
  <p:tag name="KSO_WM_TEMPLATE_CATEGORY" val="diagram"/>
  <p:tag name="KSO_WM_TEMPLATE_INDEX" val="20211102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a397f1937ea2449aa9b7520a45e66748"/>
  <p:tag name="KSO_WM_UNIT_DECORATE_INFO" val="{&quot;DecorateInfoH&quot;:{&quot;IsAbs&quot;:true},&quot;DecorateInfoW&quot;:{&quot;IsAbs&quot;:true},&quot;DecorateInfoX&quot;:{&quot;IsAbs&quot;:true,&quot;Pos&quot;:0},&quot;DecorateInfoY&quot;:{&quot;IsAbs&quot;:true,&quot;Pos&quot;:1},&quot;ReferentInfo&quot;:{&quot;Id&quot;:&quot;07aafc3a0ffa42cfb4c0fcfa97f247aa&quot;,&quot;X&quot;:{&quot;Pos&quot;:0},&quot;Y&quot;:{&quot;Pos&quot;:1}},&quot;whChangeMode&quot;:0}"/>
  <p:tag name="KSO_WM_CHIP_GROUPID" val="5f5ee1ca4d6848d78f644aeb"/>
  <p:tag name="KSO_WM_CHIP_XID" val="5f5f3bba8e478fb0c58a94ba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5fd0b7611fa9d42129dd3eaf"/>
  <p:tag name="KSO_WM_TEMPLATE_ASSEMBLE_GROUPID" val="5fd0b7611fa9d42129dd3eaf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11102_1*i*5"/>
  <p:tag name="KSO_WM_TEMPLATE_CATEGORY" val="diagram"/>
  <p:tag name="KSO_WM_TEMPLATE_INDEX" val="20211102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9759ae1570934794bf65f159750e3e8a"/>
  <p:tag name="KSO_WM_UNIT_DECORATE_INFO" val="{&quot;DecorateInfoH&quot;:{&quot;IsAbs&quot;:true},&quot;DecorateInfoW&quot;:{&quot;IsAbs&quot;:true},&quot;DecorateInfoX&quot;:{&quot;IsAbs&quot;:true,&quot;Pos&quot;:2},&quot;DecorateInfoY&quot;:{&quot;IsAbs&quot;:true,&quot;Pos&quot;:1},&quot;ReferentInfo&quot;:{&quot;Id&quot;:&quot;07aafc3a0ffa42cfb4c0fcfa97f247aa&quot;,&quot;X&quot;:{&quot;Pos&quot;:2},&quot;Y&quot;:{&quot;Pos&quot;:1}},&quot;whChangeMode&quot;:0}"/>
  <p:tag name="KSO_WM_CHIP_GROUPID" val="5f5ee1ca4d6848d78f644aeb"/>
  <p:tag name="KSO_WM_CHIP_XID" val="5f5f3bba8e478fb0c58a94ba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5fd0b7611fa9d42129dd3eaf"/>
  <p:tag name="KSO_WM_TEMPLATE_ASSEMBLE_GROUPID" val="5fd0b7611fa9d42129dd3eaf"/>
</p:tagLst>
</file>

<file path=ppt/tags/tag23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102_1*a*1"/>
  <p:tag name="KSO_WM_TEMPLATE_CATEGORY" val="diagram"/>
  <p:tag name="KSO_WM_TEMPLATE_INDEX" val="20211102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3799d56fc6e045748165f18922d49191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431c3f5ed3e74ec2b7f678791f9f7be1"/>
  <p:tag name="KSO_WM_UNIT_TEXT_FILL_FORE_SCHEMECOLOR_INDEX_BRIGHTNESS" val="0"/>
  <p:tag name="KSO_WM_UNIT_TEXT_FILL_FORE_SCHEMECOLOR_INDEX" val="13"/>
  <p:tag name="KSO_WM_UNIT_TEXT_FILL_TYPE" val="1"/>
  <p:tag name="KSO_WM_TEMPLATE_ASSEMBLE_XID" val="5fd0b7611fa9d42129dd3eaf"/>
  <p:tag name="KSO_WM_TEMPLATE_ASSEMBLE_GROUPID" val="5fd0b7611fa9d42129dd3eaf"/>
</p:tagLst>
</file>

<file path=ppt/tags/tag239.xml><?xml version="1.0" encoding="utf-8"?>
<p:tagLst xmlns:p="http://schemas.openxmlformats.org/presentationml/2006/main">
  <p:tag name="KSO_WM_UNIT_VALUE" val="1396*93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3"/>
  <p:tag name="KSO_WM_UNIT_ID" val="diagram20211102_1*d*3"/>
  <p:tag name="KSO_WM_TEMPLATE_CATEGORY" val="diagram"/>
  <p:tag name="KSO_WM_TEMPLATE_INDEX" val="20211102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3e81c280b29848cfabeb876eb0b9156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6465f9ced69542a0bc8c6769266fa3fe"/>
  <p:tag name="KSO_WM_UNIT_PLACING_PICTURE" val="6465f9ced69542a0bc8c6769266fa3fe"/>
  <p:tag name="KSO_WM_TEMPLATE_ASSEMBLE_XID" val="5fd0b7611fa9d42129dd3eaf"/>
  <p:tag name="KSO_WM_TEMPLATE_ASSEMBLE_GROUPID" val="5fd0b7611fa9d42129dd3eaf"/>
  <p:tag name="KSO_WM_UNIT_PLACING_PICTURE_USER_VIEWPORT" val="{&quot;height&quot;:5940.0456692913385,&quot;width&quot;:3960.0299212598425}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VALUE" val="677*76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1102_1*d*1"/>
  <p:tag name="KSO_WM_TEMPLATE_CATEGORY" val="diagram"/>
  <p:tag name="KSO_WM_TEMPLATE_INDEX" val="20211102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4bef69d43a9747d2998913b8bff1a8ef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494c6b7da6914e8683166558b2b32b7e"/>
  <p:tag name="KSO_WM_UNIT_PLACING_PICTURE" val="494c6b7da6914e8683166558b2b32b7e"/>
  <p:tag name="KSO_WM_TEMPLATE_ASSEMBLE_XID" val="5fd0b7611fa9d42129dd3eaf"/>
  <p:tag name="KSO_WM_TEMPLATE_ASSEMBLE_GROUPID" val="5fd0b7611fa9d42129dd3eaf"/>
  <p:tag name="KSO_WM_UNIT_PLACING_PICTURE_USER_VIEWPORT" val="{&quot;height&quot;:3231.1354330708659,&quot;width&quot;:3240.0157480314961}"/>
</p:tagLst>
</file>

<file path=ppt/tags/tag241.xml><?xml version="1.0" encoding="utf-8"?>
<p:tagLst xmlns:p="http://schemas.openxmlformats.org/presentationml/2006/main">
  <p:tag name="KSO_WM_UNIT_VALUE" val="677*76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2"/>
  <p:tag name="KSO_WM_UNIT_ID" val="diagram20211102_1*d*2"/>
  <p:tag name="KSO_WM_TEMPLATE_CATEGORY" val="diagram"/>
  <p:tag name="KSO_WM_TEMPLATE_INDEX" val="20211102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d62bfbc9a1a3417b9cae492dfb6fd0d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51fd72db756e477d8d37e50e16a8fcb2"/>
  <p:tag name="KSO_WM_UNIT_PLACING_PICTURE" val="51fd72db756e477d8d37e50e16a8fcb2"/>
  <p:tag name="KSO_WM_TEMPLATE_ASSEMBLE_XID" val="5fd0b7611fa9d42129dd3eaf"/>
  <p:tag name="KSO_WM_TEMPLATE_ASSEMBLE_GROUPID" val="5fd0b7611fa9d42129dd3eaf"/>
  <p:tag name="KSO_WM_UNIT_PLACING_PICTURE_USER_VIEWPORT" val="{&quot;height&quot;:3231.1354330708659,&quot;width&quot;:3240.0125984251968}"/>
</p:tagLst>
</file>

<file path=ppt/tags/tag242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102_1*f*1"/>
  <p:tag name="KSO_WM_TEMPLATE_CATEGORY" val="diagram"/>
  <p:tag name="KSO_WM_TEMPLATE_INDEX" val="20211102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2"/>
  <p:tag name="KSO_WM_UNIT_SHOW_EDIT_AREA_INDICATION" val="1"/>
  <p:tag name="KSO_WM_CHIP_GROUPID" val="5e6b05596848fb12bee65ac8"/>
  <p:tag name="KSO_WM_CHIP_XID" val="5e6b05596848fb12bee65aca"/>
  <p:tag name="KSO_WM_UNIT_DEC_AREA_ID" val="6cf4d2474181489eba081329c5fb73d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8b95432e390f4941823f4d804564d479"/>
  <p:tag name="KSO_WM_UNIT_TEXT_FILL_FORE_SCHEMECOLOR_INDEX_BRIGHTNESS" val="0.25"/>
  <p:tag name="KSO_WM_UNIT_TEXT_FILL_FORE_SCHEMECOLOR_INDEX" val="13"/>
  <p:tag name="KSO_WM_UNIT_TEXT_FILL_TYPE" val="1"/>
  <p:tag name="KSO_WM_TEMPLATE_ASSEMBLE_XID" val="5fd0b7611fa9d42129dd3eaf"/>
  <p:tag name="KSO_WM_TEMPLATE_ASSEMBLE_GROUPID" val="5fd0b7611fa9d42129dd3eaf"/>
</p:tagLst>
</file>

<file path=ppt/tags/tag243.xml><?xml version="1.0" encoding="utf-8"?>
<p:tagLst xmlns:p="http://schemas.openxmlformats.org/presentationml/2006/main">
  <p:tag name="KSO_WM_SLIDE_ID" val="diagram20211102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1102"/>
  <p:tag name="KSO_WM_SLIDE_LAYOUT" val="a_d_f"/>
  <p:tag name="KSO_WM_SLIDE_LAYOUT_CNT" val="1_3_1"/>
  <p:tag name="KSO_WM_TEMPLATE_THUMBS_INDEX" val="1、4、7、12、13、14、15、16、17、18、20、24、25、28、33、36、40、43、44"/>
  <p:tag name="KSO_WM_SLIDE_SIZE" val="960*504"/>
  <p:tag name="KSO_WM_SLIDE_POSITION" val="0*0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0-12-09T19:39:15&quot;,&quot;maxSize&quot;:{&quot;size1&quot;:13.300000000000001},&quot;minSize&quot;:{&quot;size1&quot;:13.300000000000001},&quot;normalSize&quot;:{&quot;size1&quot;:13.300000000000001},&quot;subLayout&quot;:[{&quot;id&quot;:&quot;2020-12-09T19:39:15&quot;,&quot;margin&quot;:{&quot;bottom&quot;:0.42300000786781311,&quot;left&quot;:0.95249998569488525,&quot;right&quot;:0.95249998569488525,&quot;top&quot;:0.42300000786781311},&quot;type&quot;:0},{&quot;direction&quot;:1,&quot;id&quot;:&quot;2020-12-09T19:39:15&quot;,&quot;maxSize&quot;:{&quot;size1&quot;:37.399610246197788},&quot;minSize&quot;:{&quot;size1&quot;:37.399610246197788},&quot;normalSize&quot;:{&quot;size1&quot;:37.399610246197788},&quot;subLayout&quot;:[{&quot;id&quot;:&quot;2020-12-09T19:39:15&quot;,&quot;margin&quot;:{&quot;bottom&quot;:1.2699999809265137,&quot;left&quot;:1.5877500772476196,&quot;right&quot;:0.93224996328353882,&quot;top&quot;:1.2699999809265137},&quot;type&quot;:0},{&quot;id&quot;:&quot;2020-12-09T19:39:15&quot;,&quot;maxSize&quot;:{&quot;size1&quot;:66.700000000000003},&quot;minSize&quot;:{&quot;size1&quot;:61.700000000000003},&quot;normalSize&quot;:{&quot;size1&quot;:66.699786406937505},&quot;subLayout&quot;:[{&quot;direction&quot;:1,&quot;id&quot;:&quot;2020-12-09T19:39:15&quot;,&quot;maxSize&quot;:{&quot;size1&quot;:44.099377394052333},&quot;minSize&quot;:{&quot;size1&quot;:44.099377394052333},&quot;normalSize&quot;:{&quot;size1&quot;:44.099377394052333},&quot;subLayout&quot;:[{&quot;id&quot;:&quot;2020-12-09T19:39:15&quot;,&quot;margin&quot;:{&quot;bottom&quot;:0.024000000208616257,&quot;left&quot;:0.97800004482269287,&quot;right&quot;:0.31724998354911804,&quot;top&quot;:3.3929998874664307},&quot;type&quot;:0},{&quot;id&quot;:&quot;2020-12-09T19:39:15&quot;,&quot;margin&quot;:{&quot;bottom&quot;:0.024000000208616257,&quot;left&quot;:0.95249998569488525,&quot;right&quot;:2.2222499847412109,&quot;top&quot;:3.3929998874664307},&quot;type&quot;:0}],&quot;type&quot;:0},{&quot;id&quot;:&quot;2020-12-09T19:39:15&quot;,&quot;margin&quot;:{&quot;bottom&quot;:1.2699999809265137,&quot;left&quot;:0.33749997615814209,&quot;right&quot;:1.5869998931884766,&quot;top&quot;:1.6929999589920044},&quot;type&quot;:0}],&quot;type&quot;:0}],&quot;type&quot;:0}],&quot;type&quot;:0}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5f3bba8e478fb0c58a94ba"/>
  <p:tag name="KSO_WM_CHIP_FILLPROP" val="[[{&quot;text_align&quot;:&quot;lm&quot;,&quot;text_direction&quot;:&quot;horizontal&quot;,&quot;support_big_font&quot;:false,&quot;fill_id&quot;:&quot;c934b58042b44607bfcc30469ccc57d1&quot;,&quot;fill_align&quot;:&quot;lm&quot;,&quot;chip_types&quot;:[&quot;header&quot;]},{&quot;text_align&quot;:&quot;cm&quot;,&quot;text_direction&quot;:&quot;horizontal&quot;,&quot;support_big_font&quot;:false,&quot;fill_id&quot;:&quot;034113f8dd944160bd91f13aa81a215f&quot;,&quot;fill_align&quot;:&quot;cm&quot;,&quot;chip_types&quot;:[&quot;picture&quot;]},{&quot;text_align&quot;:&quot;cm&quot;,&quot;text_direction&quot;:&quot;horizontal&quot;,&quot;support_big_font&quot;:false,&quot;fill_id&quot;:&quot;0719717db1fd4e69812b113a6b5a1446&quot;,&quot;fill_align&quot;:&quot;cm&quot;,&quot;chip_types&quot;:[&quot;picture&quot;]},{&quot;text_align&quot;:&quot;cm&quot;,&quot;text_direction&quot;:&quot;horizontal&quot;,&quot;support_big_font&quot;:false,&quot;fill_id&quot;:&quot;3a0b6b8f183e4734826a7f1cd8c3fd7a&quot;,&quot;fill_align&quot;:&quot;cm&quot;,&quot;chip_types&quot;:[&quot;picture&quot;]},{&quot;text_align&quot;:&quot;lm&quot;,&quot;text_direction&quot;:&quot;horizontal&quot;,&quot;support_big_font&quot;:false,&quot;fill_id&quot;:&quot;c0fa2a78735949eab105734a6dc6f519&quot;,&quot;fill_align&quot;:&quot;cm&quot;,&quot;chip_types&quot;:[&quot;text&quot;]}]]"/>
  <p:tag name="FIXED_XID_TMP" val="5f5ee1ca4d6848d78f644aeb"/>
  <p:tag name="KSO_WM_CHIP_DECFILLPROP" val="[]"/>
  <p:tag name="KSO_WM_SLIDE_CAN_ADD_NAVIGATION" val="1"/>
  <p:tag name="KSO_WM_CHIP_GROUPID" val="5f5ee1ca4d6848d78f644aeb"/>
  <p:tag name="KSO_WM_SLIDE_BK_DARK_LIGHT" val="2"/>
  <p:tag name="KSO_WM_SLIDE_BACKGROUND_TYPE" val="general"/>
  <p:tag name="KSO_WM_SLIDE_SUPPORT_FEATURE_TYPE" val="0"/>
  <p:tag name="KSO_WM_TEMPLATE_ASSEMBLE_XID" val="5fd0b7611fa9d42129dd3eaf"/>
  <p:tag name="KSO_WM_TEMPLATE_ASSEMBLE_GROUPID" val="5fd0b7611fa9d42129dd3eaf"/>
</p:tagLst>
</file>

<file path=ppt/tags/tag244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  <p:tag name="WM_BEAUTIFY_SHAPE_IDENTITY" val="{d8712ea5-835f-4431-862a-c6188361e27e}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4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WM_BEAUTIFY_SHAPE_IDENTITY" val="{e6ac6128-ce66-4258-922d-a8b0f374253c}"/>
  <p:tag name="KSO_WM_UNIT_TYPE" val="i"/>
</p:tagLst>
</file>

<file path=ppt/tags/tag24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WM_BEAUTIFY_SHAPE_IDENTITY" val="{ed571ccd-3493-418d-a0fd-8aaa6d9784db}"/>
  <p:tag name="KSO_WM_UNIT_TYPE" val="i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1116_1*i*2"/>
  <p:tag name="KSO_WM_TEMPLATE_CATEGORY" val="diagram"/>
  <p:tag name="KSO_WM_TEMPLATE_INDEX" val="20211116"/>
  <p:tag name="KSO_WM_UNIT_LAYERLEVEL" val="1"/>
  <p:tag name="KSO_WM_TAG_VERSION" val="1.0"/>
  <p:tag name="KSO_WM_BEAUTIFY_FLAG" val="#wm#"/>
  <p:tag name="KSO_WM_UNIT_BLOCK" val="0"/>
  <p:tag name="KSO_WM_UNIT_SM_LIMIT_TYPE" val="1"/>
  <p:tag name="KSO_WM_UNIT_DEC_AREA_ID" val="08575011a60c46ce9678e7bc94233bd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  <p:tag name="KSO_WM_CHIP_GROUPID" val="5f5ee1ca4d6848d78f644aeb"/>
  <p:tag name="KSO_WM_CHIP_XID" val="5f5f3baf8e478fb0c58a94a1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232"/>
  <p:tag name="KSO_WM_TEMPLATE_ASSEMBLE_XID" val="5fd0b4791fa9d42129dd36d2"/>
  <p:tag name="KSO_WM_TEMPLATE_ASSEMBLE_GROUPID" val="5fd0b4791fa9d42129dd36d2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11116_1*i*3"/>
  <p:tag name="KSO_WM_TEMPLATE_CATEGORY" val="diagram"/>
  <p:tag name="KSO_WM_TEMPLATE_INDEX" val="20211116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a01b4c70372b487cb70fc4df19695a4f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f5ee1ca4d6848d78f644aeb"/>
  <p:tag name="KSO_WM_CHIP_XID" val="5f5f3baf8e478fb0c58a94a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80"/>
  <p:tag name="KSO_WM_TEMPLATE_ASSEMBLE_XID" val="5fd0b4791fa9d42129dd36d2"/>
  <p:tag name="KSO_WM_TEMPLATE_ASSEMBLE_GROUPID" val="5fd0b4791fa9d42129dd36d2"/>
</p:tagLst>
</file>

<file path=ppt/tags/tag24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116_1*a*1"/>
  <p:tag name="KSO_WM_TEMPLATE_CATEGORY" val="diagram"/>
  <p:tag name="KSO_WM_TEMPLATE_INDEX" val="20211116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8be1e3edff8b44f88c4c13c2406d4cb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b273b2daabe34ac896febb5b3d169d47"/>
  <p:tag name="KSO_WM_UNIT_TEXT_FILL_FORE_SCHEMECOLOR_INDEX_BRIGHTNESS" val="0"/>
  <p:tag name="KSO_WM_UNIT_TEXT_FILL_FORE_SCHEMECOLOR_INDEX" val="13"/>
  <p:tag name="KSO_WM_UNIT_TEXT_FILL_TYPE" val="1"/>
  <p:tag name="KSO_WM_TEMPLATE_ASSEMBLE_XID" val="5fd0b4791fa9d42129dd36d2"/>
  <p:tag name="KSO_WM_TEMPLATE_ASSEMBLE_GROUPID" val="5fd0b4791fa9d42129dd36d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VALUE" val="592*2284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2"/>
  <p:tag name="KSO_WM_UNIT_ID" val="diagram20211116_1*d*2"/>
  <p:tag name="KSO_WM_TEMPLATE_CATEGORY" val="diagram"/>
  <p:tag name="KSO_WM_TEMPLATE_INDEX" val="20211116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65b2913fdced41f19267183b004563cf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99c491672b8145bc86e58c498bf44722"/>
  <p:tag name="KSO_WM_UNIT_PLACING_PICTURE" val="99c491672b8145bc86e58c498bf44722"/>
  <p:tag name="KSO_WM_TEMPLATE_ASSEMBLE_XID" val="5fd0b4791fa9d42129dd36d2"/>
  <p:tag name="KSO_WM_TEMPLATE_ASSEMBLE_GROUPID" val="5fd0b4791fa9d42129dd36d2"/>
  <p:tag name="KSO_WM_UNIT_PLACING_PICTURE_USER_VIEWPORT" val="{&quot;height&quot;:2520.0157480314961,&quot;width&quot;:9967.5748031496059}"/>
</p:tagLst>
</file>

<file path=ppt/tags/tag251.xml><?xml version="1.0" encoding="utf-8"?>
<p:tagLst xmlns:p="http://schemas.openxmlformats.org/presentationml/2006/main">
  <p:tag name="KSO_WM_UNIT_VALUE" val="592*888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1116_1*d*1"/>
  <p:tag name="KSO_WM_TEMPLATE_CATEGORY" val="diagram"/>
  <p:tag name="KSO_WM_TEMPLATE_INDEX" val="20211116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a75c418e52044471a31cd8523735519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81cf7089846f4d4a91622a937ac84d69"/>
  <p:tag name="KSO_WM_UNIT_PLACING_PICTURE" val="81cf7089846f4d4a91622a937ac84d69"/>
  <p:tag name="KSO_WM_TEMPLATE_ASSEMBLE_XID" val="5fd0b4791fa9d42129dd36d2"/>
  <p:tag name="KSO_WM_TEMPLATE_ASSEMBLE_GROUPID" val="5fd0b4791fa9d42129dd36d2"/>
  <p:tag name="KSO_WM_UNIT_PLACING_PICTURE_USER_VIEWPORT" val="{&quot;height&quot;:2520,&quot;width&quot;:3780.0299212598425}"/>
</p:tagLst>
</file>

<file path=ppt/tags/tag252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116_1*f*1"/>
  <p:tag name="KSO_WM_TEMPLATE_CATEGORY" val="diagram"/>
  <p:tag name="KSO_WM_TEMPLATE_INDEX" val="20211116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63"/>
  <p:tag name="KSO_WM_UNIT_SHOW_EDIT_AREA_INDICATION" val="1"/>
  <p:tag name="KSO_WM_CHIP_GROUPID" val="5e6b05596848fb12bee65ac8"/>
  <p:tag name="KSO_WM_CHIP_XID" val="5e6b05596848fb12bee65aca"/>
  <p:tag name="KSO_WM_UNIT_DEC_AREA_ID" val="7c5811aca4944895add535058843910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291643a9d0e54c97a5b5c7f63933e56b"/>
  <p:tag name="KSO_WM_UNIT_TEXT_FILL_FORE_SCHEMECOLOR_INDEX_BRIGHTNESS" val="0.25"/>
  <p:tag name="KSO_WM_UNIT_TEXT_FILL_FORE_SCHEMECOLOR_INDEX" val="13"/>
  <p:tag name="KSO_WM_UNIT_TEXT_FILL_TYPE" val="1"/>
  <p:tag name="KSO_WM_TEMPLATE_ASSEMBLE_XID" val="5fd0b4791fa9d42129dd36d2"/>
  <p:tag name="KSO_WM_TEMPLATE_ASSEMBLE_GROUPID" val="5fd0b4791fa9d42129dd36d2"/>
</p:tagLst>
</file>

<file path=ppt/tags/tag253.xml><?xml version="1.0" encoding="utf-8"?>
<p:tagLst xmlns:p="http://schemas.openxmlformats.org/presentationml/2006/main">
  <p:tag name="KSO_WM_SLIDE_ID" val="diagram20211116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1116"/>
  <p:tag name="KSO_WM_SLIDE_LAYOUT" val="a_d_f"/>
  <p:tag name="KSO_WM_SLIDE_LAYOUT_CNT" val="1_2_1"/>
  <p:tag name="KSO_WM_TEMPLATE_THUMBS_INDEX" val="1、4、7、12、13、14、15、16、17、18、20、24、25、28、33、36、40、43、44"/>
  <p:tag name="KSO_WM_SLIDE_SIZE" val="960*492"/>
  <p:tag name="KSO_WM_SLIDE_POSITION" val="0*0"/>
  <p:tag name="KSO_WM_SLIDE_LAYOUT_INFO" val="{&quot;id&quot;:&quot;2020-12-09T19:26:50&quot;,&quot;maxSize&quot;:{&quot;size1&quot;:13.199999999999999},&quot;minSize&quot;:{&quot;size1&quot;:13.199999999999999},&quot;normalSize&quot;:{&quot;size1&quot;:13.199999999999999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0-12-09T19:26:50&quot;,&quot;margin&quot;:{&quot;bottom&quot;:0.3970000147819519,&quot;left&quot;:0.6352500319480896,&quot;right&quot;:0.63449996709823608,&quot;top&quot;:0.42300000786781311},&quot;type&quot;:0},{&quot;id&quot;:&quot;2020-12-09T19:26:50&quot;,&quot;maxSize&quot;:{&quot;size1&quot;:53.799999999999997},&quot;minSize&quot;:{&quot;size1&quot;:53.799999999999997},&quot;normalSize&quot;:{&quot;size1&quot;:53.799999999999997},&quot;subLayout&quot;:[{&quot;id&quot;:&quot;2020-12-09T19:26:50&quot;,&quot;margin&quot;:{&quot;bottom&quot;:1.2430000305175781,&quot;left&quot;:0,&quot;right&quot;:5.8739995956420898,&quot;top&quot;:1.7200000286102295},&quot;type&quot;:0},{&quot;direction&quot;:1,&quot;id&quot;:&quot;2020-12-09T19:26:50&quot;,&quot;maxSize&quot;:{&quot;size1&quot;:46.299999999999997},&quot;minSize&quot;:{&quot;size1&quot;:46.299999999999997},&quot;normalSize&quot;:{&quot;size1&quot;:46.299999999999997},&quot;subLayout&quot;:[{&quot;id&quot;:&quot;2020-12-09T19:26:50&quot;,&quot;margin&quot;:{&quot;bottom&quot;:1.6929999589920044,&quot;left&quot;:1.2697499990463257,&quot;right&quot;:1.2899999618530273,&quot;top&quot;:0.026000002399086952},&quot;type&quot;:0},{&quot;id&quot;:&quot;2020-12-09T19:26:50&quot;,&quot;margin&quot;:{&quot;bottom&quot;:2.5399999618530273,&quot;left&quot;:0.93299996852874756,&quot;right&quot;:1.2697499990463257,&quot;top&quot;:0.84700000286102295},&quot;type&quot;:0}],&quot;type&quot;:0}],&quot;type&quot;:0}],&quot;type&quot;:0}"/>
  <p:tag name="KSO_WM_SLIDE_BACKGROUND" val="[&quot;navigation&quot;]"/>
  <p:tag name="KSO_WM_SLIDE_RATIO" val="1.777778"/>
  <p:tag name="KSO_WM_CHIP_INFOS" val="{&quot;layout_type&quot;:&quot;navigation&quot;,&quot;layout_feature&quot;:1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,&quot;diagram&quot;:{&quot;type&quot;:[],&quot;direction&quot;:0,&quot;isSupportDecBetweenItems&quot;:false}}"/>
  <p:tag name="KSO_WM_CHIP_XID" val="5f5f3baf8e478fb0c58a94a1"/>
  <p:tag name="KSO_WM_CHIP_FILLPROP" val="[[{&quot;fill_id&quot;:&quot;c934b58042b44607bfcc30469ccc57d1&quot;,&quot;fill_align&quot;:&quot;lm&quot;,&quot;text_align&quot;:&quot;lm&quot;,&quot;text_direction&quot;:&quot;horizontal&quot;,&quot;chip_types&quot;:[&quot;header&quot;]},{&quot;fill_id&quot;:&quot;cfe2b967cafb475c85bf5b61cc441577&quot;,&quot;fill_align&quot;:&quot;cm&quot;,&quot;text_align&quot;:&quot;cm&quot;,&quot;text_direction&quot;:&quot;horizontal&quot;,&quot;chip_types&quot;:[&quot;picture&quot;]},{&quot;fill_id&quot;:&quot;8d74966ccedc4473bf2f0a27f3567d8d&quot;,&quot;fill_align&quot;:&quot;cm&quot;,&quot;text_align&quot;:&quot;cm&quot;,&quot;text_direction&quot;:&quot;horizontal&quot;,&quot;chip_types&quot;:[&quot;picture&quot;]},{&quot;fill_id&quot;:&quot;f192375658dc40cd84c32dcddfde385d&quot;,&quot;fill_align&quot;:&quot;cm&quot;,&quot;text_align&quot;:&quot;lm&quot;,&quot;text_direction&quot;:&quot;horizontal&quot;,&quot;chip_types&quot;:[&quot;text&quot;]}]]"/>
  <p:tag name="FIXED_XID_TMP" val="5f5ee1ca4d6848d78f644aeb"/>
  <p:tag name="KSO_WM_SLIDE_CAN_ADD_NAVIGATION" val="1"/>
  <p:tag name="KSO_WM_CHIP_GROUPID" val="5f5ee1ca4d6848d78f644aeb"/>
  <p:tag name="KSO_WM_SLIDE_BK_DARK_LIGHT" val="2"/>
  <p:tag name="KSO_WM_SLIDE_BACKGROUND_TYPE" val="navigation"/>
  <p:tag name="KSO_WM_SLIDE_SUPPORT_FEATURE_TYPE" val="0"/>
  <p:tag name="KSO_WM_TEMPLATE_ASSEMBLE_XID" val="5fd0b4791fa9d42129dd36d2"/>
  <p:tag name="KSO_WM_TEMPLATE_ASSEMBLE_GROUPID" val="5fd0b4791fa9d42129dd36d2"/>
</p:tagLst>
</file>

<file path=ppt/tags/tag254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  <p:tag name="WM_BEAUTIFY_SHAPE_IDENTITY" val="{f4af0db2-6c7c-49d8-8385-f2fbef774521}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5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WM_BEAUTIFY_SHAPE_IDENTITY" val="{0ee02b73-b339-48c2-ac53-a6dd7c1ee1de}"/>
  <p:tag name="KSO_WM_UNIT_TYPE" val="i"/>
</p:tagLst>
</file>

<file path=ppt/tags/tag25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WM_BEAUTIFY_SHAPE_IDENTITY" val="{892c0eee-f479-4396-bca3-4ee06327aa49}"/>
  <p:tag name="KSO_WM_UNIT_TYPE" val="i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1116_1*i*2"/>
  <p:tag name="KSO_WM_TEMPLATE_CATEGORY" val="diagram"/>
  <p:tag name="KSO_WM_TEMPLATE_INDEX" val="20211116"/>
  <p:tag name="KSO_WM_UNIT_LAYERLEVEL" val="1"/>
  <p:tag name="KSO_WM_TAG_VERSION" val="1.0"/>
  <p:tag name="KSO_WM_BEAUTIFY_FLAG" val="#wm#"/>
  <p:tag name="KSO_WM_UNIT_BLOCK" val="0"/>
  <p:tag name="KSO_WM_UNIT_SM_LIMIT_TYPE" val="1"/>
  <p:tag name="KSO_WM_UNIT_DEC_AREA_ID" val="08575011a60c46ce9678e7bc94233bd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  <p:tag name="KSO_WM_CHIP_GROUPID" val="5f5ee1ca4d6848d78f644aeb"/>
  <p:tag name="KSO_WM_CHIP_XID" val="5f5f3baf8e478fb0c58a94a1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232"/>
  <p:tag name="KSO_WM_TEMPLATE_ASSEMBLE_XID" val="5fd0b4791fa9d42129dd36d2"/>
  <p:tag name="KSO_WM_TEMPLATE_ASSEMBLE_GROUPID" val="5fd0b4791fa9d42129dd36d2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11116_1*i*3"/>
  <p:tag name="KSO_WM_TEMPLATE_CATEGORY" val="diagram"/>
  <p:tag name="KSO_WM_TEMPLATE_INDEX" val="20211116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a01b4c70372b487cb70fc4df19695a4f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f5ee1ca4d6848d78f644aeb"/>
  <p:tag name="KSO_WM_CHIP_XID" val="5f5f3baf8e478fb0c58a94a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80"/>
  <p:tag name="KSO_WM_TEMPLATE_ASSEMBLE_XID" val="5fd0b4791fa9d42129dd36d2"/>
  <p:tag name="KSO_WM_TEMPLATE_ASSEMBLE_GROUPID" val="5fd0b4791fa9d42129dd36d2"/>
</p:tagLst>
</file>

<file path=ppt/tags/tag25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116_1*a*1"/>
  <p:tag name="KSO_WM_TEMPLATE_CATEGORY" val="diagram"/>
  <p:tag name="KSO_WM_TEMPLATE_INDEX" val="20211116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8be1e3edff8b44f88c4c13c2406d4cb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b273b2daabe34ac896febb5b3d169d47"/>
  <p:tag name="KSO_WM_UNIT_TEXT_FILL_FORE_SCHEMECOLOR_INDEX_BRIGHTNESS" val="0"/>
  <p:tag name="KSO_WM_UNIT_TEXT_FILL_FORE_SCHEMECOLOR_INDEX" val="13"/>
  <p:tag name="KSO_WM_UNIT_TEXT_FILL_TYPE" val="1"/>
  <p:tag name="KSO_WM_TEMPLATE_ASSEMBLE_XID" val="5fd0b4791fa9d42129dd36d2"/>
  <p:tag name="KSO_WM_TEMPLATE_ASSEMBLE_GROUPID" val="5fd0b4791fa9d42129dd36d2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VALUE" val="592*2284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2"/>
  <p:tag name="KSO_WM_UNIT_ID" val="diagram20211116_1*d*2"/>
  <p:tag name="KSO_WM_TEMPLATE_CATEGORY" val="diagram"/>
  <p:tag name="KSO_WM_TEMPLATE_INDEX" val="20211116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65b2913fdced41f19267183b004563cf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99c491672b8145bc86e58c498bf44722"/>
  <p:tag name="KSO_WM_UNIT_PLACING_PICTURE" val="99c491672b8145bc86e58c498bf44722"/>
  <p:tag name="KSO_WM_TEMPLATE_ASSEMBLE_XID" val="5fd0b4791fa9d42129dd36d2"/>
  <p:tag name="KSO_WM_TEMPLATE_ASSEMBLE_GROUPID" val="5fd0b4791fa9d42129dd36d2"/>
  <p:tag name="KSO_WM_UNIT_PLACING_PICTURE_USER_VIEWPORT" val="{&quot;height&quot;:2520.0157480314961,&quot;width&quot;:9967.5748031496059}"/>
</p:tagLst>
</file>

<file path=ppt/tags/tag261.xml><?xml version="1.0" encoding="utf-8"?>
<p:tagLst xmlns:p="http://schemas.openxmlformats.org/presentationml/2006/main">
  <p:tag name="KSO_WM_UNIT_VALUE" val="592*888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1116_1*d*1"/>
  <p:tag name="KSO_WM_TEMPLATE_CATEGORY" val="diagram"/>
  <p:tag name="KSO_WM_TEMPLATE_INDEX" val="20211116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a75c418e52044471a31cd8523735519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81cf7089846f4d4a91622a937ac84d69"/>
  <p:tag name="KSO_WM_UNIT_PLACING_PICTURE" val="81cf7089846f4d4a91622a937ac84d69"/>
  <p:tag name="KSO_WM_TEMPLATE_ASSEMBLE_XID" val="5fd0b4791fa9d42129dd36d2"/>
  <p:tag name="KSO_WM_TEMPLATE_ASSEMBLE_GROUPID" val="5fd0b4791fa9d42129dd36d2"/>
  <p:tag name="KSO_WM_UNIT_PLACING_PICTURE_USER_VIEWPORT" val="{&quot;height&quot;:2520,&quot;width&quot;:3780.0299212598425}"/>
</p:tagLst>
</file>

<file path=ppt/tags/tag262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116_1*f*1"/>
  <p:tag name="KSO_WM_TEMPLATE_CATEGORY" val="diagram"/>
  <p:tag name="KSO_WM_TEMPLATE_INDEX" val="20211116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63"/>
  <p:tag name="KSO_WM_UNIT_SHOW_EDIT_AREA_INDICATION" val="1"/>
  <p:tag name="KSO_WM_CHIP_GROUPID" val="5e6b05596848fb12bee65ac8"/>
  <p:tag name="KSO_WM_CHIP_XID" val="5e6b05596848fb12bee65aca"/>
  <p:tag name="KSO_WM_UNIT_DEC_AREA_ID" val="7c5811aca4944895add535058843910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291643a9d0e54c97a5b5c7f63933e56b"/>
  <p:tag name="KSO_WM_UNIT_TEXT_FILL_FORE_SCHEMECOLOR_INDEX_BRIGHTNESS" val="0.25"/>
  <p:tag name="KSO_WM_UNIT_TEXT_FILL_FORE_SCHEMECOLOR_INDEX" val="13"/>
  <p:tag name="KSO_WM_UNIT_TEXT_FILL_TYPE" val="1"/>
  <p:tag name="KSO_WM_TEMPLATE_ASSEMBLE_XID" val="5fd0b4791fa9d42129dd36d2"/>
  <p:tag name="KSO_WM_TEMPLATE_ASSEMBLE_GROUPID" val="5fd0b4791fa9d42129dd36d2"/>
</p:tagLst>
</file>

<file path=ppt/tags/tag263.xml><?xml version="1.0" encoding="utf-8"?>
<p:tagLst xmlns:p="http://schemas.openxmlformats.org/presentationml/2006/main">
  <p:tag name="KSO_WM_SLIDE_ID" val="diagram20211116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1116"/>
  <p:tag name="KSO_WM_SLIDE_LAYOUT" val="a_d_f"/>
  <p:tag name="KSO_WM_SLIDE_LAYOUT_CNT" val="1_2_1"/>
  <p:tag name="KSO_WM_TEMPLATE_THUMBS_INDEX" val="1、4、7、12、13、14、15、16、17、18、20、24、25、28、33、36、40、43、44"/>
  <p:tag name="KSO_WM_SLIDE_SIZE" val="960*492"/>
  <p:tag name="KSO_WM_SLIDE_POSITION" val="0*0"/>
  <p:tag name="KSO_WM_SLIDE_LAYOUT_INFO" val="{&quot;id&quot;:&quot;2020-12-09T19:26:50&quot;,&quot;maxSize&quot;:{&quot;size1&quot;:13.199999999999999},&quot;minSize&quot;:{&quot;size1&quot;:13.199999999999999},&quot;normalSize&quot;:{&quot;size1&quot;:13.199999999999999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0-12-09T19:26:50&quot;,&quot;margin&quot;:{&quot;bottom&quot;:0.3970000147819519,&quot;left&quot;:0.6352500319480896,&quot;right&quot;:0.63449996709823608,&quot;top&quot;:0.42300000786781311},&quot;type&quot;:0},{&quot;id&quot;:&quot;2020-12-09T19:26:50&quot;,&quot;maxSize&quot;:{&quot;size1&quot;:53.799999999999997},&quot;minSize&quot;:{&quot;size1&quot;:53.799999999999997},&quot;normalSize&quot;:{&quot;size1&quot;:53.799999999999997},&quot;subLayout&quot;:[{&quot;id&quot;:&quot;2020-12-09T19:26:50&quot;,&quot;margin&quot;:{&quot;bottom&quot;:1.2430000305175781,&quot;left&quot;:0,&quot;right&quot;:5.8739995956420898,&quot;top&quot;:1.7200000286102295},&quot;type&quot;:0},{&quot;direction&quot;:1,&quot;id&quot;:&quot;2020-12-09T19:26:50&quot;,&quot;maxSize&quot;:{&quot;size1&quot;:46.299999999999997},&quot;minSize&quot;:{&quot;size1&quot;:46.299999999999997},&quot;normalSize&quot;:{&quot;size1&quot;:46.299999999999997},&quot;subLayout&quot;:[{&quot;id&quot;:&quot;2020-12-09T19:26:50&quot;,&quot;margin&quot;:{&quot;bottom&quot;:1.6929999589920044,&quot;left&quot;:1.2697499990463257,&quot;right&quot;:1.2899999618530273,&quot;top&quot;:0.026000002399086952},&quot;type&quot;:0},{&quot;id&quot;:&quot;2020-12-09T19:26:50&quot;,&quot;margin&quot;:{&quot;bottom&quot;:2.5399999618530273,&quot;left&quot;:0.93299996852874756,&quot;right&quot;:1.2697499990463257,&quot;top&quot;:0.84700000286102295},&quot;type&quot;:0}],&quot;type&quot;:0}],&quot;type&quot;:0}],&quot;type&quot;:0}"/>
  <p:tag name="KSO_WM_SLIDE_BACKGROUND" val="[&quot;navigation&quot;]"/>
  <p:tag name="KSO_WM_SLIDE_RATIO" val="1.777778"/>
  <p:tag name="KSO_WM_CHIP_INFOS" val="{&quot;layout_type&quot;:&quot;navigation&quot;,&quot;layout_feature&quot;:1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,&quot;diagram&quot;:{&quot;type&quot;:[],&quot;direction&quot;:0,&quot;isSupportDecBetweenItems&quot;:false}}"/>
  <p:tag name="KSO_WM_CHIP_XID" val="5f5f3baf8e478fb0c58a94a1"/>
  <p:tag name="KSO_WM_CHIP_FILLPROP" val="[[{&quot;fill_id&quot;:&quot;c934b58042b44607bfcc30469ccc57d1&quot;,&quot;fill_align&quot;:&quot;lm&quot;,&quot;text_align&quot;:&quot;lm&quot;,&quot;text_direction&quot;:&quot;horizontal&quot;,&quot;chip_types&quot;:[&quot;header&quot;]},{&quot;fill_id&quot;:&quot;cfe2b967cafb475c85bf5b61cc441577&quot;,&quot;fill_align&quot;:&quot;cm&quot;,&quot;text_align&quot;:&quot;cm&quot;,&quot;text_direction&quot;:&quot;horizontal&quot;,&quot;chip_types&quot;:[&quot;picture&quot;]},{&quot;fill_id&quot;:&quot;8d74966ccedc4473bf2f0a27f3567d8d&quot;,&quot;fill_align&quot;:&quot;cm&quot;,&quot;text_align&quot;:&quot;cm&quot;,&quot;text_direction&quot;:&quot;horizontal&quot;,&quot;chip_types&quot;:[&quot;picture&quot;]},{&quot;fill_id&quot;:&quot;f192375658dc40cd84c32dcddfde385d&quot;,&quot;fill_align&quot;:&quot;cm&quot;,&quot;text_align&quot;:&quot;lm&quot;,&quot;text_direction&quot;:&quot;horizontal&quot;,&quot;chip_types&quot;:[&quot;text&quot;]}]]"/>
  <p:tag name="FIXED_XID_TMP" val="5f5ee1ca4d6848d78f644aeb"/>
  <p:tag name="KSO_WM_SLIDE_CAN_ADD_NAVIGATION" val="1"/>
  <p:tag name="KSO_WM_CHIP_GROUPID" val="5f5ee1ca4d6848d78f644aeb"/>
  <p:tag name="KSO_WM_SLIDE_BK_DARK_LIGHT" val="2"/>
  <p:tag name="KSO_WM_SLIDE_BACKGROUND_TYPE" val="navigation"/>
  <p:tag name="KSO_WM_SLIDE_SUPPORT_FEATURE_TYPE" val="0"/>
  <p:tag name="KSO_WM_TEMPLATE_ASSEMBLE_XID" val="5fd0b4791fa9d42129dd36d2"/>
  <p:tag name="KSO_WM_TEMPLATE_ASSEMBLE_GROUPID" val="5fd0b4791fa9d42129dd36d2"/>
</p:tagLst>
</file>

<file path=ppt/tags/tag26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90dcefca-065f-465c-a4dd-be0a5a137537}"/>
  <p:tag name="KSO_WM_UNIT_TYPE" val="i"/>
</p:tagLst>
</file>

<file path=ppt/tags/tag26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ea6743c-dde3-4291-b1c7-67a6ee09b0b0}"/>
  <p:tag name="KSO_WM_UNIT_TYPE" val="i"/>
</p:tagLst>
</file>

<file path=ppt/tags/tag266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4448_1*a*1"/>
  <p:tag name="KSO_WM_TEMPLATE_CATEGORY" val="diagram"/>
  <p:tag name="KSO_WM_TEMPLATE_INDEX" val="20214448"/>
  <p:tag name="KSO_WM_UNIT_LAYERLEVEL" val="1"/>
  <p:tag name="KSO_WM_TAG_VERSION" val="1.0"/>
  <p:tag name="KSO_WM_BEAUTIFY_FLAG" val="#wm#"/>
  <p:tag name="KSO_WM_UNIT_SHOW_EDIT_AREA_INDICATION" val="1"/>
  <p:tag name="KSO_WM_UNIT_DEFAULT_FONT" val="24;44;4"/>
  <p:tag name="KSO_WM_UNIT_BLOCK" val="0"/>
  <p:tag name="KSO_WM_UNIT_DEC_AREA_ID" val="024333400aa9435c8fc6bf103e9859cf"/>
  <p:tag name="KSO_WM_CHIP_GROUPID" val="5f0681562c9c209bb8bb14eb"/>
  <p:tag name="KSO_WM_CHIP_XID" val="5f0681562c9c209bb8bb14ec"/>
  <p:tag name="KSO_WM_CHIP_FILLAREA_FILL_RULE" val="{&quot;fill_align&quot;:&quot;lb&quot;,&quot;fill_mode&quot;:&quot;full&quot;,&quot;sacle_strategy&quot;:&quot;smart&quot;}"/>
  <p:tag name="KSO_WM_ASSEMBLE_CHIP_INDEX" val="a5f082b5198141f8b7517a5d2b990fba"/>
  <p:tag name="KSO_WM_UNIT_TEXT_FILL_FORE_SCHEMECOLOR_INDEX_BRIGHTNESS" val="0"/>
  <p:tag name="KSO_WM_UNIT_TEXT_FILL_FORE_SCHEMECOLOR_INDEX" val="13"/>
  <p:tag name="KSO_WM_UNIT_TEXT_FILL_TYPE" val="1"/>
  <p:tag name="KSO_WM_TEMPLATE_ASSEMBLE_XID" val="5f9aa7a3989d9bef5b907e1f"/>
  <p:tag name="KSO_WM_TEMPLATE_ASSEMBLE_GROUPID" val="5f9aa7a3989d9bef5b907e1f"/>
</p:tagLst>
</file>

<file path=ppt/tags/tag267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副标题"/>
  <p:tag name="KSO_WM_UNIT_NOCLEAR" val="0"/>
  <p:tag name="KSO_WM_UNIT_SHOW_EDIT_AREA_INDICATION" val="1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diagram20214448_1*b*1"/>
  <p:tag name="KSO_WM_TEMPLATE_CATEGORY" val="diagram"/>
  <p:tag name="KSO_WM_TEMPLATE_INDEX" val="20214448"/>
  <p:tag name="KSO_WM_UNIT_LAYERLEVEL" val="1"/>
  <p:tag name="KSO_WM_TAG_VERSION" val="1.0"/>
  <p:tag name="KSO_WM_BEAUTIFY_FLAG" val="#wm#"/>
  <p:tag name="KSO_WM_UNIT_DEFAULT_FONT" val="18;24;2"/>
  <p:tag name="KSO_WM_UNIT_BLOCK" val="0"/>
  <p:tag name="KSO_WM_UNIT_DEC_AREA_ID" val="69f493daf8504c7fbe7725ae61000075"/>
  <p:tag name="KSO_WM_CHIP_GROUPID" val="5f0681562c9c209bb8bb14eb"/>
  <p:tag name="KSO_WM_CHIP_XID" val="5f0681562c9c209bb8bb14ec"/>
  <p:tag name="KSO_WM_CHIP_FILLAREA_FILL_RULE" val="{&quot;fill_align&quot;:&quot;lb&quot;,&quot;fill_mode&quot;:&quot;full&quot;,&quot;sacle_strategy&quot;:&quot;smart&quot;}"/>
  <p:tag name="KSO_WM_ASSEMBLE_CHIP_INDEX" val="a5f082b5198141f8b7517a5d2b990fba"/>
  <p:tag name="KSO_WM_UNIT_TEXT_FILL_FORE_SCHEMECOLOR_INDEX_BRIGHTNESS" val="-0.25"/>
  <p:tag name="KSO_WM_UNIT_TEXT_FILL_FORE_SCHEMECOLOR_INDEX" val="14"/>
  <p:tag name="KSO_WM_UNIT_TEXT_FILL_TYPE" val="1"/>
  <p:tag name="KSO_WM_TEMPLATE_ASSEMBLE_XID" val="5f9aa7a3989d9bef5b907e1f"/>
  <p:tag name="KSO_WM_TEMPLATE_ASSEMBLE_GROUPID" val="5f9aa7a3989d9bef5b907e1f"/>
</p:tagLst>
</file>

<file path=ppt/tags/tag268.xml><?xml version="1.0" encoding="utf-8"?>
<p:tagLst xmlns:p="http://schemas.openxmlformats.org/presentationml/2006/main">
  <p:tag name="KSO_WM_UNIT_VALUE" val="934*1285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2"/>
  <p:tag name="KSO_WM_UNIT_ID" val="diagram20214448_1*d*2"/>
  <p:tag name="KSO_WM_TEMPLATE_CATEGORY" val="diagram"/>
  <p:tag name="KSO_WM_TEMPLATE_INDEX" val="20214448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5c77ec8317f046c3958b3188bbef3cd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a84209e98705428fa4d342cc9fa0c600"/>
  <p:tag name="KSO_WM_UNIT_PLACING_PICTURE" val="a84209e98705428fa4d342cc9fa0c600"/>
  <p:tag name="KSO_WM_UNIT_SUPPORT_UNIT_TYPE" val="[&quot;d&quot;,&quot;α&quot;]"/>
  <p:tag name="KSO_WM_TEMPLATE_ASSEMBLE_XID" val="5f9aa7a3989d9bef5b907e1f"/>
  <p:tag name="KSO_WM_TEMPLATE_ASSEMBLE_GROUPID" val="5f9aa7a3989d9bef5b907e1f"/>
  <p:tag name="KSO_WM_UNIT_PLACING_PICTURE_USER_VIEWPORT" val="{&quot;height&quot;:4140.0535433070863,&quot;width&quot;:5467.5007874015746}"/>
</p:tagLst>
</file>

<file path=ppt/tags/tag269.xml><?xml version="1.0" encoding="utf-8"?>
<p:tagLst xmlns:p="http://schemas.openxmlformats.org/presentationml/2006/main">
  <p:tag name="KSO_WM_UNIT_VALUE" val="1396*1634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4448_1*d*1"/>
  <p:tag name="KSO_WM_TEMPLATE_CATEGORY" val="diagram"/>
  <p:tag name="KSO_WM_TEMPLATE_INDEX" val="20214448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d726053acf2d4683b151466f6fd54b8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73c7e3606a2d4d819994e6b9a376095f"/>
  <p:tag name="KSO_WM_UNIT_PLACING_PICTURE" val="73c7e3606a2d4d819994e6b9a376095f"/>
  <p:tag name="KSO_WM_UNIT_SUPPORT_UNIT_TYPE" val="[&quot;d&quot;]"/>
  <p:tag name="KSO_WM_TEMPLATE_ASSEMBLE_XID" val="5f9aa7a3989d9bef5b907e1f"/>
  <p:tag name="KSO_WM_TEMPLATE_ASSEMBLE_GROUPID" val="5f9aa7a3989d9bef5b907e1f"/>
  <p:tag name="KSO_WM_UNIT_PLACING_PICTURE_USER_VIEWPORT" val="{&quot;height&quot;:5940.0456692913385,&quot;width&quot;:6952.5448818897639}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SLIDE_ID" val="diagram20214448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444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ecab20a758c1ec0b7089d3"/>
  <p:tag name="KSO_WM_SLIDE_TYPE" val="text"/>
  <p:tag name="KSO_WM_SLIDE_SUBTYPE" val="picTxt"/>
  <p:tag name="KSO_WM_SLIDE_SIZE" val="864*396"/>
  <p:tag name="KSO_WM_SLIDE_POSITION" val="48*72"/>
  <p:tag name="KSO_WM_SLIDE_LAYOUT" val="a_b_d"/>
  <p:tag name="KSO_WM_SLIDE_LAYOUT_CNT" val="1_1_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0-10-29T19:29:42&quot;,&quot;maxSize&quot;:{&quot;size1&quot;:49.999663487757665},&quot;minSize&quot;:{&quot;size1&quot;:36.199663487757668},&quot;normalSize&quot;:{&quot;size1&quot;:43.018413487757655},&quot;subLayout&quot;:[{&quot;id&quot;:&quot;2020-10-29T19:29:42&quot;,&quot;maxSize&quot;:{&quot;size1&quot;:33.299743551767705},&quot;minSize&quot;:{&quot;size1&quot;:24.599743551767702},&quot;normalSize&quot;:{&quot;size1&quot;:31.265922349015689},&quot;subLayout&quot;:[{&quot;id&quot;:&quot;2020-10-29T19:29:42&quot;,&quot;margin&quot;:{&quot;bottom&quot;:0.026000002399086952,&quot;left&quot;:1.2697499990463257,&quot;right&quot;:0.019500002264976501,&quot;top&quot;:2.5399999618530273},&quot;type&quot;:0},{&quot;id&quot;:&quot;2020-10-29T19:29:42&quot;,&quot;margin&quot;:{&quot;bottom&quot;:2.5399999618530273,&quot;left&quot;:1.2697499990463257,&quot;right&quot;:0.019500002264976501,&quot;top&quot;:0.81999999284744263},&quot;type&quot;:0}],&quot;type&quot;:0},{&quot;id&quot;:&quot;2020-10-29T19:29:42&quot;,&quot;margin&quot;:{&quot;bottom&quot;:2.5399999618530273,&quot;left&quot;:0.93299996852874756,&quot;right&quot;:1.2697499990463257,&quot;top&quot;:2.5399999618530273},&quot;type&quot;:0}],&quot;type&quot;:0}"/>
  <p:tag name="KSO_WM_SLIDE_BACKGROUND" val="[&quot;general&quot;]"/>
  <p:tag name="KSO_WM_SLIDE_RATIO" val="1.777778"/>
  <p:tag name="KSO_WM_CHIP_FILLPROP" val="[[{&quot;text_align&quot;:&quot;lb&quot;,&quot;text_direction&quot;:&quot;horizontal&quot;,&quot;support_big_font&quot;:false,&quot;fill_id&quot;:&quot;b7340f5df43247b388bf8111af5beefc&quot;,&quot;fill_align&quot;:&quot;lb&quot;,&quot;chip_types&quot;:[&quot;header&quot;]},{&quot;text_align&quot;:&quot;lt&quot;,&quot;text_direction&quot;:&quot;horizontal&quot;,&quot;support_big_font&quot;:false,&quot;fill_id&quot;:&quot;39e5b8525f65425eb1a46efefc99b092&quot;,&quot;fill_align&quot;:&quot;lt&quot;,&quot;chip_types&quot;:[&quot;pictext&quot;,&quot;text&quot;,&quot;picture&quot;,&quot;chart&quot;]},{&quot;text_align&quot;:&quot;lm&quot;,&quot;text_direction&quot;:&quot;horizontal&quot;,&quot;support_features&quot;:[&quot;collage&quot;,&quot;carousel&quot;,&quot;creativecrop&quot;],&quot;support_big_font&quot;:false,&quot;fill_id&quot;:&quot;36771e6c83554b7eb13570d10bad3e3b&quot;,&quot;fill_align&quot;:&quot;lm&quot;,&quot;chip_types&quot;:[&quot;pictext&quot;,&quot;picture&quot;]}],[{&quot;text_align&quot;:&quot;lb&quot;,&quot;text_direction&quot;:&quot;horizontal&quot;,&quot;support_big_font&quot;:false,&quot;fill_id&quot;:&quot;b7340f5df43247b388bf8111af5beefc&quot;,&quot;fill_align&quot;:&quot;lb&quot;,&quot;chip_types&quot;:[&quot;header&quot;]},{&quot;text_align&quot;:&quot;lt&quot;,&quot;text_direction&quot;:&quot;horizontal&quot;,&quot;support_big_font&quot;:false,&quot;fill_id&quot;:&quot;39e5b8525f65425eb1a46efefc99b092&quot;,&quot;fill_align&quot;:&quot;lt&quot;,&quot;chip_types&quot;:[&quot;picture&quot;]},{&quot;text_align&quot;:&quot;lm&quot;,&quot;text_direction&quot;:&quot;horizontal&quot;,&quot;support_big_font&quot;:false,&quot;fill_id&quot;:&quot;36771e6c83554b7eb13570d10bad3e3b&quot;,&quot;fill_align&quot;:&quot;lm&quot;,&quot;chip_types&quot;:[&quot;diagram&quot;,&quot;text&quot;]}]]"/>
  <p:tag name="KSO_WM_CHIP_DECFILLPROP" val="[]"/>
  <p:tag name="KSO_WM_CHIP_GROUPID" val="5eecab20a758c1ec0b7089d1"/>
  <p:tag name="KSO_WM_SLIDE_BK_DARK_LIGHT" val="2"/>
  <p:tag name="KSO_WM_SLIDE_BACKGROUND_TYPE" val="general"/>
  <p:tag name="KSO_WM_SLIDE_SUPPORT_FEATURE_TYPE" val="0"/>
  <p:tag name="KSO_WM_TEMPLATE_ASSEMBLE_XID" val="5f9aa7a3989d9bef5b907e1f"/>
  <p:tag name="KSO_WM_TEMPLATE_ASSEMBLE_GROUPID" val="5f9aa7a3989d9bef5b907e1f"/>
</p:tagLst>
</file>

<file path=ppt/tags/tag271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  <p:tag name="WM_BEAUTIFY_SHAPE_IDENTITY" val="{77f87ce5-7a11-4d32-8b1d-9ec2bf4d19f0}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7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WM_BEAUTIFY_SHAPE_IDENTITY" val="{7bb3aefa-972a-49d4-850e-98f9b849821e}"/>
  <p:tag name="KSO_WM_UNIT_TYPE" val="i"/>
</p:tagLst>
</file>

<file path=ppt/tags/tag27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WM_BEAUTIFY_SHAPE_IDENTITY" val="{c9db0c9a-1b93-49e7-9130-679de0a38a69}"/>
  <p:tag name="KSO_WM_UNIT_TYPE" val="i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1106_1*i*2"/>
  <p:tag name="KSO_WM_TEMPLATE_CATEGORY" val="diagram"/>
  <p:tag name="KSO_WM_TEMPLATE_INDEX" val="20211106"/>
  <p:tag name="KSO_WM_UNIT_LAYERLEVEL" val="1"/>
  <p:tag name="KSO_WM_TAG_VERSION" val="1.0"/>
  <p:tag name="KSO_WM_BEAUTIFY_FLAG" val="#wm#"/>
  <p:tag name="KSO_WM_UNIT_BLOCK" val="0"/>
  <p:tag name="KSO_WM_UNIT_SM_LIMIT_TYPE" val="4"/>
  <p:tag name="KSO_WM_UNIT_DEC_AREA_ID" val="d67ee418c94d4103b2ce214908a8febc"/>
  <p:tag name="KSO_WM_UNIT_DECORATE_INFO" val="{&quot;DecorateInfoH&quot;:{&quot;IsAbs&quot;:false},&quot;DecorateInfoW&quot;:{&quot;IsAbs&quot;:true},&quot;DecorateInfoX&quot;:{&quot;IsAbs&quot;:true,&quot;Pos&quot;:2},&quot;DecorateInfoY&quot;:{&quot;IsAbs&quot;:true,&quot;Pos&quot;:1},&quot;ReferentInfo&quot;:{&quot;Id&quot;:&quot;5d794c86c6784756add9535807700522&quot;,&quot;X&quot;:{&quot;Pos&quot;:0},&quot;Y&quot;:{&quot;Pos&quot;:1}},&quot;whChangeMode&quot;:0}"/>
  <p:tag name="KSO_WM_CHIP_GROUPID" val="5f5ee1ca4d6848d78f644aeb"/>
  <p:tag name="KSO_WM_CHIP_XID" val="5f5f3bb78e478fb0c58a94b2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7"/>
  <p:tag name="KSO_WM_TEMPLATE_ASSEMBLE_XID" val="5fd0b4241fa9d42129dd3624"/>
  <p:tag name="KSO_WM_TEMPLATE_ASSEMBLE_GROUPID" val="5fd0b4241fa9d42129dd3624"/>
</p:tagLst>
</file>

<file path=ppt/tags/tag27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106_1*a*1"/>
  <p:tag name="KSO_WM_TEMPLATE_CATEGORY" val="diagram"/>
  <p:tag name="KSO_WM_TEMPLATE_INDEX" val="20211106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83187e657f094f979c59a953b919485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3d4d500eb301448f8dc5760645525343"/>
  <p:tag name="KSO_WM_UNIT_TEXT_FILL_FORE_SCHEMECOLOR_INDEX_BRIGHTNESS" val="0"/>
  <p:tag name="KSO_WM_UNIT_TEXT_FILL_FORE_SCHEMECOLOR_INDEX" val="13"/>
  <p:tag name="KSO_WM_UNIT_TEXT_FILL_TYPE" val="1"/>
  <p:tag name="KSO_WM_TEMPLATE_ASSEMBLE_XID" val="5fd0b4241fa9d42129dd3624"/>
  <p:tag name="KSO_WM_TEMPLATE_ASSEMBLE_GROUPID" val="5fd0b4241fa9d42129dd3624"/>
</p:tagLst>
</file>

<file path=ppt/tags/tag276.xml><?xml version="1.0" encoding="utf-8"?>
<p:tagLst xmlns:p="http://schemas.openxmlformats.org/presentationml/2006/main">
  <p:tag name="KSO_WM_UNIT_VALUE" val="719*1650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1106_1*d*1"/>
  <p:tag name="KSO_WM_TEMPLATE_CATEGORY" val="diagram"/>
  <p:tag name="KSO_WM_TEMPLATE_INDEX" val="20211106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e367ca526079477692f42c885c29f021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1bcc2611d56f491b9a64668e66b28d6f"/>
  <p:tag name="KSO_WM_UNIT_PLACING_PICTURE" val="1bcc2611d56f491b9a64668e66b28d6f"/>
  <p:tag name="KSO_WM_TEMPLATE_ASSEMBLE_XID" val="5fd0b4241fa9d42129dd3624"/>
  <p:tag name="KSO_WM_TEMPLATE_ASSEMBLE_GROUPID" val="5fd0b4241fa9d42129dd3624"/>
  <p:tag name="KSO_WM_UNIT_PLACING_PICTURE_USER_VIEWPORT" val="{&quot;height&quot;:2628.0157480314961,&quot;width&quot;:7020.04094488189}"/>
</p:tagLst>
</file>

<file path=ppt/tags/tag277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106_1*f*1"/>
  <p:tag name="KSO_WM_TEMPLATE_CATEGORY" val="diagram"/>
  <p:tag name="KSO_WM_TEMPLATE_INDEX" val="20211106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95"/>
  <p:tag name="KSO_WM_UNIT_SHOW_EDIT_AREA_INDICATION" val="1"/>
  <p:tag name="KSO_WM_CHIP_GROUPID" val="5e6b05596848fb12bee65ac8"/>
  <p:tag name="KSO_WM_CHIP_XID" val="5e6b05596848fb12bee65aca"/>
  <p:tag name="KSO_WM_UNIT_DEC_AREA_ID" val="5d794c86c6784756add953580770052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259d5f7ba0554d27872588382bab2863"/>
  <p:tag name="KSO_WM_UNIT_SUPPORT_UNIT_TYPE" val="[&quot;d&quot;]"/>
  <p:tag name="KSO_WM_UNIT_TEXT_FILL_FORE_SCHEMECOLOR_INDEX_BRIGHTNESS" val="0.25"/>
  <p:tag name="KSO_WM_UNIT_TEXT_FILL_FORE_SCHEMECOLOR_INDEX" val="13"/>
  <p:tag name="KSO_WM_UNIT_TEXT_FILL_TYPE" val="1"/>
  <p:tag name="KSO_WM_TEMPLATE_ASSEMBLE_XID" val="5fd0b4241fa9d42129dd3624"/>
  <p:tag name="KSO_WM_TEMPLATE_ASSEMBLE_GROUPID" val="5fd0b4241fa9d42129dd3624"/>
</p:tagLst>
</file>

<file path=ppt/tags/tag278.xml><?xml version="1.0" encoding="utf-8"?>
<p:tagLst xmlns:p="http://schemas.openxmlformats.org/presentationml/2006/main">
  <p:tag name="KSO_WM_UNIT_VALUE" val="1354*148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2"/>
  <p:tag name="KSO_WM_UNIT_ID" val="diagram20211106_1*d*2"/>
  <p:tag name="KSO_WM_TEMPLATE_CATEGORY" val="diagram"/>
  <p:tag name="KSO_WM_TEMPLATE_INDEX" val="20211106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2a5ead2732a9453ab4b0453dbd755d8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cf61d445a244414fafe87900eda2d2a6"/>
  <p:tag name="KSO_WM_UNIT_PLACING_PICTURE" val="cf61d445a244414fafe87900eda2d2a6"/>
  <p:tag name="KSO_WM_TEMPLATE_ASSEMBLE_XID" val="5fd0b4241fa9d42129dd3624"/>
  <p:tag name="KSO_WM_TEMPLATE_ASSEMBLE_GROUPID" val="5fd0b4241fa9d42129dd3624"/>
  <p:tag name="KSO_WM_UNIT_PLACING_PICTURE_USER_VIEWPORT" val="{&quot;height&quot;:5760.0456692913385,&quot;width&quot;:6300.0456692913385}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11106_1*i*3"/>
  <p:tag name="KSO_WM_TEMPLATE_CATEGORY" val="diagram"/>
  <p:tag name="KSO_WM_TEMPLATE_INDEX" val="20211106"/>
  <p:tag name="KSO_WM_UNIT_LAYERLEVEL" val="1"/>
  <p:tag name="KSO_WM_TAG_VERSION" val="1.0"/>
  <p:tag name="KSO_WM_BEAUTIFY_FLAG" val="#wm#"/>
  <p:tag name="KSO_WM_UNIT_BLOCK" val="0"/>
  <p:tag name="KSO_WM_UNIT_SM_LIMIT_TYPE" val="4"/>
  <p:tag name="KSO_WM_UNIT_DEC_AREA_ID" val="cd3f7373d3494af5b5439ff453eaa777"/>
  <p:tag name="KSO_WM_UNIT_DECORATE_INFO" val="{&quot;DecorateInfoH&quot;:{&quot;IsAbs&quot;:false},&quot;DecorateInfoW&quot;:{&quot;IsAbs&quot;:true},&quot;DecorateInfoX&quot;:{&quot;IsAbs&quot;:true,&quot;Pos&quot;:0},&quot;DecorateInfoY&quot;:{&quot;IsAbs&quot;:true,&quot;Pos&quot;:1},&quot;ReferentInfo&quot;:{&quot;Id&quot;:&quot;2a5ead2732a9453ab4b0453dbd755d8c&quot;,&quot;X&quot;:{&quot;Pos&quot;:2},&quot;Y&quot;:{&quot;Pos&quot;:1}},&quot;whChangeMode&quot;:0}"/>
  <p:tag name="KSO_WM_CHIP_GROUPID" val="5f5ee1ca4d6848d78f644aeb"/>
  <p:tag name="KSO_WM_CHIP_XID" val="5f5f3bb78e478fb0c58a94b2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8"/>
  <p:tag name="KSO_WM_TEMPLATE_ASSEMBLE_XID" val="5fd0b4241fa9d42129dd3624"/>
  <p:tag name="KSO_WM_TEMPLATE_ASSEMBLE_GROUPID" val="5fd0b4241fa9d42129dd3624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SLIDE_ID" val="diagram20211106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1106"/>
  <p:tag name="KSO_WM_SLIDE_LAYOUT" val="a_d_f"/>
  <p:tag name="KSO_WM_SLIDE_LAYOUT_CNT" val="1_2_1"/>
  <p:tag name="KSO_WM_TEMPLATE_THUMBS_INDEX" val="1、4、7、12、13、14、15、16、17、18、20、24、25、28、33、36、40、43、44"/>
  <p:tag name="KSO_WM_SLIDE_SIZE" val="960*504"/>
  <p:tag name="KSO_WM_SLIDE_POSITION" val="0*0"/>
  <p:tag name="KSO_WM_SLIDE_LAYOUT_INFO" val="{&quot;id&quot;:&quot;2020-12-09T19:25:25&quot;,&quot;maxSize&quot;:{&quot;size1&quot;:13.199999999999999},&quot;minSize&quot;:{&quot;size1&quot;:13.199999999999999},&quot;normalSize&quot;:{&quot;size1&quot;:13.199999999999999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0-12-09T19:25:25&quot;,&quot;margin&quot;:{&quot;bottom&quot;:0.3970000147819519,&quot;left&quot;:0.95249998569488525,&quot;right&quot;:0.95249998569488525,&quot;top&quot;:0.42300000786781311},&quot;type&quot;:0},{&quot;direction&quot;:1,&quot;id&quot;:&quot;2020-12-09T19:25:25&quot;,&quot;maxSize&quot;:{&quot;size1&quot;:50},&quot;minSize&quot;:{&quot;size1&quot;:50},&quot;normalSize&quot;:{&quot;size1&quot;:50},&quot;subLayout&quot;:[{&quot;id&quot;:&quot;2020-12-09T19:25:25&quot;,&quot;maxSize&quot;:{&quot;size1&quot;:58.899999999999999},&quot;minSize&quot;:{&quot;size1&quot;:51.200000000000003},&quot;normalSize&quot;:{&quot;size1&quot;:52.755606758832563},&quot;subLayout&quot;:[{&quot;id&quot;:&quot;2020-12-09T19:25:25&quot;,&quot;margin&quot;:{&quot;bottom&quot;:0.81999999284744263,&quot;left&quot;:0,&quot;right&quot;:0.31724998354911804,&quot;top&quot;:1.7200000286102295},&quot;type&quot;:0},{&quot;id&quot;:&quot;2020-12-09T19:25:25&quot;,&quot;margin&quot;:{&quot;bottom&quot;:1.2699999809265137,&quot;left&quot;:2.2222499847412109,&quot;right&quot;:0.31724998354911804,&quot;top&quot;:0.026000002399086952},&quot;type&quot;:0}],&quot;type&quot;:0},{&quot;id&quot;:&quot;2020-12-09T19:25:25&quot;,&quot;margin&quot;:{&quot;bottom&quot;:1.2699999809265137,&quot;left&quot;:0.31724998354911804,&quot;right&quot;:1.2697499990463257,&quot;top&quot;:1.7200000286102295},&quot;type&quot;:0}],&quot;type&quot;:0}],&quot;type&quot;:0}"/>
  <p:tag name="KSO_WM_SLIDE_BACKGROUND" val="[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5f3bb78e478fb0c58a94b2"/>
  <p:tag name="KSO_WM_CHIP_FILLPROP" val="[[{&quot;text_align&quot;:&quot;lm&quot;,&quot;text_direction&quot;:&quot;horizontal&quot;,&quot;support_big_font&quot;:false,&quot;picture_toward&quot;:0,&quot;picture_dockside&quot;:[],&quot;fill_id&quot;:&quot;c934b58042b44607bfcc30469ccc57d1&quot;,&quot;fill_align&quot;:&quot;lm&quot;,&quot;chip_types&quot;:[&quot;header&quot;]},{&quot;text_align&quot;:&quot;cm&quot;,&quot;text_direction&quot;:&quot;horizontal&quot;,&quot;support_big_font&quot;:false,&quot;picture_toward&quot;:0,&quot;picture_dockside&quot;:[],&quot;fill_id&quot;:&quot;804cae8abad04c8a9aa57f36f033450f&quot;,&quot;fill_align&quot;:&quot;cm&quot;,&quot;chip_types&quot;:[&quot;picture&quot;]},{&quot;text_align&quot;:&quot;lm&quot;,&quot;text_direction&quot;:&quot;horizontal&quot;,&quot;support_big_font&quot;:false,&quot;picture_toward&quot;:0,&quot;picture_dockside&quot;:[],&quot;fill_id&quot;:&quot;32633e5d4a2f42048f4fe2d74d132df2&quot;,&quot;fill_align&quot;:&quot;cm&quot;,&quot;chip_types&quot;:[&quot;text&quot;,&quot;picture&quot;]},{&quot;text_align&quot;:&quot;cm&quot;,&quot;text_direction&quot;:&quot;horizontal&quot;,&quot;support_big_font&quot;:false,&quot;picture_toward&quot;:0,&quot;picture_dockside&quot;:[],&quot;fill_id&quot;:&quot;66c7a466b15347f68b57b16826c207ab&quot;,&quot;fill_align&quot;:&quot;cm&quot;,&quot;chip_types&quot;:[&quot;picture&quot;]}]]"/>
  <p:tag name="FIXED_XID_TMP" val="5f5ee1ca4d6848d78f644aeb"/>
  <p:tag name="KSO_WM_CHIP_DECFILLPROP" val="[]"/>
  <p:tag name="KSO_WM_SLIDE_CAN_ADD_NAVIGATION" val="1"/>
  <p:tag name="KSO_WM_CHIP_GROUPID" val="5f5ee1ca4d6848d78f644aeb"/>
  <p:tag name="KSO_WM_SLIDE_BK_DARK_LIGHT" val="2"/>
  <p:tag name="KSO_WM_SLIDE_BACKGROUND_TYPE" val="navigation"/>
  <p:tag name="KSO_WM_SLIDE_SUPPORT_FEATURE_TYPE" val="0"/>
  <p:tag name="KSO_WM_TEMPLATE_ASSEMBLE_XID" val="5fd0b4241fa9d42129dd3624"/>
  <p:tag name="KSO_WM_TEMPLATE_ASSEMBLE_GROUPID" val="5fd0b4241fa9d42129dd3624"/>
</p:tagLst>
</file>

<file path=ppt/tags/tag2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145db5d5-3cee-449f-b11c-b002bbbd9f5f}"/>
  <p:tag name="KSO_WM_UNIT_TYPE" val="i"/>
</p:tagLst>
</file>

<file path=ppt/tags/tag2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09270163-48ec-47d1-a22b-76b3086f85eb}"/>
  <p:tag name="KSO_WM_UNIT_TYPE" val="i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9345_1*i*1"/>
  <p:tag name="KSO_WM_TEMPLATE_CATEGORY" val="diagram"/>
  <p:tag name="KSO_WM_TEMPLATE_INDEX" val="20209345"/>
  <p:tag name="KSO_WM_UNIT_LAYERLEVEL" val="1"/>
  <p:tag name="KSO_WM_TAG_VERSION" val="1.0"/>
  <p:tag name="KSO_WM_BEAUTIFY_FLAG" val="#wm#"/>
  <p:tag name="KSO_WM_UNIT_BLOCK" val="0"/>
  <p:tag name="KSO_WM_UNIT_SM_LIMIT_TYPE" val="1"/>
  <p:tag name="KSO_WM_UNIT_DEC_AREA_ID" val="21332f97fbba4e12806446ed40358a37"/>
  <p:tag name="KSO_WM_UNIT_DECORATE_INFO" val="{&quot;ReferentInfo&quot;:{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}"/>
  <p:tag name="KSO_WM_CHIP_GROUPID" val="5eecbcf1a758c1ec0b708d3e"/>
  <p:tag name="KSO_WM_CHIP_XID" val="5eecbcf1a758c1ec0b708d3f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6"/>
  <p:tag name="KSO_WM_TEMPLATE_ASSEMBLE_XID" val="5f15026c8050c250ba65d224"/>
  <p:tag name="KSO_WM_TEMPLATE_ASSEMBLE_GROUPID" val="5f15026c8050c250ba65d224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9345_1*i*2"/>
  <p:tag name="KSO_WM_TEMPLATE_CATEGORY" val="diagram"/>
  <p:tag name="KSO_WM_TEMPLATE_INDEX" val="20209345"/>
  <p:tag name="KSO_WM_UNIT_LAYERLEVEL" val="1"/>
  <p:tag name="KSO_WM_TAG_VERSION" val="1.0"/>
  <p:tag name="KSO_WM_BEAUTIFY_FLAG" val="#wm#"/>
  <p:tag name="KSO_WM_UNIT_BLOCK" val="0"/>
  <p:tag name="KSO_WM_UNIT_SM_LIMIT_TYPE" val="1"/>
  <p:tag name="KSO_WM_UNIT_DEC_AREA_ID" val="7449436611fd4da6bb61f062c2f41787"/>
  <p:tag name="KSO_WM_UNIT_DECORATE_INFO" val="{&quot;ReferentInfo&quot;:{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}"/>
  <p:tag name="KSO_WM_CHIP_GROUPID" val="5eecbcf1a758c1ec0b708d3e"/>
  <p:tag name="KSO_WM_CHIP_XID" val="5eecbcf1a758c1ec0b708d3f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6"/>
  <p:tag name="KSO_WM_TEMPLATE_ASSEMBLE_XID" val="5f15026c8050c250ba65d224"/>
  <p:tag name="KSO_WM_TEMPLATE_ASSEMBLE_GROUPID" val="5f15026c8050c250ba65d224"/>
</p:tagLst>
</file>

<file path=ppt/tags/tag285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9345_1*f*1"/>
  <p:tag name="KSO_WM_TEMPLATE_CATEGORY" val="diagram"/>
  <p:tag name="KSO_WM_TEMPLATE_INDEX" val="20209345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20"/>
  <p:tag name="KSO_WM_UNIT_SHOW_EDIT_AREA_INDICATION" val="1"/>
  <p:tag name="KSO_WM_CHIP_GROUPID" val="5e6b05596848fb12bee65ac8"/>
  <p:tag name="KSO_WM_CHIP_XID" val="5e6b05596848fb12bee65aca"/>
  <p:tag name="KSO_WM_UNIT_DEC_AREA_ID" val="46f41449ae2440e5a491c31b2bdaee30"/>
  <p:tag name="KSO_WM_ASSEMBLE_CHIP_INDEX" val="5a2e9c6719e44e15a668df9f584f6c17"/>
  <p:tag name="KSO_WM_UNIT_TEXT_FILL_FORE_SCHEMECOLOR_INDEX_BRIGHTNESS" val="0.25"/>
  <p:tag name="KSO_WM_UNIT_TEXT_FILL_FORE_SCHEMECOLOR_INDEX" val="13"/>
  <p:tag name="KSO_WM_UNIT_TEXT_FILL_TYPE" val="1"/>
  <p:tag name="KSO_WM_TEMPLATE_ASSEMBLE_XID" val="5f15026c8050c250ba65d224"/>
  <p:tag name="KSO_WM_TEMPLATE_ASSEMBLE_GROUPID" val="5f15026c8050c250ba65d224"/>
</p:tagLst>
</file>

<file path=ppt/tags/tag286.xml><?xml version="1.0" encoding="utf-8"?>
<p:tagLst xmlns:p="http://schemas.openxmlformats.org/presentationml/2006/main">
  <p:tag name="KSO_WM_SLIDE_ID" val="diagram20209345_1"/>
  <p:tag name="KSO_WM_TEMPLATE_SUBCATEGORY" val="21"/>
  <p:tag name="KSO_WM_SLIDE_TYPE" val="text"/>
  <p:tag name="KSO_WM_SLIDE_SUBTYPE" val="pureTxt"/>
  <p:tag name="KSO_WM_SLIDE_ITEM_CNT" val="0"/>
  <p:tag name="KSO_WM_SLIDE_INDEX" val="1"/>
  <p:tag name="KSO_WM_SLIDE_SIZE" val="756*331"/>
  <p:tag name="KSO_WM_SLIDE_POSITION" val="101*104"/>
  <p:tag name="KSO_WM_TAG_VERSION" val="1.0"/>
  <p:tag name="KSO_WM_BEAUTIFY_FLAG" val="#wm#"/>
  <p:tag name="KSO_WM_TEMPLATE_CATEGORY" val="diagram"/>
  <p:tag name="KSO_WM_TEMPLATE_INDEX" val="20209345"/>
  <p:tag name="KSO_WM_SLIDE_LAYOUT" val="f"/>
  <p:tag name="KSO_WM_SLIDE_LAYOUT_CNT" val="1"/>
  <p:tag name="KSO_WM_TEMPLATE_MASTER_TYPE" val="0"/>
  <p:tag name="KSO_WM_TEMPLATE_COLOR_TYPE" val="1"/>
  <p:tag name="KSO_WM_SLIDE_RATIO" val="1.777778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0-07-20T10:33:18&quot;,&quot;maxSize&quot;:{&quot;size1&quot;:0},&quot;minSize&quot;:{&quot;size1&quot;:0},&quot;normalSize&quot;:{&quot;size1&quot;:0},&quot;subLayout&quot;:[{&quot;id&quot;:&quot;2020-07-20T10:33:18&quot;,&quot;type&quot;:0},{&quot;id&quot;:&quot;2020-07-20T10:33:18&quot;,&quot;margin&quot;:{&quot;bottom&quot;:6.3499999046325684,&quot;left&quot;:3.1747498512268066,&quot;right&quot;:3.1747498512268066,&quot;top&quot;:6.3499999046325684},&quot;type&quot;:0}],&quot;type&quot;:0}"/>
  <p:tag name="KSO_WM_SLIDE_BACKGROUND" val="[&quot;general&quot;]"/>
  <p:tag name="KSO_WM_CHIP_INFOS" val="{&quot;layout_type&quot;:&quot;full&quot;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}"/>
  <p:tag name="KSO_WM_CHIP_FILLPROP" val="[[{&quot;fill_id&quot;:&quot;c78fec7d9f4d442ca0ed700ee78be74c&quot;,&quot;fill_align&quot;:&quot;cm&quot;,&quot;text_align&quot;:&quot;cm&quot;,&quot;text_direction&quot;:&quot;horizontal&quot;,&quot;chip_types&quot;:[&quot;header&quot;]}],[{&quot;fill_id&quot;:&quot;c78fec7d9f4d442ca0ed700ee78be74c&quot;,&quot;fill_align&quot;:&quot;cm&quot;,&quot;text_align&quot;:&quot;lm&quot;,&quot;text_direction&quot;:&quot;horizontal&quot;,&quot;chip_types&quot;:[&quot;text&quot;]}]]"/>
  <p:tag name="KSO_WM_CHIP_XID" val="5eecbcf1a758c1ec0b708d3f"/>
  <p:tag name="KSO_WM_CHIP_GROUPID" val="5eecbcf1a758c1ec0b708d3e"/>
  <p:tag name="KSO_WM_SLIDE_BK_DARK_LIGHT" val="2"/>
  <p:tag name="KSO_WM_SLIDE_BACKGROUND_TYPE" val="general"/>
  <p:tag name="KSO_WM_SLIDE_SUPPORT_FEATURE_TYPE" val="0"/>
  <p:tag name="KSO_WM_TEMPLATE_ASSEMBLE_XID" val="5f15026c8050c250ba65d224"/>
  <p:tag name="KSO_WM_TEMPLATE_ASSEMBLE_GROUPID" val="5f15026c8050c250ba65d224"/>
</p:tagLst>
</file>

<file path=ppt/tags/tag28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a928f1e7-f194-44b9-81d8-6d52831ee605}"/>
  <p:tag name="KSO_WM_UNIT_TYPE" val="i"/>
</p:tagLst>
</file>

<file path=ppt/tags/tag28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dca14df-d9b3-45e9-b8a0-aecea570bf1a}"/>
  <p:tag name="KSO_WM_UNIT_TYPE" val="i"/>
</p:tagLst>
</file>

<file path=ppt/tags/tag289.xml><?xml version="1.0" encoding="utf-8"?>
<p:tagLst xmlns:p="http://schemas.openxmlformats.org/presentationml/2006/main">
  <p:tag name="KSO_WM_UNIT_PLACING_PICTURE_USER_VIEWPORT" val="{&quot;height&quot;:3682.4992125984249,&quot;width&quot;:3512.4992125984249}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TEXT_FILL_FORE_SCHEMECOLOR_INDEX_BRIGHTNESS" val="0"/>
  <p:tag name="KSO_WM_UNIT_TEXT_FILL_FORE_SCHEMECOLOR_INDEX" val="1"/>
  <p:tag name="KSO_WM_UNIT_TEXT_FILL_TYPE" val="1"/>
</p:tagLst>
</file>

<file path=ppt/tags/tag29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92.xml><?xml version="1.0" encoding="utf-8"?>
<p:tagLst xmlns:p="http://schemas.openxmlformats.org/presentationml/2006/main">
  <p:tag name="KSO_WM_UNIT_TEXT_FILL_FORE_SCHEMECOLOR_INDEX_BRIGHTNESS" val="0"/>
  <p:tag name="KSO_WM_UNIT_TEXT_FILL_FORE_SCHEMECOLOR_INDEX" val="1"/>
  <p:tag name="KSO_WM_UNIT_TEXT_FILL_TYPE" val="1"/>
</p:tagLst>
</file>

<file path=ppt/tags/tag293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94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  <p:tag name="WM_BEAUTIFY_SHAPE_IDENTITY" val="{e5ca8891-0530-4d16-8f53-803ed0f93d20}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9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WM_BEAUTIFY_SHAPE_IDENTITY" val="{78b2e4ea-ab34-43bb-a82a-fa9e1a222d45}"/>
  <p:tag name="KSO_WM_UNIT_TYPE" val="i"/>
</p:tagLst>
</file>

<file path=ppt/tags/tag29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WM_BEAUTIFY_SHAPE_IDENTITY" val="{85a3c06d-bf8c-43a2-8193-a397565e737c}"/>
  <p:tag name="KSO_WM_UNIT_TYPE" val="i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1243_1*i*2"/>
  <p:tag name="KSO_WM_TEMPLATE_CATEGORY" val="diagram"/>
  <p:tag name="KSO_WM_TEMPLATE_INDEX" val="20211243"/>
  <p:tag name="KSO_WM_UNIT_LAYERLEVEL" val="1"/>
  <p:tag name="KSO_WM_TAG_VERSION" val="1.0"/>
  <p:tag name="KSO_WM_BEAUTIFY_FLAG" val="#wm#"/>
  <p:tag name="KSO_WM_UNIT_BLOCK" val="0"/>
  <p:tag name="KSO_WM_UNIT_DEC_AREA_ID" val="30b60f29489b43738060de76c3c8e92f"/>
  <p:tag name="KSO_WM_UNIT_SM_LIMIT_TYPE" val="2"/>
  <p:tag name="KSO_WM_UNIT_TYPE" val="i"/>
  <p:tag name="KSO_WM_UNIT_INDEX" val="2"/>
  <p:tag name="KSO_WM_UNIT_DECORATE_INFO" val="{&quot;DecorateInfoH&quot;:{&quot;IsAbs&quot;:false},&quot;DecorateInfoW&quot;:{&quot;IsAbs&quot;:false},&quot;DecorateInfoX&quot;:{&quot;IsAbs&quot;:false,&quot;Pos&quot;:1},&quot;DecorateInfoY&quot;:{&quot;IsAbs&quot;:false,&quot;Pos&quot;:1},&quot;ReferentInfo&quot;:{&quot;Id&quot;:&quot;788bcd539dfe4c0a96d4572aeb1f8751&quot;,&quot;X&quot;:{&quot;Pos&quot;:1},&quot;Y&quot;:{&quot;Pos&quot;:1}},&quot;whChangeMode&quot;:0}"/>
  <p:tag name="KSO_WM_CHIP_GROUPID" val="5f5ee1ca4d6848d78f644aeb"/>
  <p:tag name="KSO_WM_CHIP_XID" val="5f5f3b5d8e478fb0c58a93f0"/>
  <p:tag name="KSO_WM_UNIT_FILL_FORE_SCHEMECOLOR_INDEX_BRIGHTNESS" val="0"/>
  <p:tag name="KSO_WM_UNIT_FILL_FORE_SCHEMECOLOR_INDEX" val="16"/>
  <p:tag name="KSO_WM_UNIT_FILL_TYPE" val="1"/>
  <p:tag name="KSO_WM_UNIT_SHADOW_SCHEMECOLOR_INDEX_BRIGHTNESS" val="-0.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UNIT_VALUE" val="440"/>
  <p:tag name="KSO_WM_TEMPLATE_ASSEMBLE_XID" val="5fd0b37f1fa9d42129dd3578"/>
  <p:tag name="KSO_WM_TEMPLATE_ASSEMBLE_GROUPID" val="5fd0b37f1fa9d42129dd3578"/>
</p:tagLst>
</file>

<file path=ppt/tags/tag29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243_1*a*1"/>
  <p:tag name="KSO_WM_TEMPLATE_CATEGORY" val="diagram"/>
  <p:tag name="KSO_WM_TEMPLATE_INDEX" val="20211243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85301de81dd4433f9033c1f4d8e55e1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37d71d48212c407a99cf054ee56a28b9"/>
  <p:tag name="KSO_WM_UNIT_TEXT_FILL_FORE_SCHEMECOLOR_INDEX_BRIGHTNESS" val="0"/>
  <p:tag name="KSO_WM_UNIT_TEXT_FILL_FORE_SCHEMECOLOR_INDEX" val="13"/>
  <p:tag name="KSO_WM_UNIT_TEXT_FILL_TYPE" val="1"/>
  <p:tag name="KSO_WM_TEMPLATE_ASSEMBLE_XID" val="5fd0b37f1fa9d42129dd3578"/>
  <p:tag name="KSO_WM_TEMPLATE_ASSEMBLE_GROUPID" val="5fd0b37f1fa9d42129dd3578"/>
</p:tagLst>
</file>

<file path=ppt/tags/tag299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243_1*f*1"/>
  <p:tag name="KSO_WM_TEMPLATE_CATEGORY" val="diagram"/>
  <p:tag name="KSO_WM_TEMPLATE_INDEX" val="20211243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92"/>
  <p:tag name="KSO_WM_UNIT_SHOW_EDIT_AREA_INDICATION" val="1"/>
  <p:tag name="KSO_WM_CHIP_GROUPID" val="5e6b05596848fb12bee65ac8"/>
  <p:tag name="KSO_WM_CHIP_XID" val="5e6b05596848fb12bee65aca"/>
  <p:tag name="KSO_WM_UNIT_DEC_AREA_ID" val="788bcd539dfe4c0a96d4572aeb1f8751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2340bae8cd804d6496325ba30fe4fac1"/>
  <p:tag name="KSO_WM_UNIT_SUPPORT_UNIT_TYPE" val="[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5fd0b37f1fa9d42129dd3578"/>
  <p:tag name="KSO_WM_TEMPLATE_ASSEMBLE_GROUPID" val="5fd0b37f1fa9d42129dd3578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SLIDE_BK_DARK_LIGHT" val="2"/>
  <p:tag name="KSO_WM_SLIDE_BACKGROUND_TYPE" val="navigation"/>
  <p:tag name="KSO_WM_SLIDE_LAYOUT_INFO" val="{&quot;id&quot;:&quot;2020-12-09T19:22:39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0-12-09T19:22:39&quot;,&quot;margin&quot;:{&quot;bottom&quot;:0.42699998617172241,&quot;left&quot;:0.94875001907348633,&quot;right&quot;:0.95624995231628418,&quot;top&quot;:0.41999998688697815},&quot;type&quot;:0},{&quot;id&quot;:&quot;2020-12-09T19:22:39&quot;,&quot;margin&quot;:{&quot;bottom&quot;:2.9630000591278076,&quot;left&quot;:3.4927496910095215,&quot;right&quot;:3.4927496910095215,&quot;top&quot;:3.3870000839233398},&quot;type&quot;:0}],&quot;type&quot;:0}"/>
  <p:tag name="KSO_WM_SLIDE_BACKGROUND" val="[&quot;navigation&quot;]"/>
  <p:tag name="KSO_WM_SLIDE_RATIO" val="1.777778"/>
  <p:tag name="KSO_WM_SLIDE_ID" val="diagram20211243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1243"/>
  <p:tag name="KSO_WM_SLIDE_LAYOUT" val="a_f"/>
  <p:tag name="KSO_WM_SLIDE_LAYOUT_CNT" val="1_1"/>
  <p:tag name="KSO_WM_SLIDE_TYPE" val="text"/>
  <p:tag name="KSO_WM_SLIDE_SUBTYPE" val="pureTxt"/>
  <p:tag name="KSO_WM_SLIDE_SIZE" val="960*407"/>
  <p:tag name="KSO_WM_SLIDE_POSITION" val="0*0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5f3b5d8e478fb0c58a93f0"/>
  <p:tag name="KSO_WM_CHIP_FILLPROP" val="[[{&quot;text_align&quot;:&quot;lm&quot;,&quot;text_direction&quot;:&quot;horizontal&quot;,&quot;support_big_font&quot;:false,&quot;fill_id&quot;:&quot;c934b58042b44607bfcc30469ccc57d1&quot;,&quot;fill_align&quot;:&quot;lm&quot;,&quot;chip_types&quot;:[&quot;header&quot;]},{&quot;text_align&quot;:&quot;lm&quot;,&quot;text_direction&quot;:&quot;horizontal&quot;,&quot;support_big_font&quot;:false,&quot;fill_id&quot;:&quot;d2ad3a6e3730411899b8d771a1ca619d&quot;,&quot;fill_align&quot;:&quot;cm&quot;,&quot;chip_types&quot;:[&quot;text&quot;,&quot;picture&quot;,&quot;chart&quot;,&quot;table&quot;,&quot;video&quot;]}]]"/>
  <p:tag name="FIXED_XID_TMP" val="5f5ee1ca4d6848d78f644aeb"/>
  <p:tag name="KSO_WM_CHIP_DECFILLPROP" val="[]"/>
  <p:tag name="KSO_WM_SLIDE_CAN_ADD_NAVIGATION" val="1"/>
  <p:tag name="KSO_WM_CHIP_GROUPID" val="5f5ee1ca4d6848d78f644aeb"/>
  <p:tag name="KSO_WM_SLIDE_SUPPORT_FEATURE_TYPE" val="0"/>
  <p:tag name="KSO_WM_TEMPLATE_ASSEMBLE_XID" val="5fd0b37f1fa9d42129dd3578"/>
  <p:tag name="KSO_WM_TEMPLATE_ASSEMBLE_GROUPID" val="5fd0b37f1fa9d42129dd3578"/>
</p:tagLst>
</file>

<file path=ppt/tags/tag301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  <p:tag name="WM_BEAUTIFY_SHAPE_IDENTITY" val="{53bf19e0-03fd-4d58-acde-6a6ec43e2eac}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0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WM_BEAUTIFY_SHAPE_IDENTITY" val="{bfbe6c70-3b5c-4e25-bc54-842e696c5369}"/>
  <p:tag name="KSO_WM_UNIT_TYPE" val="i"/>
</p:tagLst>
</file>

<file path=ppt/tags/tag30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WM_BEAUTIFY_SHAPE_IDENTITY" val="{bf174003-4e76-409a-bc67-f9aa7861ad52}"/>
  <p:tag name="KSO_WM_UNIT_TYPE" val="i"/>
</p:tagLst>
</file>

<file path=ppt/tags/tag30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3512_1*a*1"/>
  <p:tag name="KSO_WM_TEMPLATE_CATEGORY" val="diagram"/>
  <p:tag name="KSO_WM_TEMPLATE_INDEX" val="20213512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cbaa5cf764ef447faca82884ca66319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f6cc61fe19254afc82d8983404e636cd"/>
  <p:tag name="KSO_WM_UNIT_TEXT_FILL_FORE_SCHEMECOLOR_INDEX_BRIGHTNESS" val="0"/>
  <p:tag name="KSO_WM_UNIT_TEXT_FILL_FORE_SCHEMECOLOR_INDEX" val="13"/>
  <p:tag name="KSO_WM_UNIT_TEXT_FILL_TYPE" val="1"/>
  <p:tag name="KSO_WM_TEMPLATE_ASSEMBLE_XID" val="5fd0ad8c1fa9d42129dd2cd2"/>
  <p:tag name="KSO_WM_TEMPLATE_ASSEMBLE_GROUPID" val="5fd0ad8c1fa9d42129dd2cd2"/>
</p:tagLst>
</file>

<file path=ppt/tags/tag305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3512_1*f*1"/>
  <p:tag name="KSO_WM_TEMPLATE_CATEGORY" val="diagram"/>
  <p:tag name="KSO_WM_TEMPLATE_INDEX" val="20213512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70"/>
  <p:tag name="KSO_WM_UNIT_SHOW_EDIT_AREA_INDICATION" val="1"/>
  <p:tag name="KSO_WM_CHIP_GROUPID" val="5e6b05596848fb12bee65ac8"/>
  <p:tag name="KSO_WM_CHIP_XID" val="5e6b05596848fb12bee65aca"/>
  <p:tag name="KSO_WM_UNIT_DEC_AREA_ID" val="dd697081eb094cbcb2e63007c5eb537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rm&quot;,&quot;fill_mode&quot;:&quot;full&quot;,&quot;sacle_strategy&quot;:&quot;smart&quot;}"/>
  <p:tag name="KSO_WM_ASSEMBLE_CHIP_INDEX" val="6bb3a114efa14935ad00fedd24cc6ec3"/>
  <p:tag name="KSO_WM_UNIT_SUPPORT_UNIT_TYPE" val="[&quot;d&quot;,&quot;α&quot;,&quot;β&quot;]"/>
  <p:tag name="KSO_WM_UNIT_TEXT_FILL_FORE_SCHEMECOLOR_INDEX_BRIGHTNESS" val="0.25"/>
  <p:tag name="KSO_WM_UNIT_TEXT_FILL_FORE_SCHEMECOLOR_INDEX" val="13"/>
  <p:tag name="KSO_WM_UNIT_TEXT_FILL_TYPE" val="1"/>
  <p:tag name="KSO_WM_TEMPLATE_ASSEMBLE_XID" val="5fd0ad8c1fa9d42129dd2cd2"/>
  <p:tag name="KSO_WM_TEMPLATE_ASSEMBLE_GROUPID" val="5fd0ad8c1fa9d42129dd2cd2"/>
</p:tagLst>
</file>

<file path=ppt/tags/tag306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diagram20213512_1*f*2"/>
  <p:tag name="KSO_WM_TEMPLATE_CATEGORY" val="diagram"/>
  <p:tag name="KSO_WM_TEMPLATE_INDEX" val="20213512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70"/>
  <p:tag name="KSO_WM_UNIT_SHOW_EDIT_AREA_INDICATION" val="1"/>
  <p:tag name="KSO_WM_CHIP_GROUPID" val="5e6b05596848fb12bee65ac8"/>
  <p:tag name="KSO_WM_CHIP_XID" val="5e6b05596848fb12bee65aca"/>
  <p:tag name="KSO_WM_UNIT_DEC_AREA_ID" val="befe8e07fc354e659285e90025bbd77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8afce1187a30444e9dd8af8987047d55"/>
  <p:tag name="KSO_WM_UNIT_SUPPORT_UNIT_TYPE" val="[&quot;d&quot;,&quot;α&quot;,&quot;β&quot;]"/>
  <p:tag name="KSO_WM_UNIT_TEXT_FILL_FORE_SCHEMECOLOR_INDEX_BRIGHTNESS" val="0.25"/>
  <p:tag name="KSO_WM_UNIT_TEXT_FILL_FORE_SCHEMECOLOR_INDEX" val="13"/>
  <p:tag name="KSO_WM_UNIT_TEXT_FILL_TYPE" val="1"/>
  <p:tag name="KSO_WM_TEMPLATE_ASSEMBLE_XID" val="5fd0ad8c1fa9d42129dd2cd2"/>
  <p:tag name="KSO_WM_TEMPLATE_ASSEMBLE_GROUPID" val="5fd0ad8c1fa9d42129dd2cd2"/>
</p:tagLst>
</file>

<file path=ppt/tags/tag307.xml><?xml version="1.0" encoding="utf-8"?>
<p:tagLst xmlns:p="http://schemas.openxmlformats.org/presentationml/2006/main">
  <p:tag name="KSO_WM_SLIDE_BK_DARK_LIGHT" val="2"/>
  <p:tag name="KSO_WM_SLIDE_BACKGROUND_TYPE" val="navigation"/>
  <p:tag name="KSO_WM_BEAUTIFY_FLAG" val="#wm#"/>
  <p:tag name="KSO_WM_TEMPLATE_CATEGORY" val="diagram"/>
  <p:tag name="KSO_WM_TEMPLATE_INDEX" val="202135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0-12-09T18:57:18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0-12-09T18:57:18&quot;,&quot;margin&quot;:{&quot;bottom&quot;:0.42300000786781311,&quot;left&quot;:0.95249998569488525,&quot;right&quot;:0.95249998569488525,&quot;top&quot;:0.42300000786781311},&quot;type&quot;:0},{&quot;direction&quot;:1,&quot;id&quot;:&quot;2020-12-09T18:57:18&quot;,&quot;maxSize&quot;:{&quot;size1&quot;:50.674510023966036},&quot;minSize&quot;:{&quot;size1&quot;:38.074510023966042},&quot;normalSize&quot;:{&quot;size1&quot;:42.187010023966039},&quot;subLayout&quot;:[{&quot;id&quot;:&quot;2020-12-09T18:57:18&quot;,&quot;margin&quot;:{&quot;bottom&quot;:1.6929999589920044,&quot;left&quot;:1.2697499990463257,&quot;right&quot;:0,&quot;top&quot;:0.84700000286102295},&quot;type&quot;:0},{&quot;id&quot;:&quot;2020-12-09T18:57:18&quot;,&quot;margin&quot;:{&quot;bottom&quot;:1.6929999589920044,&quot;left&quot;:1.2502501010894775,&quot;right&quot;:1.2697499990463257,&quot;top&quot;:0.84700000286102295},&quot;type&quot;:0}],&quot;type&quot;:0}],&quot;type&quot;:0}"/>
  <p:tag name="KSO_WM_SLIDE_BACKGROUND" val="[&quot;general&quot;,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cf7885ddc3daf3fef3fc22"/>
  <p:tag name="KSO_WM_CHIP_FILLPROP" val="[[{&quot;text_align&quot;:&quot;lm&quot;,&quot;text_direction&quot;:&quot;horizontal&quot;,&quot;support_big_font&quot;:false,&quot;fill_id&quot;:&quot;722accd572074b41a2d4cf8c733c9957&quot;,&quot;fill_align&quot;:&quot;lm&quot;,&quot;chip_types&quot;:[&quot;header&quot;]},{&quot;text_align&quot;:&quot;lm&quot;,&quot;text_direction&quot;:&quot;horizontal&quot;,&quot;support_features&quot;:[&quot;collage&quot;],&quot;support_big_font&quot;:false,&quot;fill_id&quot;:&quot;164c300f690d423ab1b6e3b65edb0bf9&quot;,&quot;fill_align&quot;:&quot;rm&quot;,&quot;chip_types&quot;:[&quot;pictext&quot;,&quot;text&quot;,&quot;picture&quot;,&quot;chart&quot;,&quot;table&quot;]},{&quot;text_align&quot;:&quot;lm&quot;,&quot;text_direction&quot;:&quot;horizontal&quot;,&quot;support_features&quot;:[&quot;collage&quot;],&quot;support_big_font&quot;:false,&quot;fill_id&quot;:&quot;e836bed5e59843b5bc0179a1591ebf37&quot;,&quot;fill_align&quot;:&quot;lm&quot;,&quot;chip_types&quot;:[&quot;pictext&quot;,&quot;text&quot;,&quot;picture&quot;,&quot;chart&quot;,&quot;table&quot;]}]]"/>
  <p:tag name="KSO_WM_SLIDE_ID" val="diagram20213512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444"/>
  <p:tag name="KSO_WM_SLIDE_POSITION" val="0*0"/>
  <p:tag name="KSO_WM_TAG_VERSION" val="1.0"/>
  <p:tag name="KSO_WM_SLIDE_LAYOUT" val="a_f"/>
  <p:tag name="KSO_WM_SLIDE_LAYOUT_CNT" val="1_2"/>
  <p:tag name="KSO_WM_SLIDE_CAN_ADD_NAVIGATION" val="1"/>
  <p:tag name="KSO_WM_CHIP_DECFILLPROP" val="[]"/>
  <p:tag name="KSO_WM_CHIP_GROUPID" val="5ed8bf58afe44fab1839c20c"/>
  <p:tag name="KSO_WM_SLIDE_SUPPORT_FEATURE_TYPE" val="0"/>
  <p:tag name="KSO_WM_TEMPLATE_ASSEMBLE_XID" val="5fd0ad8c1fa9d42129dd2cd2"/>
  <p:tag name="KSO_WM_TEMPLATE_ASSEMBLE_GROUPID" val="5fd0ad8c1fa9d42129dd2cd2"/>
</p:tagLst>
</file>

<file path=ppt/tags/tag308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  <p:tag name="WM_BEAUTIFY_SHAPE_IDENTITY" val="{12917a54-9688-400c-be71-fe861514120d}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0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WM_BEAUTIFY_SHAPE_IDENTITY" val="{54d3407d-9604-41bf-85e3-ac810dd0c880}"/>
  <p:tag name="KSO_WM_UNIT_TYPE" val="i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WM_BEAUTIFY_SHAPE_IDENTITY" val="{cd3f9596-d9e4-4bf0-af70-fb7e322093f9}"/>
  <p:tag name="KSO_WM_UNIT_TYPE" val="i"/>
</p:tagLst>
</file>

<file path=ppt/tags/tag3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5802_1*a*1"/>
  <p:tag name="KSO_WM_TEMPLATE_CATEGORY" val="diagram"/>
  <p:tag name="KSO_WM_TEMPLATE_INDEX" val="20215802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221e83acb85448c9926dd697b299e3d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238b61721cc04e11a950778a74f709e4"/>
  <p:tag name="KSO_WM_UNIT_TEXT_FILL_FORE_SCHEMECOLOR_INDEX_BRIGHTNESS" val="0"/>
  <p:tag name="KSO_WM_UNIT_TEXT_FILL_FORE_SCHEMECOLOR_INDEX" val="13"/>
  <p:tag name="KSO_WM_UNIT_TEXT_FILL_TYPE" val="1"/>
  <p:tag name="KSO_WM_TEMPLATE_ASSEMBLE_XID" val="5fd0b3b11fa9d42129dd3586"/>
  <p:tag name="KSO_WM_TEMPLATE_ASSEMBLE_GROUPID" val="5fd0b3b11fa9d42129dd3586"/>
</p:tagLst>
</file>

<file path=ppt/tags/tag312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5802_1*f*1"/>
  <p:tag name="KSO_WM_TEMPLATE_CATEGORY" val="diagram"/>
  <p:tag name="KSO_WM_TEMPLATE_INDEX" val="20215802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44"/>
  <p:tag name="KSO_WM_UNIT_SHOW_EDIT_AREA_INDICATION" val="1"/>
  <p:tag name="KSO_WM_CHIP_GROUPID" val="5e6b05596848fb12bee65ac8"/>
  <p:tag name="KSO_WM_CHIP_XID" val="5e6b05596848fb12bee65aca"/>
  <p:tag name="KSO_WM_UNIT_DEC_AREA_ID" val="9b1494b9c1f0470cb43b99373a259d7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764253fdcd1e4e5b8cfe3ac1af3278e9"/>
  <p:tag name="KSO_WM_UNIT_SUPPORT_UNIT_TYPE" val="[&quot;d&quot;]"/>
  <p:tag name="KSO_WM_UNIT_TEXT_FILL_FORE_SCHEMECOLOR_INDEX_BRIGHTNESS" val="0.25"/>
  <p:tag name="KSO_WM_UNIT_TEXT_FILL_FORE_SCHEMECOLOR_INDEX" val="13"/>
  <p:tag name="KSO_WM_UNIT_TEXT_FILL_TYPE" val="1"/>
  <p:tag name="KSO_WM_TEMPLATE_ASSEMBLE_XID" val="5fd0b3b11fa9d42129dd3586"/>
  <p:tag name="KSO_WM_TEMPLATE_ASSEMBLE_GROUPID" val="5fd0b3b11fa9d42129dd3586"/>
</p:tagLst>
</file>

<file path=ppt/tags/tag313.xml><?xml version="1.0" encoding="utf-8"?>
<p:tagLst xmlns:p="http://schemas.openxmlformats.org/presentationml/2006/main">
  <p:tag name="KSO_WM_SLIDE_BK_DARK_LIGHT" val="2"/>
  <p:tag name="KSO_WM_SLIDE_BACKGROUND_TYPE" val="navigation"/>
  <p:tag name="KSO_WM_SLIDE_ID" val="diagram20215802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384"/>
  <p:tag name="KSO_WM_SLIDE_POSITION" val="0*0"/>
  <p:tag name="KSO_WM_TAG_VERSION" val="1.0"/>
  <p:tag name="KSO_WM_BEAUTIFY_FLAG" val="#wm#"/>
  <p:tag name="KSO_WM_TEMPLATE_CATEGORY" val="diagram"/>
  <p:tag name="KSO_WM_TEMPLATE_INDEX" val="20215802"/>
  <p:tag name="KSO_WM_SLIDE_LAYOUT" val="a_f"/>
  <p:tag name="KSO_WM_SLIDE_LAYOUT_CNT" val="1_1"/>
  <p:tag name="KSO_WM_SLIDE_LAYOUT_INFO" val="{&quot;id&quot;:&quot;2020-12-09T19:23:29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0-12-09T19:23:29&quot;,&quot;margin&quot;:{&quot;bottom&quot;:0.42300000786781311,&quot;left&quot;:0.95249998569488525,&quot;right&quot;:0.95249998569488525,&quot;top&quot;:0.42300000786781311},&quot;type&quot;:0},{&quot;id&quot;:&quot;2020-12-09T19:23:29&quot;,&quot;margin&quot;:{&quot;bottom&quot;:1.6940000057220459,&quot;left&quot;:1.2697499990463257,&quot;right&quot;:1.2697499990463257,&quot;top&quot;:1.6929999589920044},&quot;type&quot;:0}],&quot;type&quot;:0}"/>
  <p:tag name="KSO_WM_SLIDE_BACKGROUND" val="[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5f3b678e478fb0c58a940c"/>
  <p:tag name="KSO_WM_CHIP_FILLPROP" val="[[{&quot;text_align&quot;:&quot;lm&quot;,&quot;text_direction&quot;:&quot;horizontal&quot;,&quot;support_big_font&quot;:false,&quot;picture_toward&quot;:0,&quot;picture_dockside&quot;:[],&quot;fill_id&quot;:&quot;c934b58042b44607bfcc30469ccc57d1&quot;,&quot;fill_align&quot;:&quot;lm&quot;,&quot;chip_types&quot;:[&quot;header&quot;]},{&quot;text_align&quot;:&quot;lm&quot;,&quot;text_direction&quot;:&quot;horizontal&quot;,&quot;support_big_font&quot;:false,&quot;picture_toward&quot;:0,&quot;picture_dockside&quot;:[],&quot;fill_id&quot;:&quot;aae3729e0a0d44488f1a088171be5691&quot;,&quot;fill_align&quot;:&quot;cm&quot;,&quot;chip_types&quot;:[&quot;text&quot;,&quot;picture&quot;]}]]"/>
  <p:tag name="FIXED_XID_TMP" val="5f5ee1ca4d6848d78f644aeb"/>
  <p:tag name="KSO_WM_CHIP_DECFILLPROP" val="[]"/>
  <p:tag name="KSO_WM_SLIDE_CAN_ADD_NAVIGATION" val="1"/>
  <p:tag name="KSO_WM_CHIP_GROUPID" val="5f5ee1ca4d6848d78f644aeb"/>
  <p:tag name="KSO_WM_SLIDE_SUPPORT_FEATURE_TYPE" val="0"/>
  <p:tag name="KSO_WM_TEMPLATE_ASSEMBLE_XID" val="5fd0b3b11fa9d42129dd3586"/>
  <p:tag name="KSO_WM_TEMPLATE_ASSEMBLE_GROUPID" val="5fd0b3b11fa9d42129dd3586"/>
</p:tagLst>
</file>

<file path=ppt/tags/tag314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  <p:tag name="WM_BEAUTIFY_SHAPE_IDENTITY" val="{0328402f-8119-4ea1-aeaa-45e413873525}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1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WM_BEAUTIFY_SHAPE_IDENTITY" val="{2f7915d0-4854-402d-a963-4ad9b791ee44}"/>
  <p:tag name="KSO_WM_UNIT_TYPE" val="i"/>
</p:tagLst>
</file>

<file path=ppt/tags/tag31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WM_BEAUTIFY_SHAPE_IDENTITY" val="{4842b0b6-0908-496d-806a-d5b578800816}"/>
  <p:tag name="KSO_WM_UNIT_TYPE" val="i"/>
</p:tagLst>
</file>

<file path=ppt/tags/tag31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5802_1*a*1"/>
  <p:tag name="KSO_WM_TEMPLATE_CATEGORY" val="diagram"/>
  <p:tag name="KSO_WM_TEMPLATE_INDEX" val="20215802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221e83acb85448c9926dd697b299e3d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238b61721cc04e11a950778a74f709e4"/>
  <p:tag name="KSO_WM_UNIT_TEXT_FILL_FORE_SCHEMECOLOR_INDEX_BRIGHTNESS" val="0"/>
  <p:tag name="KSO_WM_UNIT_TEXT_FILL_FORE_SCHEMECOLOR_INDEX" val="13"/>
  <p:tag name="KSO_WM_UNIT_TEXT_FILL_TYPE" val="1"/>
  <p:tag name="KSO_WM_TEMPLATE_ASSEMBLE_XID" val="5fd0b3b11fa9d42129dd3586"/>
  <p:tag name="KSO_WM_TEMPLATE_ASSEMBLE_GROUPID" val="5fd0b3b11fa9d42129dd3586"/>
</p:tagLst>
</file>

<file path=ppt/tags/tag318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5802_1*f*1"/>
  <p:tag name="KSO_WM_TEMPLATE_CATEGORY" val="diagram"/>
  <p:tag name="KSO_WM_TEMPLATE_INDEX" val="20215802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44"/>
  <p:tag name="KSO_WM_UNIT_SHOW_EDIT_AREA_INDICATION" val="1"/>
  <p:tag name="KSO_WM_CHIP_GROUPID" val="5e6b05596848fb12bee65ac8"/>
  <p:tag name="KSO_WM_CHIP_XID" val="5e6b05596848fb12bee65aca"/>
  <p:tag name="KSO_WM_UNIT_DEC_AREA_ID" val="9b1494b9c1f0470cb43b99373a259d7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764253fdcd1e4e5b8cfe3ac1af3278e9"/>
  <p:tag name="KSO_WM_UNIT_SUPPORT_UNIT_TYPE" val="[&quot;d&quot;]"/>
  <p:tag name="KSO_WM_UNIT_TEXT_FILL_FORE_SCHEMECOLOR_INDEX_BRIGHTNESS" val="0.25"/>
  <p:tag name="KSO_WM_UNIT_TEXT_FILL_FORE_SCHEMECOLOR_INDEX" val="13"/>
  <p:tag name="KSO_WM_UNIT_TEXT_FILL_TYPE" val="1"/>
  <p:tag name="KSO_WM_TEMPLATE_ASSEMBLE_XID" val="5fd0b3b11fa9d42129dd3586"/>
  <p:tag name="KSO_WM_TEMPLATE_ASSEMBLE_GROUPID" val="5fd0b3b11fa9d42129dd3586"/>
</p:tagLst>
</file>

<file path=ppt/tags/tag319.xml><?xml version="1.0" encoding="utf-8"?>
<p:tagLst xmlns:p="http://schemas.openxmlformats.org/presentationml/2006/main">
  <p:tag name="KSO_WM_SLIDE_BK_DARK_LIGHT" val="2"/>
  <p:tag name="KSO_WM_SLIDE_BACKGROUND_TYPE" val="navigation"/>
  <p:tag name="KSO_WM_SLIDE_ID" val="diagram20215802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384"/>
  <p:tag name="KSO_WM_SLIDE_POSITION" val="0*0"/>
  <p:tag name="KSO_WM_TAG_VERSION" val="1.0"/>
  <p:tag name="KSO_WM_BEAUTIFY_FLAG" val="#wm#"/>
  <p:tag name="KSO_WM_TEMPLATE_CATEGORY" val="diagram"/>
  <p:tag name="KSO_WM_TEMPLATE_INDEX" val="20215802"/>
  <p:tag name="KSO_WM_SLIDE_LAYOUT" val="a_f"/>
  <p:tag name="KSO_WM_SLIDE_LAYOUT_CNT" val="1_1"/>
  <p:tag name="KSO_WM_SLIDE_LAYOUT_INFO" val="{&quot;id&quot;:&quot;2020-12-09T19:23:29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0-12-09T19:23:29&quot;,&quot;margin&quot;:{&quot;bottom&quot;:0.42300000786781311,&quot;left&quot;:0.95249998569488525,&quot;right&quot;:0.95249998569488525,&quot;top&quot;:0.42300000786781311},&quot;type&quot;:0},{&quot;id&quot;:&quot;2020-12-09T19:23:29&quot;,&quot;margin&quot;:{&quot;bottom&quot;:1.6940000057220459,&quot;left&quot;:1.2697499990463257,&quot;right&quot;:1.2697499990463257,&quot;top&quot;:1.6929999589920044},&quot;type&quot;:0}],&quot;type&quot;:0}"/>
  <p:tag name="KSO_WM_SLIDE_BACKGROUND" val="[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5f3b678e478fb0c58a940c"/>
  <p:tag name="KSO_WM_CHIP_FILLPROP" val="[[{&quot;text_align&quot;:&quot;lm&quot;,&quot;text_direction&quot;:&quot;horizontal&quot;,&quot;support_big_font&quot;:false,&quot;picture_toward&quot;:0,&quot;picture_dockside&quot;:[],&quot;fill_id&quot;:&quot;c934b58042b44607bfcc30469ccc57d1&quot;,&quot;fill_align&quot;:&quot;lm&quot;,&quot;chip_types&quot;:[&quot;header&quot;]},{&quot;text_align&quot;:&quot;lm&quot;,&quot;text_direction&quot;:&quot;horizontal&quot;,&quot;support_big_font&quot;:false,&quot;picture_toward&quot;:0,&quot;picture_dockside&quot;:[],&quot;fill_id&quot;:&quot;aae3729e0a0d44488f1a088171be5691&quot;,&quot;fill_align&quot;:&quot;cm&quot;,&quot;chip_types&quot;:[&quot;text&quot;,&quot;picture&quot;]}]]"/>
  <p:tag name="FIXED_XID_TMP" val="5f5ee1ca4d6848d78f644aeb"/>
  <p:tag name="KSO_WM_CHIP_DECFILLPROP" val="[]"/>
  <p:tag name="KSO_WM_SLIDE_CAN_ADD_NAVIGATION" val="1"/>
  <p:tag name="KSO_WM_CHIP_GROUPID" val="5f5ee1ca4d6848d78f644aeb"/>
  <p:tag name="KSO_WM_SLIDE_SUPPORT_FEATURE_TYPE" val="0"/>
  <p:tag name="KSO_WM_TEMPLATE_ASSEMBLE_XID" val="5fd0b3b11fa9d42129dd3586"/>
  <p:tag name="KSO_WM_TEMPLATE_ASSEMBLE_GROUPID" val="5fd0b3b11fa9d42129dd3586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  <p:tag name="WM_BEAUTIFY_SHAPE_IDENTITY" val="{a8d7ed30-fb52-4dd1-ac2a-9bff8a28309a}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WM_BEAUTIFY_SHAPE_IDENTITY" val="{29408acb-6ed3-4cf4-97e8-cd259ee834bd}"/>
  <p:tag name="KSO_WM_UNIT_TYPE" val="i"/>
</p:tagLst>
</file>

<file path=ppt/tags/tag3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WM_BEAUTIFY_SHAPE_IDENTITY" val="{b45f2297-096d-4646-80fe-85e851dd8925}"/>
  <p:tag name="KSO_WM_UNIT_TYPE" val="i"/>
</p:tagLst>
</file>

<file path=ppt/tags/tag32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5802_1*a*1"/>
  <p:tag name="KSO_WM_TEMPLATE_CATEGORY" val="diagram"/>
  <p:tag name="KSO_WM_TEMPLATE_INDEX" val="20215802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221e83acb85448c9926dd697b299e3d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238b61721cc04e11a950778a74f709e4"/>
  <p:tag name="KSO_WM_UNIT_TEXT_FILL_FORE_SCHEMECOLOR_INDEX_BRIGHTNESS" val="0"/>
  <p:tag name="KSO_WM_UNIT_TEXT_FILL_FORE_SCHEMECOLOR_INDEX" val="13"/>
  <p:tag name="KSO_WM_UNIT_TEXT_FILL_TYPE" val="1"/>
  <p:tag name="KSO_WM_TEMPLATE_ASSEMBLE_XID" val="5fd0b3b11fa9d42129dd3586"/>
  <p:tag name="KSO_WM_TEMPLATE_ASSEMBLE_GROUPID" val="5fd0b3b11fa9d42129dd3586"/>
</p:tagLst>
</file>

<file path=ppt/tags/tag324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5802_1*f*1"/>
  <p:tag name="KSO_WM_TEMPLATE_CATEGORY" val="diagram"/>
  <p:tag name="KSO_WM_TEMPLATE_INDEX" val="20215802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44"/>
  <p:tag name="KSO_WM_UNIT_SHOW_EDIT_AREA_INDICATION" val="1"/>
  <p:tag name="KSO_WM_CHIP_GROUPID" val="5e6b05596848fb12bee65ac8"/>
  <p:tag name="KSO_WM_CHIP_XID" val="5e6b05596848fb12bee65aca"/>
  <p:tag name="KSO_WM_UNIT_DEC_AREA_ID" val="9b1494b9c1f0470cb43b99373a259d7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764253fdcd1e4e5b8cfe3ac1af3278e9"/>
  <p:tag name="KSO_WM_UNIT_SUPPORT_UNIT_TYPE" val="[&quot;d&quot;]"/>
  <p:tag name="KSO_WM_UNIT_TEXT_FILL_FORE_SCHEMECOLOR_INDEX_BRIGHTNESS" val="0.25"/>
  <p:tag name="KSO_WM_UNIT_TEXT_FILL_FORE_SCHEMECOLOR_INDEX" val="13"/>
  <p:tag name="KSO_WM_UNIT_TEXT_FILL_TYPE" val="1"/>
  <p:tag name="KSO_WM_TEMPLATE_ASSEMBLE_XID" val="5fd0b3b11fa9d42129dd3586"/>
  <p:tag name="KSO_WM_TEMPLATE_ASSEMBLE_GROUPID" val="5fd0b3b11fa9d42129dd3586"/>
</p:tagLst>
</file>

<file path=ppt/tags/tag325.xml><?xml version="1.0" encoding="utf-8"?>
<p:tagLst xmlns:p="http://schemas.openxmlformats.org/presentationml/2006/main">
  <p:tag name="KSO_WM_SLIDE_BK_DARK_LIGHT" val="2"/>
  <p:tag name="KSO_WM_SLIDE_BACKGROUND_TYPE" val="navigation"/>
  <p:tag name="KSO_WM_SLIDE_ID" val="diagram20215802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384"/>
  <p:tag name="KSO_WM_SLIDE_POSITION" val="0*0"/>
  <p:tag name="KSO_WM_TAG_VERSION" val="1.0"/>
  <p:tag name="KSO_WM_BEAUTIFY_FLAG" val="#wm#"/>
  <p:tag name="KSO_WM_TEMPLATE_CATEGORY" val="diagram"/>
  <p:tag name="KSO_WM_TEMPLATE_INDEX" val="20215802"/>
  <p:tag name="KSO_WM_SLIDE_LAYOUT" val="a_f"/>
  <p:tag name="KSO_WM_SLIDE_LAYOUT_CNT" val="1_1"/>
  <p:tag name="KSO_WM_SLIDE_LAYOUT_INFO" val="{&quot;id&quot;:&quot;2020-12-09T19:23:29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0-12-09T19:23:29&quot;,&quot;margin&quot;:{&quot;bottom&quot;:0.42300000786781311,&quot;left&quot;:0.95249998569488525,&quot;right&quot;:0.95249998569488525,&quot;top&quot;:0.42300000786781311},&quot;type&quot;:0},{&quot;id&quot;:&quot;2020-12-09T19:23:29&quot;,&quot;margin&quot;:{&quot;bottom&quot;:1.6940000057220459,&quot;left&quot;:1.2697499990463257,&quot;right&quot;:1.2697499990463257,&quot;top&quot;:1.6929999589920044},&quot;type&quot;:0}],&quot;type&quot;:0}"/>
  <p:tag name="KSO_WM_SLIDE_BACKGROUND" val="[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5f3b678e478fb0c58a940c"/>
  <p:tag name="KSO_WM_CHIP_FILLPROP" val="[[{&quot;text_align&quot;:&quot;lm&quot;,&quot;text_direction&quot;:&quot;horizontal&quot;,&quot;support_big_font&quot;:false,&quot;picture_toward&quot;:0,&quot;picture_dockside&quot;:[],&quot;fill_id&quot;:&quot;c934b58042b44607bfcc30469ccc57d1&quot;,&quot;fill_align&quot;:&quot;lm&quot;,&quot;chip_types&quot;:[&quot;header&quot;]},{&quot;text_align&quot;:&quot;lm&quot;,&quot;text_direction&quot;:&quot;horizontal&quot;,&quot;support_big_font&quot;:false,&quot;picture_toward&quot;:0,&quot;picture_dockside&quot;:[],&quot;fill_id&quot;:&quot;aae3729e0a0d44488f1a088171be5691&quot;,&quot;fill_align&quot;:&quot;cm&quot;,&quot;chip_types&quot;:[&quot;text&quot;,&quot;picture&quot;]}]]"/>
  <p:tag name="FIXED_XID_TMP" val="5f5ee1ca4d6848d78f644aeb"/>
  <p:tag name="KSO_WM_CHIP_DECFILLPROP" val="[]"/>
  <p:tag name="KSO_WM_SLIDE_CAN_ADD_NAVIGATION" val="1"/>
  <p:tag name="KSO_WM_CHIP_GROUPID" val="5f5ee1ca4d6848d78f644aeb"/>
  <p:tag name="KSO_WM_SLIDE_SUPPORT_FEATURE_TYPE" val="0"/>
  <p:tag name="KSO_WM_TEMPLATE_ASSEMBLE_XID" val="5fd0b3b11fa9d42129dd3586"/>
  <p:tag name="KSO_WM_TEMPLATE_ASSEMBLE_GROUPID" val="5fd0b3b11fa9d42129dd3586"/>
</p:tagLst>
</file>

<file path=ppt/tags/tag326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  <p:tag name="WM_BEAUTIFY_SHAPE_IDENTITY" val="{9835f124-58fc-4e6f-a1ef-797283dbe5dd}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WM_BEAUTIFY_SHAPE_IDENTITY" val="{5e39bbdb-9534-46a8-8b8f-533d13174553}"/>
  <p:tag name="KSO_WM_UNIT_TYPE" val="i"/>
</p:tagLst>
</file>

<file path=ppt/tags/tag3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WM_BEAUTIFY_SHAPE_IDENTITY" val="{9f0f20a6-56b6-4aaf-84d3-03d8bab37d95}"/>
  <p:tag name="KSO_WM_UNIT_TYPE" val="i"/>
</p:tagLst>
</file>

<file path=ppt/tags/tag32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5802_1*a*1"/>
  <p:tag name="KSO_WM_TEMPLATE_CATEGORY" val="diagram"/>
  <p:tag name="KSO_WM_TEMPLATE_INDEX" val="20215802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221e83acb85448c9926dd697b299e3d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238b61721cc04e11a950778a74f709e4"/>
  <p:tag name="KSO_WM_UNIT_TEXT_FILL_FORE_SCHEMECOLOR_INDEX_BRIGHTNESS" val="0"/>
  <p:tag name="KSO_WM_UNIT_TEXT_FILL_FORE_SCHEMECOLOR_INDEX" val="13"/>
  <p:tag name="KSO_WM_UNIT_TEXT_FILL_TYPE" val="1"/>
  <p:tag name="KSO_WM_TEMPLATE_ASSEMBLE_XID" val="5fd0b3b11fa9d42129dd3586"/>
  <p:tag name="KSO_WM_TEMPLATE_ASSEMBLE_GROUPID" val="5fd0b3b11fa9d42129dd3586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5802_1*f*1"/>
  <p:tag name="KSO_WM_TEMPLATE_CATEGORY" val="diagram"/>
  <p:tag name="KSO_WM_TEMPLATE_INDEX" val="20215802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44"/>
  <p:tag name="KSO_WM_UNIT_SHOW_EDIT_AREA_INDICATION" val="1"/>
  <p:tag name="KSO_WM_CHIP_GROUPID" val="5e6b05596848fb12bee65ac8"/>
  <p:tag name="KSO_WM_CHIP_XID" val="5e6b05596848fb12bee65aca"/>
  <p:tag name="KSO_WM_UNIT_DEC_AREA_ID" val="9b1494b9c1f0470cb43b99373a259d7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764253fdcd1e4e5b8cfe3ac1af3278e9"/>
  <p:tag name="KSO_WM_UNIT_SUPPORT_UNIT_TYPE" val="[&quot;d&quot;]"/>
  <p:tag name="KSO_WM_UNIT_TEXT_FILL_FORE_SCHEMECOLOR_INDEX_BRIGHTNESS" val="0.25"/>
  <p:tag name="KSO_WM_UNIT_TEXT_FILL_FORE_SCHEMECOLOR_INDEX" val="13"/>
  <p:tag name="KSO_WM_UNIT_TEXT_FILL_TYPE" val="1"/>
  <p:tag name="KSO_WM_TEMPLATE_ASSEMBLE_XID" val="5fd0b3b11fa9d42129dd3586"/>
  <p:tag name="KSO_WM_TEMPLATE_ASSEMBLE_GROUPID" val="5fd0b3b11fa9d42129dd3586"/>
</p:tagLst>
</file>

<file path=ppt/tags/tag331.xml><?xml version="1.0" encoding="utf-8"?>
<p:tagLst xmlns:p="http://schemas.openxmlformats.org/presentationml/2006/main">
  <p:tag name="KSO_WM_SLIDE_ID" val="diagram20215802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384"/>
  <p:tag name="KSO_WM_SLIDE_POSITION" val="0*0"/>
  <p:tag name="KSO_WM_TAG_VERSION" val="1.0"/>
  <p:tag name="KSO_WM_BEAUTIFY_FLAG" val="#wm#"/>
  <p:tag name="KSO_WM_TEMPLATE_CATEGORY" val="diagram"/>
  <p:tag name="KSO_WM_TEMPLATE_INDEX" val="20215802"/>
  <p:tag name="KSO_WM_SLIDE_LAYOUT" val="a_f"/>
  <p:tag name="KSO_WM_SLIDE_LAYOUT_CNT" val="1_1"/>
  <p:tag name="KSO_WM_SLIDE_BACKGROUND" val="[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5f3b678e478fb0c58a940c"/>
  <p:tag name="KSO_WM_CHIP_FILLPROP" val="[[{&quot;text_align&quot;:&quot;lm&quot;,&quot;text_direction&quot;:&quot;horizontal&quot;,&quot;support_big_font&quot;:false,&quot;picture_toward&quot;:0,&quot;picture_dockside&quot;:[],&quot;fill_id&quot;:&quot;c934b58042b44607bfcc30469ccc57d1&quot;,&quot;fill_align&quot;:&quot;lm&quot;,&quot;chip_types&quot;:[&quot;header&quot;]},{&quot;text_align&quot;:&quot;lm&quot;,&quot;text_direction&quot;:&quot;horizontal&quot;,&quot;support_big_font&quot;:false,&quot;picture_toward&quot;:0,&quot;picture_dockside&quot;:[],&quot;fill_id&quot;:&quot;aae3729e0a0d44488f1a088171be5691&quot;,&quot;fill_align&quot;:&quot;cm&quot;,&quot;chip_types&quot;:[&quot;text&quot;,&quot;picture&quot;]}]]"/>
  <p:tag name="KSO_WM_SLIDE_LAYOUT_INFO" val="{&quot;id&quot;:&quot;2020-12-09T19:23:29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0-12-09T19:23:29&quot;,&quot;margin&quot;:{&quot;bottom&quot;:0.42300000786781311,&quot;left&quot;:0.95249998569488525,&quot;right&quot;:0.95249998569488525,&quot;top&quot;:0.42300000786781311},&quot;type&quot;:0},{&quot;id&quot;:&quot;2020-12-09T19:23:29&quot;,&quot;margin&quot;:{&quot;bottom&quot;:1.6940000057220459,&quot;left&quot;:1.2697499990463257,&quot;right&quot;:1.2697499990463257,&quot;top&quot;:1.6929999589920044},&quot;type&quot;:0}],&quot;type&quot;:0}"/>
  <p:tag name="FIXED_XID_TMP" val="5f5ee1ca4d6848d78f644aeb"/>
  <p:tag name="KSO_WM_CHIP_DECFILLPROP" val="[]"/>
  <p:tag name="KSO_WM_SLIDE_CAN_ADD_NAVIGATION" val="1"/>
  <p:tag name="KSO_WM_CHIP_GROUPID" val="5f5ee1ca4d6848d78f644aeb"/>
  <p:tag name="KSO_WM_SLIDE_BK_DARK_LIGHT" val="2"/>
  <p:tag name="KSO_WM_SLIDE_BACKGROUND_TYPE" val="navigation"/>
  <p:tag name="KSO_WM_SLIDE_SUPPORT_FEATURE_TYPE" val="0"/>
  <p:tag name="KSO_WM_TEMPLATE_ASSEMBLE_XID" val="5fd0b3b11fa9d42129dd3586"/>
  <p:tag name="KSO_WM_TEMPLATE_ASSEMBLE_GROUPID" val="5fd0b3b11fa9d42129dd3586"/>
</p:tagLst>
</file>

<file path=ppt/tags/tag332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  <p:tag name="WM_BEAUTIFY_SHAPE_IDENTITY" val="{32853db6-de4d-41ff-8ee0-f4e54f078e75}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WM_BEAUTIFY_SHAPE_IDENTITY" val="{28b58460-3b0f-41e5-af60-4e4df355999c}"/>
  <p:tag name="KSO_WM_UNIT_TYPE" val="i"/>
</p:tagLst>
</file>

<file path=ppt/tags/tag3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WM_BEAUTIFY_SHAPE_IDENTITY" val="{9f269ab2-0daf-4f29-9da7-c27c6290ea8c}"/>
  <p:tag name="KSO_WM_UNIT_TYPE" val="i"/>
</p:tagLst>
</file>

<file path=ppt/tags/tag33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5802_1*a*1"/>
  <p:tag name="KSO_WM_TEMPLATE_CATEGORY" val="diagram"/>
  <p:tag name="KSO_WM_TEMPLATE_INDEX" val="20215802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221e83acb85448c9926dd697b299e3d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238b61721cc04e11a950778a74f709e4"/>
  <p:tag name="KSO_WM_UNIT_TEXT_FILL_FORE_SCHEMECOLOR_INDEX_BRIGHTNESS" val="0"/>
  <p:tag name="KSO_WM_UNIT_TEXT_FILL_FORE_SCHEMECOLOR_INDEX" val="13"/>
  <p:tag name="KSO_WM_UNIT_TEXT_FILL_TYPE" val="1"/>
  <p:tag name="KSO_WM_TEMPLATE_ASSEMBLE_XID" val="5fd0b3b11fa9d42129dd3586"/>
  <p:tag name="KSO_WM_TEMPLATE_ASSEMBLE_GROUPID" val="5fd0b3b11fa9d42129dd3586"/>
</p:tagLst>
</file>

<file path=ppt/tags/tag336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5802_1*f*1"/>
  <p:tag name="KSO_WM_TEMPLATE_CATEGORY" val="diagram"/>
  <p:tag name="KSO_WM_TEMPLATE_INDEX" val="20215802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44"/>
  <p:tag name="KSO_WM_UNIT_SHOW_EDIT_AREA_INDICATION" val="1"/>
  <p:tag name="KSO_WM_CHIP_GROUPID" val="5e6b05596848fb12bee65ac8"/>
  <p:tag name="KSO_WM_CHIP_XID" val="5e6b05596848fb12bee65aca"/>
  <p:tag name="KSO_WM_UNIT_DEC_AREA_ID" val="9b1494b9c1f0470cb43b99373a259d7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764253fdcd1e4e5b8cfe3ac1af3278e9"/>
  <p:tag name="KSO_WM_UNIT_SUPPORT_UNIT_TYPE" val="[&quot;d&quot;]"/>
  <p:tag name="KSO_WM_UNIT_TEXT_FILL_FORE_SCHEMECOLOR_INDEX_BRIGHTNESS" val="0.25"/>
  <p:tag name="KSO_WM_UNIT_TEXT_FILL_FORE_SCHEMECOLOR_INDEX" val="13"/>
  <p:tag name="KSO_WM_UNIT_TEXT_FILL_TYPE" val="1"/>
  <p:tag name="KSO_WM_TEMPLATE_ASSEMBLE_XID" val="5fd0b3b11fa9d42129dd3586"/>
  <p:tag name="KSO_WM_TEMPLATE_ASSEMBLE_GROUPID" val="5fd0b3b11fa9d42129dd3586"/>
</p:tagLst>
</file>

<file path=ppt/tags/tag337.xml><?xml version="1.0" encoding="utf-8"?>
<p:tagLst xmlns:p="http://schemas.openxmlformats.org/presentationml/2006/main">
  <p:tag name="KSO_WM_SLIDE_ID" val="diagram20215802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384"/>
  <p:tag name="KSO_WM_SLIDE_POSITION" val="0*0"/>
  <p:tag name="KSO_WM_TAG_VERSION" val="1.0"/>
  <p:tag name="KSO_WM_BEAUTIFY_FLAG" val="#wm#"/>
  <p:tag name="KSO_WM_TEMPLATE_CATEGORY" val="diagram"/>
  <p:tag name="KSO_WM_TEMPLATE_INDEX" val="20215802"/>
  <p:tag name="KSO_WM_SLIDE_LAYOUT" val="a_f"/>
  <p:tag name="KSO_WM_SLIDE_LAYOUT_CNT" val="1_1"/>
  <p:tag name="KSO_WM_SLIDE_BACKGROUND" val="[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5f3b678e478fb0c58a940c"/>
  <p:tag name="KSO_WM_CHIP_FILLPROP" val="[[{&quot;text_align&quot;:&quot;lm&quot;,&quot;text_direction&quot;:&quot;horizontal&quot;,&quot;support_big_font&quot;:false,&quot;picture_toward&quot;:0,&quot;picture_dockside&quot;:[],&quot;fill_id&quot;:&quot;c934b58042b44607bfcc30469ccc57d1&quot;,&quot;fill_align&quot;:&quot;lm&quot;,&quot;chip_types&quot;:[&quot;header&quot;]},{&quot;text_align&quot;:&quot;lm&quot;,&quot;text_direction&quot;:&quot;horizontal&quot;,&quot;support_big_font&quot;:false,&quot;picture_toward&quot;:0,&quot;picture_dockside&quot;:[],&quot;fill_id&quot;:&quot;aae3729e0a0d44488f1a088171be5691&quot;,&quot;fill_align&quot;:&quot;cm&quot;,&quot;chip_types&quot;:[&quot;text&quot;,&quot;picture&quot;]}]]"/>
  <p:tag name="KSO_WM_SLIDE_LAYOUT_INFO" val="{&quot;id&quot;:&quot;2020-12-09T19:23:29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0-12-09T19:23:29&quot;,&quot;margin&quot;:{&quot;bottom&quot;:0.42300000786781311,&quot;left&quot;:0.95249998569488525,&quot;right&quot;:0.95249998569488525,&quot;top&quot;:0.42300000786781311},&quot;type&quot;:0},{&quot;id&quot;:&quot;2020-12-09T19:23:29&quot;,&quot;margin&quot;:{&quot;bottom&quot;:1.6940000057220459,&quot;left&quot;:1.2697499990463257,&quot;right&quot;:1.2697499990463257,&quot;top&quot;:1.6929999589920044},&quot;type&quot;:0}],&quot;type&quot;:0}"/>
  <p:tag name="FIXED_XID_TMP" val="5f5ee1ca4d6848d78f644aeb"/>
  <p:tag name="KSO_WM_CHIP_DECFILLPROP" val="[]"/>
  <p:tag name="KSO_WM_SLIDE_CAN_ADD_NAVIGATION" val="1"/>
  <p:tag name="KSO_WM_CHIP_GROUPID" val="5f5ee1ca4d6848d78f644aeb"/>
  <p:tag name="KSO_WM_SLIDE_BK_DARK_LIGHT" val="2"/>
  <p:tag name="KSO_WM_SLIDE_BACKGROUND_TYPE" val="navigation"/>
  <p:tag name="KSO_WM_SLIDE_SUPPORT_FEATURE_TYPE" val="0"/>
  <p:tag name="KSO_WM_TEMPLATE_ASSEMBLE_XID" val="5fd0b3b11fa9d42129dd3586"/>
  <p:tag name="KSO_WM_TEMPLATE_ASSEMBLE_GROUPID" val="5fd0b3b11fa9d42129dd3586"/>
</p:tagLst>
</file>

<file path=ppt/tags/tag338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  <p:tag name="WM_BEAUTIFY_SHAPE_IDENTITY" val="{08b1fa39-aec5-41c9-af9b-41d2d3025bc4}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3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WM_BEAUTIFY_SHAPE_IDENTITY" val="{1dc75118-e821-419a-b654-01946deac900}"/>
  <p:tag name="KSO_WM_UNIT_TYPE" val="i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WM_BEAUTIFY_SHAPE_IDENTITY" val="{6aa838d2-8fd8-4cf9-8fc0-35f7bbdc4dc3}"/>
  <p:tag name="KSO_WM_UNIT_TYPE" val="i"/>
</p:tagLst>
</file>

<file path=ppt/tags/tag34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5802_1*a*1"/>
  <p:tag name="KSO_WM_TEMPLATE_CATEGORY" val="diagram"/>
  <p:tag name="KSO_WM_TEMPLATE_INDEX" val="20215802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221e83acb85448c9926dd697b299e3d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238b61721cc04e11a950778a74f709e4"/>
  <p:tag name="KSO_WM_UNIT_TEXT_FILL_FORE_SCHEMECOLOR_INDEX_BRIGHTNESS" val="0"/>
  <p:tag name="KSO_WM_UNIT_TEXT_FILL_FORE_SCHEMECOLOR_INDEX" val="13"/>
  <p:tag name="KSO_WM_UNIT_TEXT_FILL_TYPE" val="1"/>
  <p:tag name="KSO_WM_TEMPLATE_ASSEMBLE_XID" val="5fd0b3b11fa9d42129dd3586"/>
  <p:tag name="KSO_WM_TEMPLATE_ASSEMBLE_GROUPID" val="5fd0b3b11fa9d42129dd3586"/>
</p:tagLst>
</file>

<file path=ppt/tags/tag342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5802_1*f*1"/>
  <p:tag name="KSO_WM_TEMPLATE_CATEGORY" val="diagram"/>
  <p:tag name="KSO_WM_TEMPLATE_INDEX" val="20215802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44"/>
  <p:tag name="KSO_WM_UNIT_SHOW_EDIT_AREA_INDICATION" val="1"/>
  <p:tag name="KSO_WM_CHIP_GROUPID" val="5e6b05596848fb12bee65ac8"/>
  <p:tag name="KSO_WM_CHIP_XID" val="5e6b05596848fb12bee65aca"/>
  <p:tag name="KSO_WM_UNIT_DEC_AREA_ID" val="9b1494b9c1f0470cb43b99373a259d7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764253fdcd1e4e5b8cfe3ac1af3278e9"/>
  <p:tag name="KSO_WM_UNIT_SUPPORT_UNIT_TYPE" val="[&quot;d&quot;]"/>
  <p:tag name="KSO_WM_UNIT_TEXT_FILL_FORE_SCHEMECOLOR_INDEX_BRIGHTNESS" val="0.25"/>
  <p:tag name="KSO_WM_UNIT_TEXT_FILL_FORE_SCHEMECOLOR_INDEX" val="13"/>
  <p:tag name="KSO_WM_UNIT_TEXT_FILL_TYPE" val="1"/>
  <p:tag name="KSO_WM_TEMPLATE_ASSEMBLE_XID" val="5fd0b3b11fa9d42129dd3586"/>
  <p:tag name="KSO_WM_TEMPLATE_ASSEMBLE_GROUPID" val="5fd0b3b11fa9d42129dd3586"/>
</p:tagLst>
</file>

<file path=ppt/tags/tag343.xml><?xml version="1.0" encoding="utf-8"?>
<p:tagLst xmlns:p="http://schemas.openxmlformats.org/presentationml/2006/main">
  <p:tag name="KSO_WM_SLIDE_ID" val="diagram20215802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384"/>
  <p:tag name="KSO_WM_SLIDE_POSITION" val="0*0"/>
  <p:tag name="KSO_WM_TAG_VERSION" val="1.0"/>
  <p:tag name="KSO_WM_BEAUTIFY_FLAG" val="#wm#"/>
  <p:tag name="KSO_WM_TEMPLATE_CATEGORY" val="diagram"/>
  <p:tag name="KSO_WM_TEMPLATE_INDEX" val="20215802"/>
  <p:tag name="KSO_WM_SLIDE_LAYOUT" val="a_f"/>
  <p:tag name="KSO_WM_SLIDE_LAYOUT_CNT" val="1_1"/>
  <p:tag name="KSO_WM_SLIDE_LAYOUT_INFO" val="{&quot;id&quot;:&quot;2020-12-09T19:23:29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0-12-09T19:23:29&quot;,&quot;margin&quot;:{&quot;bottom&quot;:0.42300000786781311,&quot;left&quot;:0.95249998569488525,&quot;right&quot;:0.95249998569488525,&quot;top&quot;:0.42300000786781311},&quot;type&quot;:0},{&quot;id&quot;:&quot;2020-12-09T19:23:29&quot;,&quot;margin&quot;:{&quot;bottom&quot;:1.6940000057220459,&quot;left&quot;:1.2697499990463257,&quot;right&quot;:1.2697499990463257,&quot;top&quot;:1.6929999589920044},&quot;type&quot;:0}],&quot;type&quot;:0}"/>
  <p:tag name="KSO_WM_SLIDE_BACKGROUND" val="[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5f3b678e478fb0c58a940c"/>
  <p:tag name="KSO_WM_CHIP_FILLPROP" val="[[{&quot;text_align&quot;:&quot;lm&quot;,&quot;text_direction&quot;:&quot;horizontal&quot;,&quot;support_big_font&quot;:false,&quot;picture_toward&quot;:0,&quot;picture_dockside&quot;:[],&quot;fill_id&quot;:&quot;c934b58042b44607bfcc30469ccc57d1&quot;,&quot;fill_align&quot;:&quot;lm&quot;,&quot;chip_types&quot;:[&quot;header&quot;]},{&quot;text_align&quot;:&quot;lm&quot;,&quot;text_direction&quot;:&quot;horizontal&quot;,&quot;support_big_font&quot;:false,&quot;picture_toward&quot;:0,&quot;picture_dockside&quot;:[],&quot;fill_id&quot;:&quot;aae3729e0a0d44488f1a088171be5691&quot;,&quot;fill_align&quot;:&quot;cm&quot;,&quot;chip_types&quot;:[&quot;text&quot;,&quot;picture&quot;]}]]"/>
  <p:tag name="FIXED_XID_TMP" val="5f5ee1ca4d6848d78f644aeb"/>
  <p:tag name="KSO_WM_CHIP_DECFILLPROP" val="[]"/>
  <p:tag name="KSO_WM_SLIDE_CAN_ADD_NAVIGATION" val="1"/>
  <p:tag name="KSO_WM_CHIP_GROUPID" val="5f5ee1ca4d6848d78f644aeb"/>
  <p:tag name="KSO_WM_SLIDE_BK_DARK_LIGHT" val="2"/>
  <p:tag name="KSO_WM_SLIDE_BACKGROUND_TYPE" val="navigation"/>
  <p:tag name="KSO_WM_SLIDE_SUPPORT_FEATURE_TYPE" val="0"/>
  <p:tag name="KSO_WM_TEMPLATE_ASSEMBLE_XID" val="5fd0b3b11fa9d42129dd3586"/>
  <p:tag name="KSO_WM_TEMPLATE_ASSEMBLE_GROUPID" val="5fd0b3b11fa9d42129dd3586"/>
</p:tagLst>
</file>

<file path=ppt/tags/tag344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  <p:tag name="WM_BEAUTIFY_SHAPE_IDENTITY" val="{f4e31e6a-1ad1-4102-9085-af890b0a26e3}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4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WM_BEAUTIFY_SHAPE_IDENTITY" val="{ed1278dc-c4ef-43e0-8f4c-6048896d861f}"/>
  <p:tag name="KSO_WM_UNIT_TYPE" val="i"/>
</p:tagLst>
</file>

<file path=ppt/tags/tag34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WM_BEAUTIFY_SHAPE_IDENTITY" val="{1930dcdc-548d-4506-b56b-ca958d5bcf07}"/>
  <p:tag name="KSO_WM_UNIT_TYPE" val="i"/>
</p:tagLst>
</file>

<file path=ppt/tags/tag347.xml><?xml version="1.0" encoding="utf-8"?>
<p:tagLst xmlns:p="http://schemas.openxmlformats.org/presentationml/2006/main">
  <p:tag name="KSO_WM_UNIT_VALUE" val="1227*1058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5557_1*d*1"/>
  <p:tag name="KSO_WM_TEMPLATE_CATEGORY" val="diagram"/>
  <p:tag name="KSO_WM_TEMPLATE_INDEX" val="20215557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8667922534574afaaf8b3d6e64d5783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aabd1edd26ce403abb60390fdb20d486"/>
  <p:tag name="KSO_WM_UNIT_PLACING_PICTURE" val="aabd1edd26ce403abb60390fdb20d486"/>
  <p:tag name="KSO_WM_UNIT_SUPPORT_UNIT_TYPE" val="[&quot;d&quot;,&quot;α&quot;,&quot;β&quot;]"/>
  <p:tag name="KSO_WM_TEMPLATE_ASSEMBLE_XID" val="5fd0b4031fa9d42129dd35fa"/>
  <p:tag name="KSO_WM_TEMPLATE_ASSEMBLE_GROUPID" val="5fd0b4031fa9d42129dd35fa"/>
  <p:tag name="KSO_WM_UNIT_PLACING_PICTURE_USER_VIEWPORT" val="{&quot;height&quot;:5220,&quot;width&quot;:4500}"/>
</p:tagLst>
</file>

<file path=ppt/tags/tag34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5802_1*a*1"/>
  <p:tag name="KSO_WM_TEMPLATE_CATEGORY" val="diagram"/>
  <p:tag name="KSO_WM_TEMPLATE_INDEX" val="20215802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221e83acb85448c9926dd697b299e3d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238b61721cc04e11a950778a74f709e4"/>
  <p:tag name="KSO_WM_UNIT_TEXT_FILL_FORE_SCHEMECOLOR_INDEX_BRIGHTNESS" val="0"/>
  <p:tag name="KSO_WM_UNIT_TEXT_FILL_FORE_SCHEMECOLOR_INDEX" val="13"/>
  <p:tag name="KSO_WM_UNIT_TEXT_FILL_TYPE" val="1"/>
  <p:tag name="KSO_WM_TEMPLATE_ASSEMBLE_XID" val="5fd0b3b11fa9d42129dd3586"/>
  <p:tag name="KSO_WM_TEMPLATE_ASSEMBLE_GROUPID" val="5fd0b3b11fa9d42129dd3586"/>
</p:tagLst>
</file>

<file path=ppt/tags/tag349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5802_1*f*1"/>
  <p:tag name="KSO_WM_TEMPLATE_CATEGORY" val="diagram"/>
  <p:tag name="KSO_WM_TEMPLATE_INDEX" val="20215802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44"/>
  <p:tag name="KSO_WM_UNIT_SHOW_EDIT_AREA_INDICATION" val="1"/>
  <p:tag name="KSO_WM_CHIP_GROUPID" val="5e6b05596848fb12bee65ac8"/>
  <p:tag name="KSO_WM_CHIP_XID" val="5e6b05596848fb12bee65aca"/>
  <p:tag name="KSO_WM_UNIT_DEC_AREA_ID" val="9b1494b9c1f0470cb43b99373a259d7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764253fdcd1e4e5b8cfe3ac1af3278e9"/>
  <p:tag name="KSO_WM_UNIT_SUPPORT_UNIT_TYPE" val="[&quot;d&quot;]"/>
  <p:tag name="KSO_WM_UNIT_TEXT_FILL_FORE_SCHEMECOLOR_INDEX_BRIGHTNESS" val="0.25"/>
  <p:tag name="KSO_WM_UNIT_TEXT_FILL_FORE_SCHEMECOLOR_INDEX" val="13"/>
  <p:tag name="KSO_WM_UNIT_TEXT_FILL_TYPE" val="1"/>
  <p:tag name="KSO_WM_TEMPLATE_ASSEMBLE_XID" val="5fd0b3b11fa9d42129dd3586"/>
  <p:tag name="KSO_WM_TEMPLATE_ASSEMBLE_GROUPID" val="5fd0b3b11fa9d42129dd3586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SLIDE_ID" val="diagram20215802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5802"/>
  <p:tag name="KSO_WM_SLIDE_LAYOUT" val="a_f"/>
  <p:tag name="KSO_WM_SLIDE_LAYOUT_CNT" val="1_1"/>
  <p:tag name="KSO_WM_TEMPLATE_THUMBS_INDEX" val="1、4、7、12、13、14、15、16、17、18、20、24、25、28、33、36、40、43、44"/>
  <p:tag name="KSO_WM_SLIDE_LAYOUT_INFO" val="{&quot;id&quot;:&quot;2020-12-09T19:23:29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0-12-09T19:23:29&quot;,&quot;margin&quot;:{&quot;bottom&quot;:0.42300000786781311,&quot;left&quot;:0.95249998569488525,&quot;right&quot;:0.95249998569488525,&quot;top&quot;:0.42300000786781311},&quot;type&quot;:0},{&quot;id&quot;:&quot;2020-12-09T19:23:29&quot;,&quot;margin&quot;:{&quot;bottom&quot;:1.6940000057220459,&quot;left&quot;:1.2697499990463257,&quot;right&quot;:1.2697499990463257,&quot;top&quot;:1.6929999589920044},&quot;type&quot;:0}],&quot;type&quot;:0}"/>
  <p:tag name="KSO_WM_SLIDE_BACKGROUND" val="[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5f3b678e478fb0c58a940c"/>
  <p:tag name="KSO_WM_CHIP_FILLPROP" val="[[{&quot;text_align&quot;:&quot;lm&quot;,&quot;text_direction&quot;:&quot;horizontal&quot;,&quot;support_big_font&quot;:false,&quot;picture_toward&quot;:0,&quot;picture_dockside&quot;:[],&quot;fill_id&quot;:&quot;c934b58042b44607bfcc30469ccc57d1&quot;,&quot;fill_align&quot;:&quot;lm&quot;,&quot;chip_types&quot;:[&quot;header&quot;]},{&quot;text_align&quot;:&quot;lm&quot;,&quot;text_direction&quot;:&quot;horizontal&quot;,&quot;support_big_font&quot;:false,&quot;picture_toward&quot;:0,&quot;picture_dockside&quot;:[],&quot;fill_id&quot;:&quot;aae3729e0a0d44488f1a088171be5691&quot;,&quot;fill_align&quot;:&quot;cm&quot;,&quot;chip_types&quot;:[&quot;text&quot;,&quot;picture&quot;]}]]"/>
  <p:tag name="FIXED_XID_TMP" val="5f5ee1ca4d6848d78f644aeb"/>
  <p:tag name="KSO_WM_CHIP_DECFILLPROP" val="[]"/>
  <p:tag name="KSO_WM_SLIDE_CAN_ADD_NAVIGATION" val="1"/>
  <p:tag name="KSO_WM_CHIP_GROUPID" val="5f5ee1ca4d6848d78f644aeb"/>
  <p:tag name="KSO_WM_SLIDE_BK_DARK_LIGHT" val="2"/>
  <p:tag name="KSO_WM_SLIDE_BACKGROUND_TYPE" val="navigation"/>
  <p:tag name="KSO_WM_SLIDE_SUPPORT_FEATURE_TYPE" val="0"/>
  <p:tag name="KSO_WM_SLIDE_SAME_FONT_SIZE" val="1"/>
  <p:tag name="KSO_WM_TEMPLATE_ASSEMBLE_XID" val="5fd0b3b11fa9d42129dd3586"/>
  <p:tag name="KSO_WM_TEMPLATE_ASSEMBLE_GROUPID" val="5fd0b3b11fa9d42129dd3586"/>
  <p:tag name="KSO_WM_SLIDE_SIZE" val="960*384"/>
  <p:tag name="KSO_WM_SLIDE_POSITION" val="0*0"/>
</p:tagLst>
</file>

<file path=ppt/tags/tag351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  <p:tag name="WM_BEAUTIFY_SHAPE_IDENTITY" val="{e172d318-a6ed-49c0-94e9-dad20d4028e9}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5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WM_BEAUTIFY_SHAPE_IDENTITY" val="{fbca7cb9-5404-4dd5-9534-a2938306839c}"/>
  <p:tag name="KSO_WM_UNIT_TYPE" val="i"/>
</p:tagLst>
</file>

<file path=ppt/tags/tag35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WM_BEAUTIFY_SHAPE_IDENTITY" val="{fd4c2e92-94b9-436e-84fb-413b3cfc911a}"/>
  <p:tag name="KSO_WM_UNIT_TYPE" val="i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4717_1*i*2"/>
  <p:tag name="KSO_WM_TEMPLATE_CATEGORY" val="diagram"/>
  <p:tag name="KSO_WM_TEMPLATE_INDEX" val="2021471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36560fcab6a54bdc90b67b924a8f9cd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f5ee1ca4d6848d78f644aeb"/>
  <p:tag name="KSO_WM_CHIP_XID" val="5f5f3b668e478fb0c58a9408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480"/>
  <p:tag name="KSO_WM_TEMPLATE_ASSEMBLE_XID" val="5fd0b3aa1fa9d42129dd3584"/>
  <p:tag name="KSO_WM_TEMPLATE_ASSEMBLE_GROUPID" val="5fd0b3aa1fa9d42129dd3584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14717_1*i*3"/>
  <p:tag name="KSO_WM_TEMPLATE_CATEGORY" val="diagram"/>
  <p:tag name="KSO_WM_TEMPLATE_INDEX" val="2021471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608fd04aa72e4ec6a63c33189090d4c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f5ee1ca4d6848d78f644aeb"/>
  <p:tag name="KSO_WM_CHIP_XID" val="5f5f3b668e478fb0c58a9408"/>
  <p:tag name="KSO_WM_UNIT_FILL_FORE_SCHEMECOLOR_INDEX_BRIGHTNESS" val="0"/>
  <p:tag name="KSO_WM_UNIT_FILL_FORE_SCHEMECOLOR_INDEX" val="16"/>
  <p:tag name="KSO_WM_UNIT_FILL_TYPE" val="1"/>
  <p:tag name="KSO_WM_UNIT_SHADOW_SCHEMECOLOR_INDEX_BRIGHTNESS" val="-0.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UNIT_VALUE" val="468"/>
  <p:tag name="KSO_WM_TEMPLATE_ASSEMBLE_XID" val="5fd0b3aa1fa9d42129dd3584"/>
  <p:tag name="KSO_WM_TEMPLATE_ASSEMBLE_GROUPID" val="5fd0b3aa1fa9d42129dd3584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14717_1*i*5"/>
  <p:tag name="KSO_WM_TEMPLATE_CATEGORY" val="diagram"/>
  <p:tag name="KSO_WM_TEMPLATE_INDEX" val="20214717"/>
  <p:tag name="KSO_WM_UNIT_LAYERLEVEL" val="1"/>
  <p:tag name="KSO_WM_TAG_VERSION" val="1.0"/>
  <p:tag name="KSO_WM_BEAUTIFY_FLAG" val="#wm#"/>
  <p:tag name="KSO_WM_UNIT_SM_LIMIT_TYPE" val="2"/>
  <p:tag name="KSO_WM_CHIP_GROUPID" val="5f5ee1ca4d6848d78f644aeb"/>
  <p:tag name="KSO_WM_CHIP_XID" val="5f5f3b668e478fb0c58a9408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5fd0b3aa1fa9d42129dd3584"/>
  <p:tag name="KSO_WM_TEMPLATE_ASSEMBLE_GROUPID" val="5fd0b3aa1fa9d42129dd3584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14717_1*i*6"/>
  <p:tag name="KSO_WM_TEMPLATE_CATEGORY" val="diagram"/>
  <p:tag name="KSO_WM_TEMPLATE_INDEX" val="20214717"/>
  <p:tag name="KSO_WM_UNIT_LAYERLEVEL" val="1"/>
  <p:tag name="KSO_WM_TAG_VERSION" val="1.0"/>
  <p:tag name="KSO_WM_BEAUTIFY_FLAG" val="#wm#"/>
  <p:tag name="KSO_WM_UNIT_SM_LIMIT_TYPE" val="2"/>
  <p:tag name="KSO_WM_CHIP_GROUPID" val="5f5ee1ca4d6848d78f644aeb"/>
  <p:tag name="KSO_WM_CHIP_XID" val="5f5f3b668e478fb0c58a9408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5fd0b3aa1fa9d42129dd3584"/>
  <p:tag name="KSO_WM_TEMPLATE_ASSEMBLE_GROUPID" val="5fd0b3aa1fa9d42129dd3584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14717_1*i*7"/>
  <p:tag name="KSO_WM_TEMPLATE_CATEGORY" val="diagram"/>
  <p:tag name="KSO_WM_TEMPLATE_INDEX" val="20214717"/>
  <p:tag name="KSO_WM_UNIT_LAYERLEVEL" val="1"/>
  <p:tag name="KSO_WM_TAG_VERSION" val="1.0"/>
  <p:tag name="KSO_WM_BEAUTIFY_FLAG" val="#wm#"/>
  <p:tag name="KSO_WM_UNIT_SM_LIMIT_TYPE" val="2"/>
  <p:tag name="KSO_WM_CHIP_GROUPID" val="5f5ee1ca4d6848d78f644aeb"/>
  <p:tag name="KSO_WM_CHIP_XID" val="5f5f3b668e478fb0c58a9408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5fd0b3aa1fa9d42129dd3584"/>
  <p:tag name="KSO_WM_TEMPLATE_ASSEMBLE_GROUPID" val="5fd0b3aa1fa9d42129dd3584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diagram20214717_1*i*9"/>
  <p:tag name="KSO_WM_TEMPLATE_CATEGORY" val="diagram"/>
  <p:tag name="KSO_WM_TEMPLATE_INDEX" val="20214717"/>
  <p:tag name="KSO_WM_UNIT_LAYERLEVEL" val="1"/>
  <p:tag name="KSO_WM_TAG_VERSION" val="1.0"/>
  <p:tag name="KSO_WM_BEAUTIFY_FLAG" val="#wm#"/>
  <p:tag name="KSO_WM_UNIT_SM_LIMIT_TYPE" val="2"/>
  <p:tag name="KSO_WM_CHIP_GROUPID" val="5f5ee1ca4d6848d78f644aeb"/>
  <p:tag name="KSO_WM_CHIP_XID" val="5f5f3b668e478fb0c58a9408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5fd0b3aa1fa9d42129dd3584"/>
  <p:tag name="KSO_WM_TEMPLATE_ASSEMBLE_GROUPID" val="5fd0b3aa1fa9d42129dd3584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diagram20214717_1*i*10"/>
  <p:tag name="KSO_WM_TEMPLATE_CATEGORY" val="diagram"/>
  <p:tag name="KSO_WM_TEMPLATE_INDEX" val="20214717"/>
  <p:tag name="KSO_WM_UNIT_LAYERLEVEL" val="1"/>
  <p:tag name="KSO_WM_TAG_VERSION" val="1.0"/>
  <p:tag name="KSO_WM_BEAUTIFY_FLAG" val="#wm#"/>
  <p:tag name="KSO_WM_UNIT_SM_LIMIT_TYPE" val="2"/>
  <p:tag name="KSO_WM_CHIP_GROUPID" val="5f5ee1ca4d6848d78f644aeb"/>
  <p:tag name="KSO_WM_CHIP_XID" val="5f5f3b668e478fb0c58a9408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5fd0b3aa1fa9d42129dd3584"/>
  <p:tag name="KSO_WM_TEMPLATE_ASSEMBLE_GROUPID" val="5fd0b3aa1fa9d42129dd3584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14717_1*i*11"/>
  <p:tag name="KSO_WM_TEMPLATE_CATEGORY" val="diagram"/>
  <p:tag name="KSO_WM_TEMPLATE_INDEX" val="20214717"/>
  <p:tag name="KSO_WM_UNIT_LAYERLEVEL" val="1"/>
  <p:tag name="KSO_WM_TAG_VERSION" val="1.0"/>
  <p:tag name="KSO_WM_BEAUTIFY_FLAG" val="#wm#"/>
  <p:tag name="KSO_WM_UNIT_SM_LIMIT_TYPE" val="2"/>
  <p:tag name="KSO_WM_CHIP_GROUPID" val="5f5ee1ca4d6848d78f644aeb"/>
  <p:tag name="KSO_WM_CHIP_XID" val="5f5f3b668e478fb0c58a9408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5fd0b3aa1fa9d42129dd3584"/>
  <p:tag name="KSO_WM_TEMPLATE_ASSEMBLE_GROUPID" val="5fd0b3aa1fa9d42129dd3584"/>
</p:tagLst>
</file>

<file path=ppt/tags/tag36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4717_1*a*1"/>
  <p:tag name="KSO_WM_TEMPLATE_CATEGORY" val="diagram"/>
  <p:tag name="KSO_WM_TEMPLATE_INDEX" val="20214717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ffbe144a65704ade8528bd16e88ee1f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f50115a2a5dc4cf19bf7d6ee7bc1d56d"/>
  <p:tag name="KSO_WM_UNIT_TEXT_FILL_FORE_SCHEMECOLOR_INDEX_BRIGHTNESS" val="0"/>
  <p:tag name="KSO_WM_UNIT_TEXT_FILL_FORE_SCHEMECOLOR_INDEX" val="13"/>
  <p:tag name="KSO_WM_UNIT_TEXT_FILL_TYPE" val="1"/>
  <p:tag name="KSO_WM_TEMPLATE_ASSEMBLE_XID" val="5fd0b3aa1fa9d42129dd3584"/>
  <p:tag name="KSO_WM_TEMPLATE_ASSEMBLE_GROUPID" val="5fd0b3aa1fa9d42129dd3584"/>
</p:tagLst>
</file>

<file path=ppt/tags/tag36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小标题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diagram20214717_1*h_a*1_1"/>
  <p:tag name="KSO_WM_TEMPLATE_CATEGORY" val="diagram"/>
  <p:tag name="KSO_WM_TEMPLATE_INDEX" val="20214717"/>
  <p:tag name="KSO_WM_UNIT_LAYERLEVEL" val="1_1"/>
  <p:tag name="KSO_WM_TAG_VERSION" val="1.0"/>
  <p:tag name="KSO_WM_BEAUTIFY_FLAG" val="#wm#"/>
  <p:tag name="KSO_WM_UNIT_DEFAULT_FONT" val="18;24;2"/>
  <p:tag name="KSO_WM_UNIT_BLOCK" val="0"/>
  <p:tag name="KSO_WM_UNIT_SHOW_EDIT_AREA_INDICATION" val="1"/>
  <p:tag name="KSO_WM_CHIP_GROUPID" val="5e6b05b36848fb12bee65ad8"/>
  <p:tag name="KSO_WM_CHIP_XID" val="5e6b05b36848fb12bee65ada"/>
  <p:tag name="KSO_WM_UNIT_DEC_AREA_ID" val="7de3af1f104548879894cd5abf1ab0ff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189a4af4d00b4d0aa0f6643d88b6348a"/>
  <p:tag name="KSO_WM_UNIT_TEXT_FILL_FORE_SCHEMECOLOR_INDEX_BRIGHTNESS" val="0"/>
  <p:tag name="KSO_WM_UNIT_TEXT_FILL_FORE_SCHEMECOLOR_INDEX" val="13"/>
  <p:tag name="KSO_WM_UNIT_TEXT_FILL_TYPE" val="1"/>
  <p:tag name="KSO_WM_TEMPLATE_ASSEMBLE_XID" val="5fd0b3aa1fa9d42129dd3584"/>
  <p:tag name="KSO_WM_TEMPLATE_ASSEMBLE_GROUPID" val="5fd0b3aa1fa9d42129dd3584"/>
</p:tagLst>
</file>

<file path=ppt/tags/tag364.xml><?xml version="1.0" encoding="utf-8"?>
<p:tagLst xmlns:p="http://schemas.openxmlformats.org/presentationml/2006/main">
  <p:tag name="KSO_WM_UNIT_TEX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diagram20214717_1*h_f*1_1"/>
  <p:tag name="KSO_WM_TEMPLATE_CATEGORY" val="diagram"/>
  <p:tag name="KSO_WM_TEMPLATE_INDEX" val="20214717"/>
  <p:tag name="KSO_WM_UNIT_LAYERLEVEL" val="1_1"/>
  <p:tag name="KSO_WM_TAG_VERSION" val="1.0"/>
  <p:tag name="KSO_WM_BEAUTIFY_FLAG" val="#wm#"/>
  <p:tag name="KSO_WM_UNIT_SUBTYPE" val="a"/>
  <p:tag name="KSO_WM_UNIT_DEFAULT_FONT" val="14;20;2"/>
  <p:tag name="KSO_WM_UNIT_BLOCK" val="0"/>
  <p:tag name="KSO_WM_UNIT_VALUE" val="112"/>
  <p:tag name="KSO_WM_UNIT_SHOW_EDIT_AREA_INDICATION" val="1"/>
  <p:tag name="KSO_WM_CHIP_GROUPID" val="5e6b05b36848fb12bee65ad8"/>
  <p:tag name="KSO_WM_CHIP_XID" val="5e6b05b36848fb12bee65ada"/>
  <p:tag name="KSO_WM_UNIT_DEC_AREA_ID" val="9f9d2f27d79245288ebd37ccb0f4a08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189a4af4d00b4d0aa0f6643d88b6348a"/>
  <p:tag name="KSO_WM_UNIT_TEXT_FILL_FORE_SCHEMECOLOR_INDEX_BRIGHTNESS" val="0.25"/>
  <p:tag name="KSO_WM_UNIT_TEXT_FILL_FORE_SCHEMECOLOR_INDEX" val="13"/>
  <p:tag name="KSO_WM_UNIT_TEXT_FILL_TYPE" val="1"/>
  <p:tag name="KSO_WM_TEMPLATE_ASSEMBLE_XID" val="5fd0b3aa1fa9d42129dd3584"/>
  <p:tag name="KSO_WM_TEMPLATE_ASSEMBLE_GROUPID" val="5fd0b3aa1fa9d42129dd3584"/>
</p:tagLst>
</file>

<file path=ppt/tags/tag365.xml><?xml version="1.0" encoding="utf-8"?>
<p:tagLst xmlns:p="http://schemas.openxmlformats.org/presentationml/2006/main">
  <p:tag name="KSO_WM_SLIDE_ID" val="diagram20214717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563.953*132.701"/>
  <p:tag name="KSO_WM_SLIDE_POSITION" val="204.002*263.302"/>
  <p:tag name="KSO_WM_TAG_VERSION" val="1.0"/>
  <p:tag name="KSO_WM_BEAUTIFY_FLAG" val="#wm#"/>
  <p:tag name="KSO_WM_TEMPLATE_CATEGORY" val="diagram"/>
  <p:tag name="KSO_WM_TEMPLATE_INDEX" val="20214717"/>
  <p:tag name="KSO_WM_SLIDE_LAYOUT" val="a_h"/>
  <p:tag name="KSO_WM_SLIDE_LAYOUT_CNT" val="1_1"/>
  <p:tag name="KSO_WM_SLIDE_LAYOUT_INFO" val="{&quot;id&quot;:&quot;2020-12-09T19:23:22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0-12-09T19:23:22&quot;,&quot;margin&quot;:{&quot;bottom&quot;:0.42300000786781311,&quot;left&quot;:0.95249998569488525,&quot;right&quot;:0.95249998569488525,&quot;top&quot;:0.42300000786781311},&quot;type&quot;:0},{&quot;id&quot;:&quot;2020-12-09T19:23:22&quot;,&quot;margin&quot;:{&quot;bottom&quot;:4.2329998016357422,&quot;left&quot;:4.7624998092651367,&quot;right&quot;:4.4452495574951172,&quot;top&quot;:4.2329998016357422},&quot;maxSize&quot;:{&quot;size1&quot;:55.89787074415824},&quot;minSize&quot;:{&quot;size1&quot;:39.997870744158234},&quot;normalSize&quot;:{&quot;size1&quot;:46.66176070101244},&quot;subLayout&quot;:[{&quot;id&quot;:&quot;2020-12-09T19:23:22&quot;,&quot;margin&quot;:{&quot;bottom&quot;:0.046929728239774704,&quot;left&quot;:4.7624998092651367,&quot;right&quot;:4.4452495574951172,&quot;top&quot;:4.2329998016357422},&quot;type&quot;:0},{&quot;id&quot;:&quot;2020-12-09T19:23:22&quot;,&quot;margin&quot;:{&quot;bottom&quot;:4.2329998016357422,&quot;left&quot;:4.7624998092651367,&quot;right&quot;:4.4452495574951172,&quot;top&quot;:0.14886191487312317},&quot;type&quot;:0}],&quot;type&quot;:0}],&quot;type&quot;:0}"/>
  <p:tag name="KSO_WM_SLIDE_BACKGROUND" val="[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big_font&quot;:false,&quot;picture_toward&quot;:0,&quot;picture_dockside&quot;:[],&quot;fill_id&quot;:&quot;c934b58042b44607bfcc30469ccc57d1&quot;,&quot;fill_align&quot;:&quot;lm&quot;,&quot;chip_types&quot;:[&quot;header&quot;]},{&quot;text_align&quot;:&quot;lm&quot;,&quot;text_direction&quot;:&quot;horizontal&quot;,&quot;support_big_font&quot;:false,&quot;picture_toward&quot;:0,&quot;picture_dockside&quot;:[],&quot;fill_id&quot;:&quot;1f78b58308e94978b285532b2378b13d&quot;,&quot;fill_align&quot;:&quot;cm&quot;,&quot;chip_types&quot;:[&quot;text&quot;,&quot;picture&quot;,&quot;chart&quot;,&quot;table&quot;]}]]"/>
  <p:tag name="KSO_WM_CHIP_DECFILLPROP" val="[]"/>
  <p:tag name="KSO_WM_CHIP_XID" val="5f5f3b668e478fb0c58a9408"/>
  <p:tag name="KSO_WM_CHIP_GROUPID" val="5f5ee1ca4d6848d78f644aeb"/>
  <p:tag name="KSO_WM_SLIDE_BK_DARK_LIGHT" val="2"/>
  <p:tag name="KSO_WM_SLIDE_BACKGROUND_TYPE" val="navigation"/>
  <p:tag name="KSO_WM_SLIDE_SUPPORT_FEATURE_TYPE" val="0"/>
  <p:tag name="KSO_WM_TEMPLATE_ASSEMBLE_XID" val="5fd0b3aa1fa9d42129dd3584"/>
  <p:tag name="KSO_WM_TEMPLATE_ASSEMBLE_GROUPID" val="5fd0b3aa1fa9d42129dd3584"/>
</p:tagLst>
</file>

<file path=ppt/tags/tag366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  <p:tag name="WM_BEAUTIFY_SHAPE_IDENTITY" val="{12489035-b032-46ed-be74-612cab16b89b}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6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WM_BEAUTIFY_SHAPE_IDENTITY" val="{12dbfde8-84bf-484d-ad2a-235b8aabf803}"/>
  <p:tag name="KSO_WM_UNIT_TYPE" val="i"/>
</p:tagLst>
</file>

<file path=ppt/tags/tag36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WM_BEAUTIFY_SHAPE_IDENTITY" val="{60b98dab-0f38-438b-80bb-4513cc8aeea6}"/>
  <p:tag name="KSO_WM_UNIT_TYPE" val="i"/>
</p:tagLst>
</file>

<file path=ppt/tags/tag36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5802_1*a*1"/>
  <p:tag name="KSO_WM_TEMPLATE_CATEGORY" val="diagram"/>
  <p:tag name="KSO_WM_TEMPLATE_INDEX" val="20215802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221e83acb85448c9926dd697b299e3d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238b61721cc04e11a950778a74f709e4"/>
  <p:tag name="KSO_WM_UNIT_TEXT_FILL_FORE_SCHEMECOLOR_INDEX_BRIGHTNESS" val="0"/>
  <p:tag name="KSO_WM_UNIT_TEXT_FILL_FORE_SCHEMECOLOR_INDEX" val="13"/>
  <p:tag name="KSO_WM_UNIT_TEXT_FILL_TYPE" val="1"/>
  <p:tag name="KSO_WM_TEMPLATE_ASSEMBLE_XID" val="5fd0b3b11fa9d42129dd3586"/>
  <p:tag name="KSO_WM_TEMPLATE_ASSEMBLE_GROUPID" val="5fd0b3b11fa9d42129dd3586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5802_1*f*1"/>
  <p:tag name="KSO_WM_TEMPLATE_CATEGORY" val="diagram"/>
  <p:tag name="KSO_WM_TEMPLATE_INDEX" val="20215802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44"/>
  <p:tag name="KSO_WM_UNIT_SHOW_EDIT_AREA_INDICATION" val="1"/>
  <p:tag name="KSO_WM_CHIP_GROUPID" val="5e6b05596848fb12bee65ac8"/>
  <p:tag name="KSO_WM_CHIP_XID" val="5e6b05596848fb12bee65aca"/>
  <p:tag name="KSO_WM_UNIT_DEC_AREA_ID" val="9b1494b9c1f0470cb43b99373a259d7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764253fdcd1e4e5b8cfe3ac1af3278e9"/>
  <p:tag name="KSO_WM_UNIT_SUPPORT_UNIT_TYPE" val="[&quot;d&quot;]"/>
  <p:tag name="KSO_WM_UNIT_TEXT_FILL_FORE_SCHEMECOLOR_INDEX_BRIGHTNESS" val="0.25"/>
  <p:tag name="KSO_WM_UNIT_TEXT_FILL_FORE_SCHEMECOLOR_INDEX" val="13"/>
  <p:tag name="KSO_WM_UNIT_TEXT_FILL_TYPE" val="1"/>
  <p:tag name="KSO_WM_TEMPLATE_ASSEMBLE_XID" val="5fd0b3b11fa9d42129dd3586"/>
  <p:tag name="KSO_WM_TEMPLATE_ASSEMBLE_GROUPID" val="5fd0b3b11fa9d42129dd3586"/>
</p:tagLst>
</file>

<file path=ppt/tags/tag371.xml><?xml version="1.0" encoding="utf-8"?>
<p:tagLst xmlns:p="http://schemas.openxmlformats.org/presentationml/2006/main">
  <p:tag name="KSO_WM_SLIDE_LAYOUT_INFO" val="{&quot;id&quot;:&quot;2020-12-09T19:23:29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0-12-09T19:23:29&quot;,&quot;margin&quot;:{&quot;bottom&quot;:0.42300000786781311,&quot;left&quot;:0.95249998569488525,&quot;right&quot;:0.95249998569488525,&quot;top&quot;:0.42300000786781311},&quot;type&quot;:0},{&quot;id&quot;:&quot;2020-12-09T19:23:29&quot;,&quot;margin&quot;:{&quot;bottom&quot;:1.6940000057220459,&quot;left&quot;:1.2697499990463257,&quot;right&quot;:1.2697499990463257,&quot;top&quot;:1.6929999589920044},&quot;type&quot;:0}],&quot;type&quot;:0}"/>
  <p:tag name="KSO_WM_SLIDE_BACKGROUND" val="[&quot;navigation&quot;]"/>
  <p:tag name="KSO_WM_SLIDE_RATIO" val="1.777778"/>
  <p:tag name="KSO_WM_SLIDE_ID" val="diagram20215802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5802"/>
  <p:tag name="KSO_WM_SLIDE_LAYOUT" val="a_f"/>
  <p:tag name="KSO_WM_SLIDE_LAYOUT_CNT" val="1_1"/>
  <p:tag name="KSO_WM_SLIDE_TYPE" val="text"/>
  <p:tag name="KSO_WM_SLIDE_SUBTYPE" val="pureTxt"/>
  <p:tag name="KSO_WM_SLIDE_SIZE" val="960*384"/>
  <p:tag name="KSO_WM_SLIDE_POSITION" val="0*0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5f3b678e478fb0c58a940c"/>
  <p:tag name="KSO_WM_CHIP_FILLPROP" val="[[{&quot;text_align&quot;:&quot;lm&quot;,&quot;text_direction&quot;:&quot;horizontal&quot;,&quot;support_big_font&quot;:false,&quot;picture_toward&quot;:0,&quot;picture_dockside&quot;:[],&quot;fill_id&quot;:&quot;c934b58042b44607bfcc30469ccc57d1&quot;,&quot;fill_align&quot;:&quot;lm&quot;,&quot;chip_types&quot;:[&quot;header&quot;]},{&quot;text_align&quot;:&quot;lm&quot;,&quot;text_direction&quot;:&quot;horizontal&quot;,&quot;support_big_font&quot;:false,&quot;picture_toward&quot;:0,&quot;picture_dockside&quot;:[],&quot;fill_id&quot;:&quot;aae3729e0a0d44488f1a088171be5691&quot;,&quot;fill_align&quot;:&quot;cm&quot;,&quot;chip_types&quot;:[&quot;text&quot;,&quot;picture&quot;]}]]"/>
  <p:tag name="FIXED_XID_TMP" val="5f5ee1ca4d6848d78f644aeb"/>
  <p:tag name="KSO_WM_CHIP_DECFILLPROP" val="[]"/>
  <p:tag name="KSO_WM_SLIDE_CAN_ADD_NAVIGATION" val="1"/>
  <p:tag name="KSO_WM_CHIP_GROUPID" val="5f5ee1ca4d6848d78f644aeb"/>
  <p:tag name="KSO_WM_SLIDE_BK_DARK_LIGHT" val="2"/>
  <p:tag name="KSO_WM_SLIDE_BACKGROUND_TYPE" val="navigation"/>
  <p:tag name="KSO_WM_SLIDE_SUPPORT_FEATURE_TYPE" val="0"/>
  <p:tag name="KSO_WM_TEMPLATE_ASSEMBLE_XID" val="5fd0b3b11fa9d42129dd3586"/>
  <p:tag name="KSO_WM_TEMPLATE_ASSEMBLE_GROUPID" val="5fd0b3b11fa9d42129dd3586"/>
</p:tagLst>
</file>

<file path=ppt/tags/tag372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  <p:tag name="WM_BEAUTIFY_SHAPE_IDENTITY" val="{f9dd8a97-4205-49a3-b906-a28c86d5dced}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7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WM_BEAUTIFY_SHAPE_IDENTITY" val="{d6756f02-c2bc-47ac-9023-a1a3ab6820d0}"/>
  <p:tag name="KSO_WM_UNIT_TYPE" val="i"/>
</p:tagLst>
</file>

<file path=ppt/tags/tag37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WM_BEAUTIFY_SHAPE_IDENTITY" val="{af13cf5f-3a9d-4620-b3d4-47c1ed34e941}"/>
  <p:tag name="KSO_WM_UNIT_TYPE" val="i"/>
</p:tagLst>
</file>

<file path=ppt/tags/tag37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5802_1*a*1"/>
  <p:tag name="KSO_WM_TEMPLATE_CATEGORY" val="diagram"/>
  <p:tag name="KSO_WM_TEMPLATE_INDEX" val="20215802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221e83acb85448c9926dd697b299e3d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238b61721cc04e11a950778a74f709e4"/>
  <p:tag name="KSO_WM_UNIT_TEXT_FILL_FORE_SCHEMECOLOR_INDEX_BRIGHTNESS" val="0"/>
  <p:tag name="KSO_WM_UNIT_TEXT_FILL_FORE_SCHEMECOLOR_INDEX" val="13"/>
  <p:tag name="KSO_WM_UNIT_TEXT_FILL_TYPE" val="1"/>
  <p:tag name="KSO_WM_TEMPLATE_ASSEMBLE_XID" val="5fd0b3b11fa9d42129dd3586"/>
  <p:tag name="KSO_WM_TEMPLATE_ASSEMBLE_GROUPID" val="5fd0b3b11fa9d42129dd3586"/>
</p:tagLst>
</file>

<file path=ppt/tags/tag376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5802_1*f*1"/>
  <p:tag name="KSO_WM_TEMPLATE_CATEGORY" val="diagram"/>
  <p:tag name="KSO_WM_TEMPLATE_INDEX" val="20215802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44"/>
  <p:tag name="KSO_WM_UNIT_SHOW_EDIT_AREA_INDICATION" val="1"/>
  <p:tag name="KSO_WM_CHIP_GROUPID" val="5e6b05596848fb12bee65ac8"/>
  <p:tag name="KSO_WM_CHIP_XID" val="5e6b05596848fb12bee65aca"/>
  <p:tag name="KSO_WM_UNIT_DEC_AREA_ID" val="9b1494b9c1f0470cb43b99373a259d7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764253fdcd1e4e5b8cfe3ac1af3278e9"/>
  <p:tag name="KSO_WM_UNIT_SUPPORT_UNIT_TYPE" val="[&quot;d&quot;]"/>
  <p:tag name="KSO_WM_UNIT_TEXT_FILL_FORE_SCHEMECOLOR_INDEX_BRIGHTNESS" val="0.25"/>
  <p:tag name="KSO_WM_UNIT_TEXT_FILL_FORE_SCHEMECOLOR_INDEX" val="13"/>
  <p:tag name="KSO_WM_UNIT_TEXT_FILL_TYPE" val="1"/>
  <p:tag name="KSO_WM_TEMPLATE_ASSEMBLE_XID" val="5fd0b3b11fa9d42129dd3586"/>
  <p:tag name="KSO_WM_TEMPLATE_ASSEMBLE_GROUPID" val="5fd0b3b11fa9d42129dd3586"/>
</p:tagLst>
</file>

<file path=ppt/tags/tag377.xml><?xml version="1.0" encoding="utf-8"?>
<p:tagLst xmlns:p="http://schemas.openxmlformats.org/presentationml/2006/main">
  <p:tag name="KSO_WM_SLIDE_ID" val="diagram20215802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384"/>
  <p:tag name="KSO_WM_SLIDE_POSITION" val="0*0"/>
  <p:tag name="KSO_WM_TAG_VERSION" val="1.0"/>
  <p:tag name="KSO_WM_BEAUTIFY_FLAG" val="#wm#"/>
  <p:tag name="KSO_WM_TEMPLATE_CATEGORY" val="diagram"/>
  <p:tag name="KSO_WM_TEMPLATE_INDEX" val="20215802"/>
  <p:tag name="KSO_WM_SLIDE_LAYOUT" val="a_f"/>
  <p:tag name="KSO_WM_SLIDE_LAYOUT_CNT" val="1_1"/>
  <p:tag name="KSO_WM_SLIDE_LAYOUT_INFO" val="{&quot;id&quot;:&quot;2020-12-09T19:23:29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0-12-09T19:23:29&quot;,&quot;margin&quot;:{&quot;bottom&quot;:0.42300000786781311,&quot;left&quot;:0.95249998569488525,&quot;right&quot;:0.95249998569488525,&quot;top&quot;:0.42300000786781311},&quot;type&quot;:0},{&quot;id&quot;:&quot;2020-12-09T19:23:29&quot;,&quot;margin&quot;:{&quot;bottom&quot;:1.6940000057220459,&quot;left&quot;:1.2697499990463257,&quot;right&quot;:1.2697499990463257,&quot;top&quot;:1.6929999589920044},&quot;type&quot;:0}],&quot;type&quot;:0}"/>
  <p:tag name="KSO_WM_SLIDE_BACKGROUND" val="[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5f3b678e478fb0c58a940c"/>
  <p:tag name="KSO_WM_CHIP_FILLPROP" val="[[{&quot;text_align&quot;:&quot;lm&quot;,&quot;text_direction&quot;:&quot;horizontal&quot;,&quot;support_big_font&quot;:false,&quot;picture_toward&quot;:0,&quot;picture_dockside&quot;:[],&quot;fill_id&quot;:&quot;c934b58042b44607bfcc30469ccc57d1&quot;,&quot;fill_align&quot;:&quot;lm&quot;,&quot;chip_types&quot;:[&quot;header&quot;]},{&quot;text_align&quot;:&quot;lm&quot;,&quot;text_direction&quot;:&quot;horizontal&quot;,&quot;support_big_font&quot;:false,&quot;picture_toward&quot;:0,&quot;picture_dockside&quot;:[],&quot;fill_id&quot;:&quot;aae3729e0a0d44488f1a088171be5691&quot;,&quot;fill_align&quot;:&quot;cm&quot;,&quot;chip_types&quot;:[&quot;text&quot;,&quot;picture&quot;]}]]"/>
  <p:tag name="FIXED_XID_TMP" val="5f5ee1ca4d6848d78f644aeb"/>
  <p:tag name="KSO_WM_CHIP_DECFILLPROP" val="[]"/>
  <p:tag name="KSO_WM_SLIDE_CAN_ADD_NAVIGATION" val="1"/>
  <p:tag name="KSO_WM_CHIP_GROUPID" val="5f5ee1ca4d6848d78f644aeb"/>
  <p:tag name="KSO_WM_SLIDE_BK_DARK_LIGHT" val="2"/>
  <p:tag name="KSO_WM_SLIDE_BACKGROUND_TYPE" val="navigation"/>
  <p:tag name="KSO_WM_SLIDE_SUPPORT_FEATURE_TYPE" val="0"/>
  <p:tag name="KSO_WM_TEMPLATE_ASSEMBLE_XID" val="5fd0b3b11fa9d42129dd3586"/>
  <p:tag name="KSO_WM_TEMPLATE_ASSEMBLE_GROUPID" val="5fd0b3b11fa9d42129dd3586"/>
</p:tagLst>
</file>

<file path=ppt/tags/tag378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  <p:tag name="WM_BEAUTIFY_SHAPE_IDENTITY" val="{34a3ae40-2ce1-4532-b8e9-923081a69a96}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7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WM_BEAUTIFY_SHAPE_IDENTITY" val="{c12c8b2a-07a7-44eb-b3a0-1fed564e51ef}"/>
  <p:tag name="KSO_WM_UNIT_TYPE" val="i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WM_BEAUTIFY_SHAPE_IDENTITY" val="{678ea15c-ae25-4c5c-a460-994af0180cf6}"/>
  <p:tag name="KSO_WM_UNIT_TYPE" val="i"/>
</p:tagLst>
</file>

<file path=ppt/tags/tag38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9006_1*a*1"/>
  <p:tag name="KSO_WM_TEMPLATE_CATEGORY" val="diagram"/>
  <p:tag name="KSO_WM_TEMPLATE_INDEX" val="20209006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03e4c49d70e44fbbae1331e0bb0a386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6928badeffe347c3973c39d81ffde8f3"/>
  <p:tag name="KSO_WM_UNIT_TEXT_FILL_FORE_SCHEMECOLOR_INDEX_BRIGHTNESS" val="0"/>
  <p:tag name="KSO_WM_UNIT_TEXT_FILL_FORE_SCHEMECOLOR_INDEX" val="13"/>
  <p:tag name="KSO_WM_UNIT_TEXT_FILL_TYPE" val="1"/>
  <p:tag name="KSO_WM_TEMPLATE_ASSEMBLE_XID" val="5fd0a85d1fa9d42129dd1be5"/>
  <p:tag name="KSO_WM_TEMPLATE_ASSEMBLE_GROUPID" val="5fd0a85d1fa9d42129dd1be5"/>
</p:tagLst>
</file>

<file path=ppt/tags/tag382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9006_1*f*1"/>
  <p:tag name="KSO_WM_TEMPLATE_CATEGORY" val="diagram"/>
  <p:tag name="KSO_WM_TEMPLATE_INDEX" val="20209006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30"/>
  <p:tag name="KSO_WM_UNIT_SHOW_EDIT_AREA_INDICATION" val="1"/>
  <p:tag name="KSO_WM_CHIP_GROUPID" val="5e6b05596848fb12bee65ac8"/>
  <p:tag name="KSO_WM_CHIP_XID" val="5e6b05596848fb12bee65aca"/>
  <p:tag name="KSO_WM_UNIT_DEC_AREA_ID" val="5055ee78e57e449cb6af7710d04de06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439ee62d78c545c8ba914f8b529588a1"/>
  <p:tag name="KSO_WM_UNIT_SUPPORT_UNIT_TYPE" val="[&quot;α&quot;,&quot;β&quot;]"/>
  <p:tag name="KSO_WM_UNIT_TEXT_FILL_FORE_SCHEMECOLOR_INDEX_BRIGHTNESS" val="0.25"/>
  <p:tag name="KSO_WM_UNIT_TEXT_FILL_FORE_SCHEMECOLOR_INDEX" val="13"/>
  <p:tag name="KSO_WM_UNIT_TEXT_FILL_TYPE" val="1"/>
  <p:tag name="KSO_WM_TEMPLATE_ASSEMBLE_XID" val="5fd0a85d1fa9d42129dd1be5"/>
  <p:tag name="KSO_WM_TEMPLATE_ASSEMBLE_GROUPID" val="5fd0a85d1fa9d42129dd1be5"/>
</p:tagLst>
</file>

<file path=ppt/tags/tag383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diagram20209006_1*f*2"/>
  <p:tag name="KSO_WM_TEMPLATE_CATEGORY" val="diagram"/>
  <p:tag name="KSO_WM_TEMPLATE_INDEX" val="20209006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30"/>
  <p:tag name="KSO_WM_UNIT_SHOW_EDIT_AREA_INDICATION" val="1"/>
  <p:tag name="KSO_WM_CHIP_GROUPID" val="5e6b05596848fb12bee65ac8"/>
  <p:tag name="KSO_WM_CHIP_XID" val="5e6b05596848fb12bee65aca"/>
  <p:tag name="KSO_WM_UNIT_DEC_AREA_ID" val="3ab1d76a65134882bd604858ee5d004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52a4b22f4b2740ada2634e7860605663"/>
  <p:tag name="KSO_WM_UNIT_SUPPORT_UNIT_TYPE" val="[&quot;α&quot;,&quot;β&quot;]"/>
  <p:tag name="KSO_WM_UNIT_TEXT_FILL_FORE_SCHEMECOLOR_INDEX_BRIGHTNESS" val="0.25"/>
  <p:tag name="KSO_WM_UNIT_TEXT_FILL_FORE_SCHEMECOLOR_INDEX" val="13"/>
  <p:tag name="KSO_WM_UNIT_TEXT_FILL_TYPE" val="1"/>
  <p:tag name="KSO_WM_TEMPLATE_ASSEMBLE_XID" val="5fd0a85d1fa9d42129dd1be5"/>
  <p:tag name="KSO_WM_TEMPLATE_ASSEMBLE_GROUPID" val="5fd0a85d1fa9d42129dd1be5"/>
</p:tagLst>
</file>

<file path=ppt/tags/tag384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3"/>
  <p:tag name="KSO_WM_UNIT_ID" val="diagram20209006_1*f*3"/>
  <p:tag name="KSO_WM_TEMPLATE_CATEGORY" val="diagram"/>
  <p:tag name="KSO_WM_TEMPLATE_INDEX" val="20209006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30"/>
  <p:tag name="KSO_WM_UNIT_SHOW_EDIT_AREA_INDICATION" val="1"/>
  <p:tag name="KSO_WM_CHIP_GROUPID" val="5e6b05596848fb12bee65ac8"/>
  <p:tag name="KSO_WM_CHIP_XID" val="5e6b05596848fb12bee65aca"/>
  <p:tag name="KSO_WM_UNIT_DEC_AREA_ID" val="10460d54e957489f82568761160a28e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b3568a8de0c243df8fffa806e36b3764"/>
  <p:tag name="KSO_WM_UNIT_TEXT_FILL_FORE_SCHEMECOLOR_INDEX_BRIGHTNESS" val="0.25"/>
  <p:tag name="KSO_WM_UNIT_TEXT_FILL_FORE_SCHEMECOLOR_INDEX" val="13"/>
  <p:tag name="KSO_WM_UNIT_TEXT_FILL_TYPE" val="1"/>
  <p:tag name="KSO_WM_TEMPLATE_ASSEMBLE_XID" val="5fd0a85d1fa9d42129dd1be5"/>
  <p:tag name="KSO_WM_TEMPLATE_ASSEMBLE_GROUPID" val="5fd0a85d1fa9d42129dd1be5"/>
</p:tagLst>
</file>

<file path=ppt/tags/tag385.xml><?xml version="1.0" encoding="utf-8"?>
<p:tagLst xmlns:p="http://schemas.openxmlformats.org/presentationml/2006/main">
  <p:tag name="KSO_WM_SLIDE_LAYOUT_INFO" val="{&quot;id&quot;:&quot;2020-12-09T18:35:09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0-12-09T18:35:09&quot;,&quot;margin&quot;:{&quot;bottom&quot;:0.42300000786781311,&quot;left&quot;:0.95249998569488525,&quot;right&quot;:0.95249998569488525,&quot;top&quot;:0.42300000786781311},&quot;type&quot;:0},{&quot;direction&quot;:1,&quot;id&quot;:&quot;2020-12-09T18:35:09&quot;,&quot;maxSize&quot;:{&quot;size1&quot;:34.99961024619779},&quot;minSize&quot;:{&quot;size1&quot;:34.99961024619779},&quot;normalSize&quot;:{&quot;size1&quot;:34.99961024619779},&quot;subLayout&quot;:[{&quot;id&quot;:&quot;2020-12-09T18:35:09&quot;,&quot;margin&quot;:{&quot;bottom&quot;:2.1170001029968262,&quot;left&quot;:1.5877500772476196,&quot;right&quot;:0.31724998354911804,&quot;top&quot;:1.6929999589920044},&quot;type&quot;:0},{&quot;direction&quot;:1,&quot;id&quot;:&quot;2020-12-09T18:35:09&quot;,&quot;maxSize&quot;:{&quot;size1&quot;:46.299400382438812},&quot;minSize&quot;:{&quot;size1&quot;:46.299400382438812},&quot;normalSize&quot;:{&quot;size1&quot;:46.299400382438812},&quot;subLayout&quot;:[{&quot;id&quot;:&quot;2020-12-09T18:35:09&quot;,&quot;margin&quot;:{&quot;bottom&quot;:2.1170001029968262,&quot;left&quot;:0.31724998354911804,&quot;right&quot;:0.31724998354911804,&quot;top&quot;:1.6929999589920044},&quot;type&quot;:0},{&quot;id&quot;:&quot;2020-12-09T18:35:09&quot;,&quot;margin&quot;:{&quot;bottom&quot;:2.1170001029968262,&quot;left&quot;:0.31724998354911804,&quot;right&quot;:1.5877500772476196,&quot;top&quot;:1.6929999589920044},&quot;type&quot;:0}],&quot;type&quot;:0}],&quot;type&quot;:0}],&quot;type&quot;:0}"/>
  <p:tag name="KSO_WM_SLIDE_BACKGROUND" val="[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big_font&quot;:false,&quot;fill_id&quot;:&quot;8a3111ab759a4e2383416bc1791db235&quot;,&quot;fill_align&quot;:&quot;lm&quot;,&quot;chip_types&quot;:[&quot;header&quot;]},{&quot;text_align&quot;:&quot;lm&quot;,&quot;text_direction&quot;:&quot;horizontal&quot;,&quot;support_features&quot;:[&quot;collage&quot;],&quot;support_big_font&quot;:false,&quot;fill_id&quot;:&quot;eaf7e1b0e11346708d23d8505f1a6b59&quot;,&quot;fill_align&quot;:&quot;cm&quot;,&quot;chip_types&quot;:[&quot;picture&quot;]},{&quot;text_align&quot;:&quot;lm&quot;,&quot;text_direction&quot;:&quot;horizontal&quot;,&quot;support_features&quot;:[&quot;collage&quot;],&quot;support_big_font&quot;:false,&quot;fill_id&quot;:&quot;cfbb9becb8fa46cfa0b6b170dcc4aa6c&quot;,&quot;fill_align&quot;:&quot;cm&quot;,&quot;chip_types&quot;:[&quot;picture&quot;]},{&quot;text_align&quot;:&quot;lm&quot;,&quot;text_direction&quot;:&quot;horizontal&quot;,&quot;support_features&quot;:[&quot;collage&quot;],&quot;support_big_font&quot;:false,&quot;fill_id&quot;:&quot;00ef385a1ba442e5b5a5f818c9acfe18&quot;,&quot;fill_align&quot;:&quot;cm&quot;,&quot;chip_types&quot;:[&quot;text&quot;,&quot;picture&quot;]}],[{&quot;text_align&quot;:&quot;lm&quot;,&quot;text_direction&quot;:&quot;horizontal&quot;,&quot;support_big_font&quot;:false,&quot;fill_id&quot;:&quot;8a3111ab759a4e2383416bc1791db235&quot;,&quot;fill_align&quot;:&quot;lm&quot;,&quot;chip_types&quot;:[&quot;header&quot;]},{&quot;text_align&quot;:&quot;lm&quot;,&quot;text_direction&quot;:&quot;horizontal&quot;,&quot;support_big_font&quot;:false,&quot;fill_id&quot;:&quot;eaf7e1b0e11346708d23d8505f1a6b59&quot;,&quot;fill_align&quot;:&quot;lm&quot;,&quot;chip_types&quot;:[&quot;text&quot;,&quot;chart&quot;,&quot;table&quot;]},{&quot;text_align&quot;:&quot;lm&quot;,&quot;text_direction&quot;:&quot;horizontal&quot;,&quot;support_big_font&quot;:false,&quot;fill_id&quot;:&quot;cfbb9becb8fa46cfa0b6b170dcc4aa6c&quot;,&quot;fill_align&quot;:&quot;lm&quot;,&quot;chip_types&quot;:[&quot;text&quot;,&quot;chart&quot;,&quot;table&quot;]},{&quot;text_align&quot;:&quot;lm&quot;,&quot;text_direction&quot;:&quot;horizontal&quot;,&quot;support_big_font&quot;:false,&quot;fill_id&quot;:&quot;00ef385a1ba442e5b5a5f818c9acfe18&quot;,&quot;fill_align&quot;:&quot;lm&quot;,&quot;chip_types&quot;:[&quot;text&quot;]}]]"/>
  <p:tag name="KSO_WM_SLIDE_ID" val="diagram20209006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444"/>
  <p:tag name="KSO_WM_SLIDE_POSITION" val="0*0"/>
  <p:tag name="KSO_WM_TAG_VERSION" val="1.0"/>
  <p:tag name="KSO_WM_BEAUTIFY_FLAG" val="#wm#"/>
  <p:tag name="KSO_WM_TEMPLATE_CATEGORY" val="diagram"/>
  <p:tag name="KSO_WM_TEMPLATE_INDEX" val="20209006"/>
  <p:tag name="KSO_WM_SLIDE_LAYOUT" val="a_f"/>
  <p:tag name="KSO_WM_SLIDE_LAYOUT_CNT" val="1_3"/>
  <p:tag name="KSO_WM_CHIP_XID" val="5efb081fc9a2f50afb5100c1"/>
  <p:tag name="KSO_WM_CHIP_DECFILLPROP" val="[]"/>
  <p:tag name="KSO_WM_CHIP_GROUPID" val="5efb081fc9a2f50afb5100c0"/>
  <p:tag name="KSO_WM_SLIDE_BK_DARK_LIGHT" val="2"/>
  <p:tag name="KSO_WM_SLIDE_BACKGROUND_TYPE" val="navigation"/>
  <p:tag name="KSO_WM_SLIDE_SUPPORT_FEATURE_TYPE" val="0"/>
  <p:tag name="KSO_WM_TEMPLATE_ASSEMBLE_XID" val="5fd0a85d1fa9d42129dd1be5"/>
  <p:tag name="KSO_WM_TEMPLATE_ASSEMBLE_GROUPID" val="5fd0a85d1fa9d42129dd1be5"/>
</p:tagLst>
</file>

<file path=ppt/tags/tag386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  <p:tag name="WM_BEAUTIFY_SHAPE_IDENTITY" val="{8f8a7e74-bf84-4856-b0c5-e6ded2e876af}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8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WM_BEAUTIFY_SHAPE_IDENTITY" val="{93e72b9a-48e1-4f59-b5d9-a78f625b40c0}"/>
  <p:tag name="KSO_WM_UNIT_TYPE" val="i"/>
</p:tagLst>
</file>

<file path=ppt/tags/tag38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WM_BEAUTIFY_SHAPE_IDENTITY" val="{67208e55-5df2-4a0e-8b93-214fb1ca25e4}"/>
  <p:tag name="KSO_WM_UNIT_TYPE" val="i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5835_1*i*2"/>
  <p:tag name="KSO_WM_TEMPLATE_CATEGORY" val="diagram"/>
  <p:tag name="KSO_WM_TEMPLATE_INDEX" val="2021583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b58dab4db15d44bcb1df66e0f5ffd97f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1},&quot;ReferentInfo&quot;:{&quot;Id&quot;:&quot;ef6761cd67fa49c2a3d5580c2a48da6e&quot;,&quot;X&quot;:{&quot;Pos&quot;:1},&quot;Y&quot;:{&quot;Pos&quot;:1}},&quot;whChangeMode&quot;:0}"/>
  <p:tag name="KSO_WM_CHIP_GROUPID" val="5f5ee1ca4d6848d78f644aeb"/>
  <p:tag name="KSO_WM_CHIP_XID" val="5f5f3b658e478fb0c58a9404"/>
  <p:tag name="KSO_WM_UNIT_FILL_FORE_SCHEMECOLOR_INDEX_BRIGHTNESS" val="0"/>
  <p:tag name="KSO_WM_UNIT_FILL_FORE_SCHEMECOLOR_INDEX" val="16"/>
  <p:tag name="KSO_WM_UNIT_FILL_TYPE" val="1"/>
  <p:tag name="KSO_WM_UNIT_SHADOW_SCHEMECOLOR_INDEX_BRIGHTNESS" val="-0.25"/>
  <p:tag name="KSO_WM_UNIT_SHADOW_SCHEMECOLOR_INDEX" val="16"/>
  <p:tag name="KSO_WM_UNIT_TEXT_FILL_FORE_SCHEMECOLOR_INDEX_BRIGHTNESS" val="0"/>
  <p:tag name="KSO_WM_UNIT_TEXT_FILL_FORE_SCHEMECOLOR_INDEX" val="2"/>
  <p:tag name="KSO_WM_UNIT_TEXT_FILL_TYPE" val="1"/>
  <p:tag name="KSO_WM_UNIT_VALUE" val="493"/>
  <p:tag name="KSO_WM_TEMPLATE_ASSEMBLE_XID" val="5fd0b3bf1fa9d42129dd358a"/>
  <p:tag name="KSO_WM_TEMPLATE_ASSEMBLE_GROUPID" val="5fd0b3bf1fa9d42129dd358a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5835_1*a*1"/>
  <p:tag name="KSO_WM_TEMPLATE_CATEGORY" val="diagram"/>
  <p:tag name="KSO_WM_TEMPLATE_INDEX" val="20215835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a7998df9823b421b97221ad29063bc6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42865ca10d6c4303b0cccf6aad2c9a58"/>
  <p:tag name="KSO_WM_UNIT_TEXT_FILL_FORE_SCHEMECOLOR_INDEX_BRIGHTNESS" val="0"/>
  <p:tag name="KSO_WM_UNIT_TEXT_FILL_FORE_SCHEMECOLOR_INDEX" val="13"/>
  <p:tag name="KSO_WM_UNIT_TEXT_FILL_TYPE" val="1"/>
  <p:tag name="KSO_WM_TEMPLATE_ASSEMBLE_XID" val="5fd0b3bf1fa9d42129dd358a"/>
  <p:tag name="KSO_WM_TEMPLATE_ASSEMBLE_GROUPID" val="5fd0b3bf1fa9d42129dd358a"/>
</p:tagLst>
</file>

<file path=ppt/tags/tag391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5835_1*f*1"/>
  <p:tag name="KSO_WM_TEMPLATE_CATEGORY" val="diagram"/>
  <p:tag name="KSO_WM_TEMPLATE_INDEX" val="20215835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264"/>
  <p:tag name="KSO_WM_UNIT_SHOW_EDIT_AREA_INDICATION" val="1"/>
  <p:tag name="KSO_WM_CHIP_GROUPID" val="5e6b05596848fb12bee65ac8"/>
  <p:tag name="KSO_WM_CHIP_XID" val="5e6b05596848fb12bee65aca"/>
  <p:tag name="KSO_WM_UNIT_DEC_AREA_ID" val="ef6761cd67fa49c2a3d5580c2a48da6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61ca3833dcea442d878f36bede2b1801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5fd0b3bf1fa9d42129dd358a"/>
  <p:tag name="KSO_WM_TEMPLATE_ASSEMBLE_GROUPID" val="5fd0b3bf1fa9d42129dd358a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5835_1*i*3"/>
  <p:tag name="KSO_WM_TEMPLATE_CATEGORY" val="diagram"/>
  <p:tag name="KSO_WM_TEMPLATE_INDEX" val="2021583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4b32df71aa3b4b56b94539aaf452f757"/>
  <p:tag name="KSO_WM_UNIT_TYPE" val="i"/>
  <p:tag name="KSO_WM_UNIT_INDEX" val="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f5ee1ca4d6848d78f644aeb"/>
  <p:tag name="KSO_WM_CHIP_XID" val="5f5f3b658e478fb0c58a9404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81"/>
  <p:tag name="KSO_WM_TEMPLATE_ASSEMBLE_XID" val="5fd0b3bf1fa9d42129dd358a"/>
  <p:tag name="KSO_WM_TEMPLATE_ASSEMBLE_GROUPID" val="5fd0b3bf1fa9d42129dd358a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5835_1*i*4"/>
  <p:tag name="KSO_WM_TEMPLATE_CATEGORY" val="diagram"/>
  <p:tag name="KSO_WM_TEMPLATE_INDEX" val="2021583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95bed5b55032478aa8b8af2e5407bba5"/>
  <p:tag name="KSO_WM_UNIT_TYPE" val="i"/>
  <p:tag name="KSO_WM_UNIT_INDEX" val="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f5ee1ca4d6848d78f644aeb"/>
  <p:tag name="KSO_WM_CHIP_XID" val="5f5f3b658e478fb0c58a9404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81"/>
  <p:tag name="KSO_WM_TEMPLATE_ASSEMBLE_XID" val="5fd0b3bf1fa9d42129dd358a"/>
  <p:tag name="KSO_WM_TEMPLATE_ASSEMBLE_GROUPID" val="5fd0b3bf1fa9d42129dd358a"/>
</p:tagLst>
</file>

<file path=ppt/tags/tag394.xml><?xml version="1.0" encoding="utf-8"?>
<p:tagLst xmlns:p="http://schemas.openxmlformats.org/presentationml/2006/main">
  <p:tag name="KSO_WM_SLIDE_ID" val="diagram20215835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492"/>
  <p:tag name="KSO_WM_SLIDE_POSITION" val="0*0"/>
  <p:tag name="KSO_WM_TAG_VERSION" val="1.0"/>
  <p:tag name="KSO_WM_BEAUTIFY_FLAG" val="#wm#"/>
  <p:tag name="KSO_WM_TEMPLATE_CATEGORY" val="diagram"/>
  <p:tag name="KSO_WM_TEMPLATE_INDEX" val="20215835"/>
  <p:tag name="KSO_WM_SLIDE_LAYOUT" val="a_f"/>
  <p:tag name="KSO_WM_SLIDE_LAYOUT_CNT" val="1_1"/>
  <p:tag name="KSO_WM_SLIDE_LAYOUT_INFO" val="{&quot;id&quot;:&quot;2020-12-09T19:23:43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0-12-09T19:23:43&quot;,&quot;margin&quot;:{&quot;bottom&quot;:0.42300000786781311,&quot;left&quot;:0.95249998569488525,&quot;right&quot;:0.95249998569488525,&quot;top&quot;:0.42300000786781311},&quot;type&quot;:0},{&quot;id&quot;:&quot;2020-12-09T19:23:44&quot;,&quot;margin&quot;:{&quot;bottom&quot;:2.1170001029968262,&quot;left&quot;:5.7150001525878906,&quot;right&quot;:5.7150001525878906,&quot;top&quot;:2.1170001029968262},&quot;type&quot;:0}],&quot;type&quot;:0}"/>
  <p:tag name="KSO_WM_SLIDE_BACKGROUND" val="[&quot;navigation&quot;]"/>
  <p:tag name="KSO_WM_SLIDE_RATIO" val="1.777778"/>
  <p:tag name="KSO_WM_CHIP_INFOS" val="{&quot;layout_type&quot;:&quot;navigation&quot;,&quot;layout_feature&quot;:1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,&quot;diagram&quot;:{&quot;type&quot;:[],&quot;direction&quot;:0,&quot;isSupportDecBetweenItems&quot;:false}}"/>
  <p:tag name="KSO_WM_CHIP_XID" val="5f5f3b658e478fb0c58a9404"/>
  <p:tag name="KSO_WM_CHIP_FILLPROP" val="[[{&quot;fill_id&quot;:&quot;c934b58042b44607bfcc30469ccc57d1&quot;,&quot;fill_align&quot;:&quot;lm&quot;,&quot;text_align&quot;:&quot;lm&quot;,&quot;text_direction&quot;:&quot;horizontal&quot;,&quot;chip_types&quot;:[&quot;header&quot;]},{&quot;fill_id&quot;:&quot;2ca697fb6ed3405a815a26366cd6d128&quot;,&quot;fill_align&quot;:&quot;cm&quot;,&quot;text_align&quot;:&quot;lm&quot;,&quot;text_direction&quot;:&quot;horizontal&quot;,&quot;chip_types&quot;:[&quot;diagram&quot;,&quot;text&quot;,&quot;picture&quot;,&quot;chart&quot;,&quot;table&quot;,&quot;video&quot;]}]]"/>
  <p:tag name="FIXED_XID_TMP" val="5f5ee1ca4d6848d78f644aeb"/>
  <p:tag name="KSO_WM_CHIP_DECFILLPROP" val="[]"/>
  <p:tag name="KSO_WM_SLIDE_CAN_ADD_NAVIGATION" val="1"/>
  <p:tag name="KSO_WM_CHIP_GROUPID" val="5f5ee1ca4d6848d78f644aeb"/>
  <p:tag name="KSO_WM_SLIDE_BK_DARK_LIGHT" val="2"/>
  <p:tag name="KSO_WM_SLIDE_BACKGROUND_TYPE" val="navigation"/>
  <p:tag name="KSO_WM_SLIDE_SUPPORT_FEATURE_TYPE" val="0"/>
  <p:tag name="KSO_WM_TEMPLATE_ASSEMBLE_XID" val="5fd0b3bf1fa9d42129dd358a"/>
  <p:tag name="KSO_WM_TEMPLATE_ASSEMBLE_GROUPID" val="5fd0b3bf1fa9d42129dd358a"/>
</p:tagLst>
</file>

<file path=ppt/tags/tag39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98da0444-2c8b-4afa-a427-f603f15ad469}"/>
  <p:tag name="KSO_WM_UNIT_TYPE" val="i"/>
</p:tagLst>
</file>

<file path=ppt/tags/tag39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d35fd39-6c6e-46b8-bd10-cc22ce0afd89}"/>
  <p:tag name="KSO_WM_UNIT_TYPE" val="i"/>
</p:tagLst>
</file>

<file path=ppt/tags/tag397.xml><?xml version="1.0" encoding="utf-8"?>
<p:tagLst xmlns:p="http://schemas.openxmlformats.org/presentationml/2006/main">
  <p:tag name="KSO_WM_UNIT_TEXT_FILL_FORE_SCHEMECOLOR_INDEX_BRIGHTNESS" val="0"/>
  <p:tag name="KSO_WM_UNIT_TEXT_FILL_FORE_SCHEMECOLOR_INDEX" val="1"/>
  <p:tag name="KSO_WM_UNIT_TEXT_FILL_TYPE" val="1"/>
</p:tagLst>
</file>

<file path=ppt/tags/tag398.xml><?xml version="1.0" encoding="utf-8"?>
<p:tagLst xmlns:p="http://schemas.openxmlformats.org/presentationml/2006/main">
  <p:tag name="KSO_WM_UNIT_PLACING_PICTURE_USER_VIEWPORT" val="{&quot;height&quot;:2895,&quot;width&quot;:4365}"/>
</p:tagLst>
</file>

<file path=ppt/tags/tag399.xml><?xml version="1.0" encoding="utf-8"?>
<p:tagLst xmlns:p="http://schemas.openxmlformats.org/presentationml/2006/main">
  <p:tag name="KSO_WM_UNIT_SHADOW_SCHEMECOLOR_INDEX_BRIGHTNESS" val="0"/>
  <p:tag name="KSO_WM_UNIT_SHADOW_SCHEMECOLOR_INDEX" val="13"/>
  <p:tag name="KSO_WM_UNIT_TEXT_FILL_FORE_SCHEMECOLOR_INDEX_BRIGHTNESS" val="0"/>
  <p:tag name="KSO_WM_UNIT_TEXT_FILL_FORE_SCHEMECOLOR_INDEX" val="14"/>
  <p:tag name="KSO_WM_UNIT_TEXT_FILL_TYPE" val="1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401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  <p:tag name="WM_BEAUTIFY_SHAPE_IDENTITY" val="{a7fe76c1-899e-4b99-b7de-0567b333c8d4}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0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WM_BEAUTIFY_SHAPE_IDENTITY" val="{5055bf2d-5a88-4312-a7f8-d0b5cf7e862a}"/>
  <p:tag name="KSO_WM_UNIT_TYPE" val="i"/>
</p:tagLst>
</file>

<file path=ppt/tags/tag40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WM_BEAUTIFY_SHAPE_IDENTITY" val="{0858cd38-e611-4a9e-bc90-754d700f41c1}"/>
  <p:tag name="KSO_WM_UNIT_TYPE" val="i"/>
</p:tagLst>
</file>

<file path=ppt/tags/tag40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3512_1*a*1"/>
  <p:tag name="KSO_WM_TEMPLATE_CATEGORY" val="diagram"/>
  <p:tag name="KSO_WM_TEMPLATE_INDEX" val="20213512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cbaa5cf764ef447faca82884ca66319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f6cc61fe19254afc82d8983404e636cd"/>
  <p:tag name="KSO_WM_UNIT_TEXT_FILL_FORE_SCHEMECOLOR_INDEX_BRIGHTNESS" val="0"/>
  <p:tag name="KSO_WM_UNIT_TEXT_FILL_FORE_SCHEMECOLOR_INDEX" val="13"/>
  <p:tag name="KSO_WM_UNIT_TEXT_FILL_TYPE" val="1"/>
  <p:tag name="KSO_WM_TEMPLATE_ASSEMBLE_XID" val="5fd0ad8c1fa9d42129dd2cd2"/>
  <p:tag name="KSO_WM_TEMPLATE_ASSEMBLE_GROUPID" val="5fd0ad8c1fa9d42129dd2cd2"/>
</p:tagLst>
</file>

<file path=ppt/tags/tag405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3512_1*f*1"/>
  <p:tag name="KSO_WM_TEMPLATE_CATEGORY" val="diagram"/>
  <p:tag name="KSO_WM_TEMPLATE_INDEX" val="20213512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70"/>
  <p:tag name="KSO_WM_UNIT_SHOW_EDIT_AREA_INDICATION" val="1"/>
  <p:tag name="KSO_WM_CHIP_GROUPID" val="5e6b05596848fb12bee65ac8"/>
  <p:tag name="KSO_WM_CHIP_XID" val="5e6b05596848fb12bee65aca"/>
  <p:tag name="KSO_WM_UNIT_DEC_AREA_ID" val="dd697081eb094cbcb2e63007c5eb537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rm&quot;,&quot;fill_mode&quot;:&quot;full&quot;,&quot;sacle_strategy&quot;:&quot;smart&quot;}"/>
  <p:tag name="KSO_WM_ASSEMBLE_CHIP_INDEX" val="6bb3a114efa14935ad00fedd24cc6ec3"/>
  <p:tag name="KSO_WM_UNIT_SUPPORT_UNIT_TYPE" val="[&quot;d&quot;,&quot;α&quot;,&quot;β&quot;]"/>
  <p:tag name="KSO_WM_UNIT_TEXT_FILL_FORE_SCHEMECOLOR_INDEX_BRIGHTNESS" val="0.25"/>
  <p:tag name="KSO_WM_UNIT_TEXT_FILL_FORE_SCHEMECOLOR_INDEX" val="13"/>
  <p:tag name="KSO_WM_UNIT_TEXT_FILL_TYPE" val="1"/>
  <p:tag name="KSO_WM_TEMPLATE_ASSEMBLE_XID" val="5fd0ad8c1fa9d42129dd2cd2"/>
  <p:tag name="KSO_WM_TEMPLATE_ASSEMBLE_GROUPID" val="5fd0ad8c1fa9d42129dd2cd2"/>
</p:tagLst>
</file>

<file path=ppt/tags/tag406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diagram20213512_1*f*2"/>
  <p:tag name="KSO_WM_TEMPLATE_CATEGORY" val="diagram"/>
  <p:tag name="KSO_WM_TEMPLATE_INDEX" val="20213512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70"/>
  <p:tag name="KSO_WM_UNIT_SHOW_EDIT_AREA_INDICATION" val="1"/>
  <p:tag name="KSO_WM_CHIP_GROUPID" val="5e6b05596848fb12bee65ac8"/>
  <p:tag name="KSO_WM_CHIP_XID" val="5e6b05596848fb12bee65aca"/>
  <p:tag name="KSO_WM_UNIT_DEC_AREA_ID" val="befe8e07fc354e659285e90025bbd77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8afce1187a30444e9dd8af8987047d55"/>
  <p:tag name="KSO_WM_UNIT_SUPPORT_UNIT_TYPE" val="[&quot;d&quot;,&quot;α&quot;,&quot;β&quot;]"/>
  <p:tag name="KSO_WM_UNIT_TEXT_FILL_FORE_SCHEMECOLOR_INDEX_BRIGHTNESS" val="0.25"/>
  <p:tag name="KSO_WM_UNIT_TEXT_FILL_FORE_SCHEMECOLOR_INDEX" val="13"/>
  <p:tag name="KSO_WM_UNIT_TEXT_FILL_TYPE" val="1"/>
  <p:tag name="KSO_WM_TEMPLATE_ASSEMBLE_XID" val="5fd0ad8c1fa9d42129dd2cd2"/>
  <p:tag name="KSO_WM_TEMPLATE_ASSEMBLE_GROUPID" val="5fd0ad8c1fa9d42129dd2cd2"/>
</p:tagLst>
</file>

<file path=ppt/tags/tag407.xml><?xml version="1.0" encoding="utf-8"?>
<p:tagLst xmlns:p="http://schemas.openxmlformats.org/presentationml/2006/main">
  <p:tag name="KSO_WM_BEAUTIFY_FLAG" val="#wm#"/>
  <p:tag name="KSO_WM_TEMPLATE_CATEGORY" val="diagram"/>
  <p:tag name="KSO_WM_TEMPLATE_INDEX" val="202135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0-12-09T18:57:18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0-12-09T18:57:18&quot;,&quot;margin&quot;:{&quot;bottom&quot;:0.42300000786781311,&quot;left&quot;:0.95249998569488525,&quot;right&quot;:0.95249998569488525,&quot;top&quot;:0.42300000786781311},&quot;type&quot;:0},{&quot;direction&quot;:1,&quot;id&quot;:&quot;2020-12-09T18:57:18&quot;,&quot;maxSize&quot;:{&quot;size1&quot;:50.674510023966036},&quot;minSize&quot;:{&quot;size1&quot;:38.074510023966042},&quot;normalSize&quot;:{&quot;size1&quot;:42.187010023966039},&quot;subLayout&quot;:[{&quot;id&quot;:&quot;2020-12-09T18:57:18&quot;,&quot;margin&quot;:{&quot;bottom&quot;:1.6929999589920044,&quot;left&quot;:1.2697499990463257,&quot;right&quot;:0,&quot;top&quot;:0.84700000286102295},&quot;type&quot;:0},{&quot;id&quot;:&quot;2020-12-09T18:57:18&quot;,&quot;margin&quot;:{&quot;bottom&quot;:1.6929999589920044,&quot;left&quot;:1.2502501010894775,&quot;right&quot;:1.2697499990463257,&quot;top&quot;:0.84700000286102295},&quot;type&quot;:0}],&quot;type&quot;:0}],&quot;type&quot;:0}"/>
  <p:tag name="KSO_WM_SLIDE_BACKGROUND" val="[&quot;general&quot;,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cf7885ddc3daf3fef3fc22"/>
  <p:tag name="KSO_WM_CHIP_FILLPROP" val="[[{&quot;text_align&quot;:&quot;lm&quot;,&quot;text_direction&quot;:&quot;horizontal&quot;,&quot;support_big_font&quot;:false,&quot;fill_id&quot;:&quot;722accd572074b41a2d4cf8c733c9957&quot;,&quot;fill_align&quot;:&quot;lm&quot;,&quot;chip_types&quot;:[&quot;header&quot;]},{&quot;text_align&quot;:&quot;lm&quot;,&quot;text_direction&quot;:&quot;horizontal&quot;,&quot;support_features&quot;:[&quot;collage&quot;],&quot;support_big_font&quot;:false,&quot;fill_id&quot;:&quot;164c300f690d423ab1b6e3b65edb0bf9&quot;,&quot;fill_align&quot;:&quot;rm&quot;,&quot;chip_types&quot;:[&quot;pictext&quot;,&quot;text&quot;,&quot;picture&quot;,&quot;chart&quot;,&quot;table&quot;]},{&quot;text_align&quot;:&quot;lm&quot;,&quot;text_direction&quot;:&quot;horizontal&quot;,&quot;support_features&quot;:[&quot;collage&quot;],&quot;support_big_font&quot;:false,&quot;fill_id&quot;:&quot;e836bed5e59843b5bc0179a1591ebf37&quot;,&quot;fill_align&quot;:&quot;lm&quot;,&quot;chip_types&quot;:[&quot;pictext&quot;,&quot;text&quot;,&quot;picture&quot;,&quot;chart&quot;,&quot;table&quot;]}]]"/>
  <p:tag name="KSO_WM_SLIDE_ID" val="diagram20213512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444"/>
  <p:tag name="KSO_WM_SLIDE_POSITION" val="0*0"/>
  <p:tag name="KSO_WM_TAG_VERSION" val="1.0"/>
  <p:tag name="KSO_WM_SLIDE_LAYOUT" val="a_f"/>
  <p:tag name="KSO_WM_SLIDE_LAYOUT_CNT" val="1_2"/>
  <p:tag name="KSO_WM_SLIDE_CAN_ADD_NAVIGATION" val="1"/>
  <p:tag name="KSO_WM_CHIP_DECFILLPROP" val="[]"/>
  <p:tag name="KSO_WM_CHIP_GROUPID" val="5ed8bf58afe44fab1839c20c"/>
  <p:tag name="KSO_WM_SLIDE_BK_DARK_LIGHT" val="2"/>
  <p:tag name="KSO_WM_SLIDE_BACKGROUND_TYPE" val="navigation"/>
  <p:tag name="KSO_WM_SLIDE_SUPPORT_FEATURE_TYPE" val="0"/>
  <p:tag name="KSO_WM_TEMPLATE_ASSEMBLE_XID" val="5fd0ad8c1fa9d42129dd2cd2"/>
  <p:tag name="KSO_WM_TEMPLATE_ASSEMBLE_GROUPID" val="5fd0ad8c1fa9d42129dd2cd2"/>
</p:tagLst>
</file>

<file path=ppt/tags/tag408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  <p:tag name="WM_BEAUTIFY_SHAPE_IDENTITY" val="{3af2606a-4610-4815-8413-aa69630055b5}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0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WM_BEAUTIFY_SHAPE_IDENTITY" val="{69a2899c-a979-48e6-91b4-4a1c3e083744}"/>
  <p:tag name="KSO_WM_UNIT_TYPE" val="i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WM_BEAUTIFY_SHAPE_IDENTITY" val="{9d7f1563-818f-4aea-87d9-62b1f0945345}"/>
  <p:tag name="KSO_WM_UNIT_TYPE" val="i"/>
</p:tagLst>
</file>

<file path=ppt/tags/tag4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5821_1*a*1"/>
  <p:tag name="KSO_WM_TEMPLATE_CATEGORY" val="diagram"/>
  <p:tag name="KSO_WM_TEMPLATE_INDEX" val="20215821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ce50ab7415314c5ba695bb385243fa1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2ab1e6b3b8f34fc689e8db3bf1b98b28"/>
  <p:tag name="KSO_WM_UNIT_TEXT_FILL_FORE_SCHEMECOLOR_INDEX_BRIGHTNESS" val="0"/>
  <p:tag name="KSO_WM_UNIT_TEXT_FILL_FORE_SCHEMECOLOR_INDEX" val="13"/>
  <p:tag name="KSO_WM_UNIT_TEXT_FILL_TYPE" val="1"/>
  <p:tag name="KSO_WM_TEMPLATE_ASSEMBLE_XID" val="5fd0f7381fa9d42129ddca14"/>
  <p:tag name="KSO_WM_TEMPLATE_ASSEMBLE_GROUPID" val="5fd0f7381fa9d42129ddca14"/>
</p:tagLst>
</file>

<file path=ppt/tags/tag412.xml><?xml version="1.0" encoding="utf-8"?>
<p:tagLst xmlns:p="http://schemas.openxmlformats.org/presentationml/2006/main">
  <p:tag name="KSO_WM_UNIT_VALUE" val="1311*1269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5821_1*d*1"/>
  <p:tag name="KSO_WM_TEMPLATE_CATEGORY" val="diagram"/>
  <p:tag name="KSO_WM_TEMPLATE_INDEX" val="20215821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e5cd4df126a2476b86293ce3ace1ddd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2dc06841ea07413197ba3c0e8e5f7609"/>
  <p:tag name="KSO_WM_UNIT_PLACING_PICTURE" val="2dc06841ea07413197ba3c0e8e5f7609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5fd0f7381fa9d42129ddca14"/>
  <p:tag name="KSO_WM_TEMPLATE_ASSEMBLE_GROUPID" val="5fd0f7381fa9d42129ddca14"/>
</p:tagLst>
</file>

<file path=ppt/tags/tag413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5821_1*f*1"/>
  <p:tag name="KSO_WM_TEMPLATE_CATEGORY" val="diagram"/>
  <p:tag name="KSO_WM_TEMPLATE_INDEX" val="20215821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92"/>
  <p:tag name="KSO_WM_UNIT_SHOW_EDIT_AREA_INDICATION" val="1"/>
  <p:tag name="KSO_WM_CHIP_GROUPID" val="5e6b05596848fb12bee65ac8"/>
  <p:tag name="KSO_WM_CHIP_XID" val="5e6b05596848fb12bee65aca"/>
  <p:tag name="KSO_WM_UNIT_DEC_AREA_ID" val="03617a01bcf742f9aaaa127be3a0807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09fc50cb4ef546f5b51be9d363fe38be"/>
  <p:tag name="KSO_WM_UNIT_TEXT_FILL_FORE_SCHEMECOLOR_INDEX_BRIGHTNESS" val="0.25"/>
  <p:tag name="KSO_WM_UNIT_TEXT_FILL_FORE_SCHEMECOLOR_INDEX" val="13"/>
  <p:tag name="KSO_WM_UNIT_TEXT_FILL_TYPE" val="1"/>
  <p:tag name="KSO_WM_TEMPLATE_ASSEMBLE_XID" val="5fd0f7381fa9d42129ddca14"/>
  <p:tag name="KSO_WM_TEMPLATE_ASSEMBLE_GROUPID" val="5fd0f7381fa9d42129ddca14"/>
</p:tagLst>
</file>

<file path=ppt/tags/tag414.xml><?xml version="1.0" encoding="utf-8"?>
<p:tagLst xmlns:p="http://schemas.openxmlformats.org/presentationml/2006/main">
  <p:tag name="KSO_WM_UNIT_BLOCK" val="0"/>
  <p:tag name="KSO_WM_UNIT_SM_LIMIT_TYPE" val="2"/>
  <p:tag name="KSO_WM_UNIT_DEC_AREA_ID" val="fc81cb14038b43bcb7ca0b9f10fe60f7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5821_1*i*2"/>
  <p:tag name="KSO_WM_TEMPLATE_CATEGORY" val="diagram"/>
  <p:tag name="KSO_WM_TEMPLATE_INDEX" val="20215821"/>
  <p:tag name="KSO_WM_UNIT_LAYERLEVEL" val="1"/>
  <p:tag name="KSO_WM_TAG_VERSION" val="1.0"/>
  <p:tag name="KSO_WM_BEAUTIFY_FLAG" val="#wm#"/>
  <p:tag name="KSO_WM_UNIT_DECORATE_INFO" val="{&quot;ReferentInfo&quot;:{&quot;Id&quot;:&quot;slide&quot;,&quot;X&quot;:{&quot;Pos&quot;:2},&quot;Y&quot;:{&quot;Pos&quot;:2}},&quot;DecorateInfoX&quot;:{&quot;Pos&quot;:2,&quot;IsAbs&quot;:false},&quot;DecorateInfoY&quot;:{&quot;Pos&quot;:2,&quot;IsAbs&quot;:false},&quot;DecorateInfoW&quot;:{&quot;IsAbs&quot;:false},&quot;DecorateInfoH&quot;:{&quot;IsAbs&quot;:false},&quot;whChangeMode&quot;:0}"/>
  <p:tag name="KSO_WM_CHIP_GROUPID" val="5f5ee1ca4d6848d78f644aeb"/>
  <p:tag name="KSO_WM_CHIP_XID" val="5f5f3b6e8e478fb0c58a9422"/>
  <p:tag name="KSO_WM_TEMPLATE_ASSEMBLE_XID" val="5fd0f7381fa9d42129ddca14"/>
  <p:tag name="KSO_WM_TEMPLATE_ASSEMBLE_GROUPID" val="5fd0f7381fa9d42129ddca14"/>
</p:tagLst>
</file>

<file path=ppt/tags/tag415.xml><?xml version="1.0" encoding="utf-8"?>
<p:tagLst xmlns:p="http://schemas.openxmlformats.org/presentationml/2006/main">
  <p:tag name="KSO_WM_BEAUTIFY_FLAG" val="#wm#"/>
  <p:tag name="KSO_WM_TEMPLATE_CATEGORY" val="diagram"/>
  <p:tag name="KSO_WM_TEMPLATE_INDEX" val="20215821"/>
  <p:tag name="KSO_WM_SLIDE_LAYOUT_INFO" val="{&quot;id&quot;:&quot;2020-12-10T00:11:37&quot;,&quot;maxSize&quot;:{&quot;size1&quot;:13.199999999999999},&quot;minSize&quot;:{&quot;size1&quot;:13.199999999999999},&quot;normalSize&quot;:{&quot;size1&quot;:13.199999999999999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0-12-10T00:11:37&quot;,&quot;margin&quot;:{&quot;bottom&quot;:0.3970000147819519,&quot;left&quot;:0.95249998569488525,&quot;right&quot;:0.95249998569488525,&quot;top&quot;:0.42300000786781311},&quot;type&quot;:0},{&quot;direction&quot;:1,&quot;id&quot;:&quot;2020-12-10T00:11:37&quot;,&quot;maxSize&quot;:{&quot;size1&quot;:66.199979652444995},&quot;minSize&quot;:{&quot;size1&quot;:38.799979652444982},&quot;normalSize&quot;:{&quot;size1&quot;:62.287479652444986},&quot;subLayout&quot;:[{&quot;id&quot;:&quot;2020-12-10T00:11:37&quot;,&quot;margin&quot;:{&quot;bottom&quot;:1.6929999589920044,&quot;left&quot;:1.2697499990463257,&quot;right&quot;:0.019500002264976501,&quot;top&quot;:1.7200000286102295},&quot;type&quot;:0},{&quot;id&quot;:&quot;2020-12-10T00:11:37&quot;,&quot;margin&quot;:{&quot;bottom&quot;:1.6929999589920044,&quot;left&quot;:0.93224996328353882,&quot;right&quot;:1.2697499990463257,&quot;top&quot;:1.6929999589920044},&quot;type&quot;:0}],&quot;type&quot;:0}],&quot;type&quot;:0}"/>
  <p:tag name="KSO_WM_SLIDE_BACKGROUND" val="[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5f3b6e8e478fb0c58a9422"/>
  <p:tag name="KSO_WM_CHIP_FILLPROP" val="[[{&quot;text_align&quot;:&quot;lm&quot;,&quot;text_direction&quot;:&quot;horizontal&quot;,&quot;support_big_font&quot;:false,&quot;fill_id&quot;:&quot;c934b58042b44607bfcc30469ccc57d1&quot;,&quot;fill_align&quot;:&quot;lm&quot;,&quot;chip_types&quot;:[&quot;header&quot;]},{&quot;text_align&quot;:&quot;cm&quot;,&quot;text_direction&quot;:&quot;horizontal&quot;,&quot;support_features&quot;:[&quot;collage&quot;,&quot;carousel&quot;],&quot;support_big_font&quot;:false,&quot;fill_id&quot;:&quot;dbd48f1022174d91a904003a42a44ec0&quot;,&quot;fill_align&quot;:&quot;cm&quot;,&quot;chip_types&quot;:[&quot;diagram&quot;,&quot;pictext&quot;,&quot;picture&quot;,&quot;chart&quot;,&quot;table&quot;,&quot;video&quot;]},{&quot;text_align&quot;:&quot;lm&quot;,&quot;text_direction&quot;:&quot;horizontal&quot;,&quot;support_big_font&quot;:false,&quot;fill_id&quot;:&quot;6d37605f4ba842028aff7707b4ec7ce0&quot;,&quot;fill_align&quot;:&quot;cm&quot;,&quot;chip_types&quot;:[&quot;text&quot;]}]]"/>
  <p:tag name="KSO_WM_SLIDE_ID" val="diagram20215821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60*539"/>
  <p:tag name="KSO_WM_SLIDE_POSITION" val="0*0"/>
  <p:tag name="KSO_WM_TAG_VERSION" val="1.0"/>
  <p:tag name="KSO_WM_SLIDE_LAYOUT" val="a_d_f"/>
  <p:tag name="KSO_WM_SLIDE_LAYOUT_CNT" val="1_1_1"/>
  <p:tag name="KSO_WM_SLIDE_CAN_ADD_NAVIGATION" val="1"/>
  <p:tag name="KSO_WM_CHIP_DECFILLPROP" val="[]"/>
  <p:tag name="KSO_WM_CHIP_GROUPID" val="5f5ee1ca4d6848d78f644aeb"/>
  <p:tag name="KSO_WM_SLIDE_BK_DARK_LIGHT" val="2"/>
  <p:tag name="KSO_WM_SLIDE_BACKGROUND_TYPE" val="navigation"/>
  <p:tag name="KSO_WM_SLIDE_SUPPORT_FEATURE_TYPE" val="3"/>
  <p:tag name="KSO_WM_TEMPLATE_ASSEMBLE_XID" val="5fd0f7381fa9d42129ddca14"/>
  <p:tag name="KSO_WM_TEMPLATE_ASSEMBLE_GROUPID" val="5fd0f7381fa9d42129ddca14"/>
  <p:tag name="KSO_WM_TEMPLATE_THUMBS_INDEX" val="1、4、7、12、13、14、15、16、17、18、20、24、25、28、33、36、40、43、44"/>
  <p:tag name="FIXED_XID_TMP" val="5f5ee1ca4d6848d78f644aeb"/>
</p:tagLst>
</file>

<file path=ppt/tags/tag41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709e9f22-6140-471c-896f-a3809fb4ef06}"/>
  <p:tag name="KSO_WM_UNIT_TYPE" val="i"/>
</p:tagLst>
</file>

<file path=ppt/tags/tag41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eebc746c-d4d9-4af5-a9b7-9cbb3380c453}"/>
  <p:tag name="KSO_WM_UNIT_TYPE" val="i"/>
</p:tagLst>
</file>

<file path=ppt/tags/tag418.xml><?xml version="1.0" encoding="utf-8"?>
<p:tagLst xmlns:p="http://schemas.openxmlformats.org/presentationml/2006/main">
  <p:tag name="KSO_WM_UNIT_TEXT_FILL_FORE_SCHEMECOLOR_INDEX_BRIGHTNESS" val="0"/>
  <p:tag name="KSO_WM_UNIT_TEXT_FILL_FORE_SCHEMECOLOR_INDEX" val="1"/>
  <p:tag name="KSO_WM_UNIT_TEXT_FILL_TYPE" val="1"/>
</p:tagLst>
</file>

<file path=ppt/tags/tag41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443b296f-79da-483e-9f29-ab911bc39663}"/>
  <p:tag name="KSO_WM_UNIT_TYPE" val="i"/>
</p:tagLst>
</file>

<file path=ppt/tags/tag42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0a48fb04-1af7-457e-9afc-b420af0b26a4}"/>
  <p:tag name="KSO_WM_UNIT_TYPE" val="i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5100_1*i*1"/>
  <p:tag name="KSO_WM_TEMPLATE_CATEGORY" val="diagram"/>
  <p:tag name="KSO_WM_TEMPLATE_INDEX" val="20205100"/>
  <p:tag name="KSO_WM_UNIT_LAYERLEVEL" val="1"/>
  <p:tag name="KSO_WM_TAG_VERSION" val="1.0"/>
  <p:tag name="KSO_WM_BEAUTIFY_FLAG" val="#wm#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5100_1*i*2"/>
  <p:tag name="KSO_WM_TEMPLATE_CATEGORY" val="diagram"/>
  <p:tag name="KSO_WM_TEMPLATE_INDEX" val="20205100"/>
  <p:tag name="KSO_WM_UNIT_LAYERLEVEL" val="1"/>
  <p:tag name="KSO_WM_TAG_VERSION" val="1.0"/>
  <p:tag name="KSO_WM_BEAUTIFY_FLAG" val="#wm#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5100_1*i*3"/>
  <p:tag name="KSO_WM_TEMPLATE_CATEGORY" val="diagram"/>
  <p:tag name="KSO_WM_TEMPLATE_INDEX" val="20205100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2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5100_1*a*1"/>
  <p:tag name="KSO_WM_TEMPLATE_CATEGORY" val="diagram"/>
  <p:tag name="KSO_WM_TEMPLATE_INDEX" val="20205100"/>
  <p:tag name="KSO_WM_UNIT_LAYERLEVEL" val="1"/>
  <p:tag name="KSO_WM_TAG_VERSION" val="1.0"/>
  <p:tag name="KSO_WM_BEAUTIFY_FLAG" val="#wm#"/>
  <p:tag name="KSO_WM_UNIT_PRESET_TEXT" val="单击此处可添加大标题内容"/>
</p:tagLst>
</file>

<file path=ppt/tags/tag426.xml><?xml version="1.0" encoding="utf-8"?>
<p:tagLst xmlns:p="http://schemas.openxmlformats.org/presentationml/2006/main">
  <p:tag name="KSO_WM_UNIT_NOCLEAR" val="0"/>
  <p:tag name="KSO_WM_UNIT_VALUE" val="10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5100_1*f*1"/>
  <p:tag name="KSO_WM_TEMPLATE_CATEGORY" val="diagram"/>
  <p:tag name="KSO_WM_TEMPLATE_INDEX" val="20205100"/>
  <p:tag name="KSO_WM_UNIT_LAYERLEVEL" val="1"/>
  <p:tag name="KSO_WM_TAG_VERSION" val="1.0"/>
  <p:tag name="KSO_WM_BEAUTIFY_FLAG" val="#wm#"/>
  <p:tag name="KSO_WM_UNIT_PRESET_TEXT" val="Click here to add the text, The text is an extract of your thoughts."/>
  <p:tag name="KSO_WM_UNIT_TEXT_FILL_FORE_SCHEMECOLOR_INDEX_BRIGHTNESS" val="0.25"/>
  <p:tag name="KSO_WM_UNIT_TEXT_FILL_FORE_SCHEMECOLOR_INDEX" val="13"/>
  <p:tag name="KSO_WM_UNIT_TEXT_FILL_TYPE" val="1"/>
</p:tagLst>
</file>

<file path=ppt/tags/tag427.xml><?xml version="1.0" encoding="utf-8"?>
<p:tagLst xmlns:p="http://schemas.openxmlformats.org/presentationml/2006/main">
  <p:tag name="KSO_WM_UNIT_NOCLEAR" val="0"/>
  <p:tag name="KSO_WM_UNIT_VALUE" val="12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diagram20205100_1*f*2"/>
  <p:tag name="KSO_WM_TEMPLATE_CATEGORY" val="diagram"/>
  <p:tag name="KSO_WM_TEMPLATE_INDEX" val="20205100"/>
  <p:tag name="KSO_WM_UNIT_LAYERLEVEL" val="1"/>
  <p:tag name="KSO_WM_TAG_VERSION" val="1.0"/>
  <p:tag name="KSO_WM_BEAUTIFY_FLAG" val="#wm#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&#13;您的正文已经简明扼要，但信息却错综复杂，需要用更多的文字来表述；但请您尽可能提炼思想的精髓，否则容易造成观者的阅读压力，适得其反。&#13;正如我们都希望改变世界，希望给人带去光明，但更多时候只需播下一颗种子，自然有微光照拂，雨露滋养。恰如其分的表达观点，往往可以事半功倍。&#13;单击此处输入你的正文，文字是您思想的提炼，为了最终演示发布的良好效果，请尽量言简意赅的阐述观点；根据需要可酌情增减文字，以便观者可以准确理解您所传达的信息。&#13;您的正文已经简明扼要，但信息却错综复杂，需要用更多的文字来表述；但请您尽可能提炼思想的精髓，否则容易造成观者的阅读压力，适得其反。&#13;正如我们都希望改变世界，希望给人带去光明，但更多时候只需播下一颗种子，自然有微光照拂，雨露滋养。恰如其分的表达观点，往往可以事半功倍。&#13;单击此处输入你的正文，文字是您思想的提炼，为了最终演示发布的良好效果，请尽量言简意赅的阐述观点；根据需要可酌情增减文字，以便观者可以准确理解您所传达的信息。&#13;您的正文已经简明扼要，但信息却错综复杂，需要用更多的文字来表述；但请您尽可能提炼思想的精髓，否则容易造成观者的阅读压力，适得其反。"/>
  <p:tag name="KSO_WM_UNIT_TEXT_FILL_FORE_SCHEMECOLOR_INDEX_BRIGHTNESS" val="0.25"/>
  <p:tag name="KSO_WM_UNIT_TEXT_FILL_FORE_SCHEMECOLOR_INDEX" val="13"/>
  <p:tag name="KSO_WM_UNIT_TEXT_FILL_TYPE" val="1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5100_1*i*5"/>
  <p:tag name="KSO_WM_TEMPLATE_CATEGORY" val="diagram"/>
  <p:tag name="KSO_WM_TEMPLATE_INDEX" val="20205100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05100_1*i*6"/>
  <p:tag name="KSO_WM_TEMPLATE_CATEGORY" val="diagram"/>
  <p:tag name="KSO_WM_TEMPLATE_INDEX" val="20205100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SLIDE_ID" val="diagram20205100_1"/>
  <p:tag name="KSO_WM_TEMPLATE_SUBCATEGORY" val="0"/>
  <p:tag name="KSO_WM_TEMPLATE_MASTER_TYPE" val="0"/>
  <p:tag name="KSO_WM_TEMPLATE_COLOR_TYPE" val="0"/>
  <p:tag name="KSO_WM_SLIDE_TYPE" val="text"/>
  <p:tag name="KSO_WM_SLIDE_SUBTYPE" val="pureTxt"/>
  <p:tag name="KSO_WM_SLIDE_ITEM_CNT" val="0"/>
  <p:tag name="KSO_WM_SLIDE_INDEX" val="1"/>
  <p:tag name="KSO_WM_SLIDE_SIZE" val="893*472"/>
  <p:tag name="KSO_WM_SLIDE_POSITION" val="33*55"/>
  <p:tag name="KSO_WM_TAG_VERSION" val="1.0"/>
  <p:tag name="KSO_WM_BEAUTIFY_FLAG" val="#wm#"/>
  <p:tag name="KSO_WM_TEMPLATE_CATEGORY" val="diagram"/>
  <p:tag name="KSO_WM_TEMPLATE_INDEX" val="20205100"/>
  <p:tag name="KSO_WM_SLIDE_LAYOUT" val="a_f"/>
  <p:tag name="KSO_WM_SLIDE_LAYOUT_CNT" val="1_2"/>
  <p:tag name="KSO_WM_SLIDE_BK_DARK_LIGHT" val="2"/>
  <p:tag name="KSO_WM_SLIDE_BACKGROUND_TYPE" val="general"/>
  <p:tag name="KSO_WM_TEMPLATE_THUMBS_INDEX" val="1"/>
</p:tagLst>
</file>

<file path=ppt/tags/tag43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188b897a-0441-48ec-b77c-4120726fad6e}"/>
  <p:tag name="KSO_WM_UNIT_TYPE" val="i"/>
</p:tagLst>
</file>

<file path=ppt/tags/tag43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656c578-0fc8-4088-8269-151cf975eef1}"/>
  <p:tag name="KSO_WM_UNIT_TYPE" val="i"/>
</p:tagLst>
</file>

<file path=ppt/tags/tag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2304_1*i*1"/>
  <p:tag name="KSO_WM_TEMPLATE_CATEGORY" val="diagram"/>
  <p:tag name="KSO_WM_TEMPLATE_INDEX" val="20212304"/>
  <p:tag name="KSO_WM_UNIT_LAYERLEVEL" val="1"/>
  <p:tag name="KSO_WM_TAG_VERSION" val="1.0"/>
  <p:tag name="KSO_WM_BEAUTIFY_FLAG" val="#wm#"/>
  <p:tag name="KSO_WM_UNIT_SM_LIMIT_TYPE" val="1"/>
  <p:tag name="KSO_WM_UNIT_BLOCK" val="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  <p:tag name="KSO_WM_UNIT_DEC_AREA_ID" val="5958082f407345a9b32327cc3901d63a"/>
  <p:tag name="KSO_WM_CHIP_GROUPID" val="5e757e3269be4861f5f8614a"/>
  <p:tag name="KSO_WM_CHIP_XID" val="5f607145688f7a6c7bea32a6"/>
  <p:tag name="KSO_WM_UNIT_LINE_FORE_SCHEMECOLOR_INDEX_BRIGHTNESS" val="-0.25"/>
  <p:tag name="KSO_WM_UNIT_LINE_FORE_SCHEMECOLOR_INDEX" val="14"/>
  <p:tag name="KSO_WM_UNIT_LINE_FILL_TYPE" val="2"/>
  <p:tag name="KSO_WM_TEMPLATE_ASSEMBLE_XID" val="5f9fc8f458547e5288195a1e"/>
  <p:tag name="KSO_WM_TEMPLATE_ASSEMBLE_GROUPID" val="5f9fc8f458547e5288195a1e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2304_1*i*2"/>
  <p:tag name="KSO_WM_TEMPLATE_CATEGORY" val="diagram"/>
  <p:tag name="KSO_WM_TEMPLATE_INDEX" val="20212304"/>
  <p:tag name="KSO_WM_UNIT_LAYERLEVEL" val="1"/>
  <p:tag name="KSO_WM_TAG_VERSION" val="1.0"/>
  <p:tag name="KSO_WM_BEAUTIFY_FLAG" val="#wm#"/>
  <p:tag name="KSO_WM_UNIT_BLOCK" val="0"/>
  <p:tag name="KSO_WM_UNIT_SM_LIMIT_TYPE" val="1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  <p:tag name="KSO_WM_UNIT_DEC_AREA_ID" val="6bc7bd8f51ac4e23be9fabb2923e53b1"/>
  <p:tag name="KSO_WM_CHIP_GROUPID" val="5e757e3269be4861f5f8614a"/>
  <p:tag name="KSO_WM_CHIP_XID" val="5f607145688f7a6c7bea32a6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72"/>
  <p:tag name="KSO_WM_TEMPLATE_ASSEMBLE_XID" val="5f9fc8f458547e5288195a1e"/>
  <p:tag name="KSO_WM_TEMPLATE_ASSEMBLE_GROUPID" val="5f9fc8f458547e5288195a1e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12304_1*i*3"/>
  <p:tag name="KSO_WM_TEMPLATE_CATEGORY" val="diagram"/>
  <p:tag name="KSO_WM_TEMPLATE_INDEX" val="20212304"/>
  <p:tag name="KSO_WM_UNIT_LAYERLEVEL" val="1"/>
  <p:tag name="KSO_WM_TAG_VERSION" val="1.0"/>
  <p:tag name="KSO_WM_BEAUTIFY_FLAG" val="#wm#"/>
  <p:tag name="KSO_WM_UNIT_BLOCK" val="0"/>
  <p:tag name="KSO_WM_UNIT_SM_LIMIT_TYPE" val="1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  <p:tag name="KSO_WM_UNIT_DEC_AREA_ID" val="d5b40817ac0b46399ce6168549b75b5b"/>
  <p:tag name="KSO_WM_CHIP_GROUPID" val="5e757e3269be4861f5f8614a"/>
  <p:tag name="KSO_WM_CHIP_XID" val="5f607145688f7a6c7bea32a6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30"/>
  <p:tag name="KSO_WM_TEMPLATE_ASSEMBLE_XID" val="5f9fc8f458547e5288195a1e"/>
  <p:tag name="KSO_WM_TEMPLATE_ASSEMBLE_GROUPID" val="5f9fc8f458547e5288195a1e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12304_1*i*4"/>
  <p:tag name="KSO_WM_TEMPLATE_CATEGORY" val="diagram"/>
  <p:tag name="KSO_WM_TEMPLATE_INDEX" val="20212304"/>
  <p:tag name="KSO_WM_UNIT_LAYERLEVEL" val="1"/>
  <p:tag name="KSO_WM_TAG_VERSION" val="1.0"/>
  <p:tag name="KSO_WM_BEAUTIFY_FLAG" val="#wm#"/>
  <p:tag name="KSO_WM_UNIT_SM_LIMIT_TYPE" val="1"/>
  <p:tag name="KSO_WM_UNIT_BLOCK" val="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  <p:tag name="KSO_WM_UNIT_DEC_AREA_ID" val="d6b7b97a08cd45318ddbc29e28f79a68"/>
  <p:tag name="KSO_WM_CHIP_GROUPID" val="5e757e3269be4861f5f8614a"/>
  <p:tag name="KSO_WM_CHIP_XID" val="5f607145688f7a6c7bea32a6"/>
  <p:tag name="KSO_WM_UNIT_LINE_FORE_SCHEMECOLOR_INDEX_BRIGHTNESS" val="-0.25"/>
  <p:tag name="KSO_WM_UNIT_LINE_FORE_SCHEMECOLOR_INDEX" val="14"/>
  <p:tag name="KSO_WM_UNIT_LINE_FILL_TYPE" val="2"/>
  <p:tag name="KSO_WM_TEMPLATE_ASSEMBLE_XID" val="5f9fc8f458547e5288195a1e"/>
  <p:tag name="KSO_WM_TEMPLATE_ASSEMBLE_GROUPID" val="5f9fc8f458547e5288195a1e"/>
</p:tagLst>
</file>

<file path=ppt/tags/tag43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大标题内容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2304_1*a*1"/>
  <p:tag name="KSO_WM_TEMPLATE_CATEGORY" val="diagram"/>
  <p:tag name="KSO_WM_TEMPLATE_INDEX" val="20212304"/>
  <p:tag name="KSO_WM_UNIT_LAYERLEVEL" val="1"/>
  <p:tag name="KSO_WM_TAG_VERSION" val="1.0"/>
  <p:tag name="KSO_WM_BEAUTIFY_FLAG" val="#wm#"/>
  <p:tag name="KSO_WM_UNIT_SHOW_EDIT_AREA_INDICATION" val="1"/>
  <p:tag name="KSO_WM_UNIT_DEFAULT_FONT" val="24;44;4"/>
  <p:tag name="KSO_WM_UNIT_BLOCK" val="0"/>
  <p:tag name="KSO_WM_UNIT_DEC_AREA_ID" val="6ad19f351fa94f50aea8f823e90468a6"/>
  <p:tag name="KSO_WM_CHIP_GROUPID" val="5f0681562c9c209bb8bb14eb"/>
  <p:tag name="KSO_WM_CHIP_XID" val="5f0681562c9c209bb8bb14ec"/>
  <p:tag name="KSO_WM_CHIP_FILLAREA_FILL_RULE" val="{&quot;fill_align&quot;:&quot;ct&quot;,&quot;fill_mode&quot;:&quot;full&quot;,&quot;sacle_strategy&quot;:&quot;smart&quot;}"/>
  <p:tag name="KSO_WM_ASSEMBLE_CHIP_INDEX" val="455cf6c73c3549cdb362e85abd49bddb"/>
  <p:tag name="KSO_WM_UNIT_TEXT_FILL_FORE_SCHEMECOLOR_INDEX_BRIGHTNESS" val="0"/>
  <p:tag name="KSO_WM_UNIT_TEXT_FILL_FORE_SCHEMECOLOR_INDEX" val="13"/>
  <p:tag name="KSO_WM_UNIT_TEXT_FILL_TYPE" val="1"/>
  <p:tag name="KSO_WM_TEMPLATE_ASSEMBLE_XID" val="5f9fc8f458547e5288195a1e"/>
  <p:tag name="KSO_WM_TEMPLATE_ASSEMBLE_GROUPID" val="5f9fc8f458547e5288195a1e"/>
</p:tagLst>
</file>

<file path=ppt/tags/tag43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可添加副标题"/>
  <p:tag name="KSO_WM_UNIT_NOCLEAR" val="0"/>
  <p:tag name="KSO_WM_UNIT_SHOW_EDIT_AREA_INDICATION" val="1"/>
  <p:tag name="KSO_WM_UNIT_VALUE" val="43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diagram20212304_1*b*1"/>
  <p:tag name="KSO_WM_TEMPLATE_CATEGORY" val="diagram"/>
  <p:tag name="KSO_WM_TEMPLATE_INDEX" val="20212304"/>
  <p:tag name="KSO_WM_UNIT_LAYERLEVEL" val="1"/>
  <p:tag name="KSO_WM_TAG_VERSION" val="1.0"/>
  <p:tag name="KSO_WM_BEAUTIFY_FLAG" val="#wm#"/>
  <p:tag name="KSO_WM_UNIT_DEFAULT_FONT" val="18;24;2"/>
  <p:tag name="KSO_WM_UNIT_BLOCK" val="0"/>
  <p:tag name="KSO_WM_UNIT_DEC_AREA_ID" val="fed5adf4bc8949b7ab34309fe9af8dfa"/>
  <p:tag name="KSO_WM_CHIP_GROUPID" val="5f0681562c9c209bb8bb14eb"/>
  <p:tag name="KSO_WM_CHIP_XID" val="5f0681562c9c209bb8bb14ec"/>
  <p:tag name="KSO_WM_CHIP_FILLAREA_FILL_RULE" val="{&quot;fill_align&quot;:&quot;ct&quot;,&quot;fill_mode&quot;:&quot;full&quot;,&quot;sacle_strategy&quot;:&quot;smart&quot;}"/>
  <p:tag name="KSO_WM_ASSEMBLE_CHIP_INDEX" val="455cf6c73c3549cdb362e85abd49bddb"/>
  <p:tag name="KSO_WM_UNIT_TEXT_FILL_FORE_SCHEMECOLOR_INDEX_BRIGHTNESS" val="-0.25"/>
  <p:tag name="KSO_WM_UNIT_TEXT_FILL_FORE_SCHEMECOLOR_INDEX" val="14"/>
  <p:tag name="KSO_WM_UNIT_TEXT_FILL_TYPE" val="1"/>
  <p:tag name="KSO_WM_TEMPLATE_ASSEMBLE_XID" val="5f9fc8f458547e5288195a1e"/>
  <p:tag name="KSO_WM_TEMPLATE_ASSEMBLE_GROUPID" val="5f9fc8f458547e5288195a1e"/>
</p:tagLst>
</file>

<file path=ppt/tags/tag439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2304_1*f*1"/>
  <p:tag name="KSO_WM_TEMPLATE_CATEGORY" val="diagram"/>
  <p:tag name="KSO_WM_TEMPLATE_INDEX" val="20212304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220"/>
  <p:tag name="KSO_WM_UNIT_SHOW_EDIT_AREA_INDICATION" val="1"/>
  <p:tag name="KSO_WM_CHIP_GROUPID" val="5e6b05596848fb12bee65ac8"/>
  <p:tag name="KSO_WM_CHIP_XID" val="5e6b05596848fb12bee65aca"/>
  <p:tag name="KSO_WM_UNIT_DEC_AREA_ID" val="9d9b1dd7fba944e28f7895cd4e6f95bf"/>
  <p:tag name="KSO_WM_UNIT_DECORATE_INFO" val=""/>
  <p:tag name="KSO_WM_UNIT_SM_LIMIT_TYPE" val=""/>
  <p:tag name="KSO_WM_CHIP_FILLAREA_FILL_RULE" val="{&quot;fill_align&quot;:&quot;cm&quot;,&quot;fill_mode&quot;:&quot;full&quot;,&quot;sacle_strategy&quot;:&quot;smart&quot;}"/>
  <p:tag name="KSO_WM_ASSEMBLE_CHIP_INDEX" val="0dddb1e441c34f00913c5d2169f5e01a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5f9fc8f458547e5288195a1e"/>
  <p:tag name="KSO_WM_TEMPLATE_ASSEMBLE_GROUPID" val="5f9fc8f458547e5288195a1e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SLIDE_ID" val="diagram20212304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59*543"/>
  <p:tag name="KSO_WM_SLIDE_POSITION" val="0*-1"/>
  <p:tag name="KSO_WM_TAG_VERSION" val="1.0"/>
  <p:tag name="KSO_WM_BEAUTIFY_FLAG" val="#wm#"/>
  <p:tag name="KSO_WM_TEMPLATE_CATEGORY" val="diagram"/>
  <p:tag name="KSO_WM_TEMPLATE_INDEX" val="20212304"/>
  <p:tag name="KSO_WM_SLIDE_LAYOUT" val="a_b_f"/>
  <p:tag name="KSO_WM_SLIDE_LAYOUT_CNT" val="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0-11-02T16:53:10&quot;,&quot;maxSize&quot;:{&quot;size1&quot;:31.100000000000001},&quot;minSize&quot;:{&quot;size1&quot;:20},&quot;normalSize&quot;:{&quot;size1&quot;:27.796267044971835},&quot;subLayout&quot;:[{&quot;id&quot;:&quot;2020-11-02T16:53:10&quot;,&quot;margin&quot;:{&quot;bottom&quot;:0.21199998259544373,&quot;left&quot;:1.2697499990463257,&quot;right&quot;:1.2697499990463257,&quot;top&quot;:1.6929999589920044},&quot;type&quot;:0},{&quot;id&quot;:&quot;2020-11-02T16:53:10&quot;,&quot;margin&quot;:{&quot;bottom&quot;:1.6929999589920044,&quot;left&quot;:1.2697499990463257,&quot;right&quot;:1.2697499990463257,&quot;top&quot;:0.42300000786781311},&quot;type&quot;:0}],&quot;type&quot;:0}"/>
  <p:tag name="KSO_WM_SLIDE_CAN_ADD_NAVIGATION" val="1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607145688f7a6c7bea32a6"/>
  <p:tag name="KSO_WM_CHIP_FILLPROP" val="[[{&quot;text_align&quot;:&quot;ct&quot;,&quot;text_direction&quot;:&quot;horizontal&quot;,&quot;support_big_font&quot;:false,&quot;fill_id&quot;:&quot;ddcf2610c0ac4b45bec7e29ab0ab1f83&quot;,&quot;fill_align&quot;:&quot;ct&quot;,&quot;chip_types&quot;:[&quot;header&quot;]},{&quot;text_align&quot;:&quot;lm&quot;,&quot;text_direction&quot;:&quot;horizontal&quot;,&quot;support_features&quot;:[&quot;collage&quot;,&quot;carousel&quot;],&quot;support_big_font&quot;:false,&quot;fill_id&quot;:&quot;f2ad6f8ec5eb4c60ab8a9b497fa44351&quot;,&quot;fill_align&quot;:&quot;cm&quot;,&quot;chip_types&quot;:[&quot;diagram&quot;,&quot;pictext&quot;,&quot;text&quot;,&quot;picture&quot;,&quot;chart&quot;,&quot;table&quot;,&quot;video&quot;]}]]"/>
  <p:tag name="KSO_WM_CHIP_DECFILLPROP" val="[]"/>
  <p:tag name="KSO_WM_CHIP_GROUPID" val="5e757e3269be4861f5f8614a"/>
  <p:tag name="KSO_WM_SLIDE_BK_DARK_LIGHT" val="2"/>
  <p:tag name="KSO_WM_SLIDE_BACKGROUND_TYPE" val="general"/>
  <p:tag name="KSO_WM_SLIDE_SUPPORT_FEATURE_TYPE" val="0"/>
  <p:tag name="KSO_WM_TEMPLATE_ASSEMBLE_XID" val="5f9fc8f458547e5288195a1e"/>
  <p:tag name="KSO_WM_TEMPLATE_ASSEMBLE_GROUPID" val="5f9fc8f458547e5288195a1e"/>
</p:tagLst>
</file>

<file path=ppt/tags/tag441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  <p:tag name="WM_BEAUTIFY_SHAPE_IDENTITY" val="{746f9a04-5537-4dd8-bfb5-e1e2b5b1b75c}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4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WM_BEAUTIFY_SHAPE_IDENTITY" val="{477c07c3-95ff-43b9-8eed-250dc3884bdd}"/>
  <p:tag name="KSO_WM_UNIT_TYPE" val="i"/>
</p:tagLst>
</file>

<file path=ppt/tags/tag44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WM_BEAUTIFY_SHAPE_IDENTITY" val="{90b9faf4-fb95-4141-92ae-41162b64b912}"/>
  <p:tag name="KSO_WM_UNIT_TYPE" val="i"/>
</p:tagLst>
</file>

<file path=ppt/tags/tag44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5802_1*a*1"/>
  <p:tag name="KSO_WM_TEMPLATE_CATEGORY" val="diagram"/>
  <p:tag name="KSO_WM_TEMPLATE_INDEX" val="20215802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221e83acb85448c9926dd697b299e3d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238b61721cc04e11a950778a74f709e4"/>
  <p:tag name="KSO_WM_UNIT_TEXT_FILL_FORE_SCHEMECOLOR_INDEX_BRIGHTNESS" val="0"/>
  <p:tag name="KSO_WM_UNIT_TEXT_FILL_FORE_SCHEMECOLOR_INDEX" val="13"/>
  <p:tag name="KSO_WM_UNIT_TEXT_FILL_TYPE" val="1"/>
  <p:tag name="KSO_WM_TEMPLATE_ASSEMBLE_XID" val="5fd0b3b11fa9d42129dd3586"/>
  <p:tag name="KSO_WM_TEMPLATE_ASSEMBLE_GROUPID" val="5fd0b3b11fa9d42129dd3586"/>
</p:tagLst>
</file>

<file path=ppt/tags/tag445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5802_1*f*1"/>
  <p:tag name="KSO_WM_TEMPLATE_CATEGORY" val="diagram"/>
  <p:tag name="KSO_WM_TEMPLATE_INDEX" val="20215802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44"/>
  <p:tag name="KSO_WM_UNIT_SHOW_EDIT_AREA_INDICATION" val="1"/>
  <p:tag name="KSO_WM_CHIP_GROUPID" val="5e6b05596848fb12bee65ac8"/>
  <p:tag name="KSO_WM_CHIP_XID" val="5e6b05596848fb12bee65aca"/>
  <p:tag name="KSO_WM_UNIT_DEC_AREA_ID" val="9b1494b9c1f0470cb43b99373a259d7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764253fdcd1e4e5b8cfe3ac1af3278e9"/>
  <p:tag name="KSO_WM_UNIT_SUPPORT_UNIT_TYPE" val="[&quot;d&quot;]"/>
  <p:tag name="KSO_WM_UNIT_TEXT_FILL_FORE_SCHEMECOLOR_INDEX_BRIGHTNESS" val="0.25"/>
  <p:tag name="KSO_WM_UNIT_TEXT_FILL_FORE_SCHEMECOLOR_INDEX" val="13"/>
  <p:tag name="KSO_WM_UNIT_TEXT_FILL_TYPE" val="1"/>
  <p:tag name="KSO_WM_TEMPLATE_ASSEMBLE_XID" val="5fd0b3b11fa9d42129dd3586"/>
  <p:tag name="KSO_WM_TEMPLATE_ASSEMBLE_GROUPID" val="5fd0b3b11fa9d42129dd3586"/>
</p:tagLst>
</file>

<file path=ppt/tags/tag446.xml><?xml version="1.0" encoding="utf-8"?>
<p:tagLst xmlns:p="http://schemas.openxmlformats.org/presentationml/2006/main">
  <p:tag name="KSO_WM_SLIDE_ID" val="diagram20215802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384"/>
  <p:tag name="KSO_WM_SLIDE_POSITION" val="0*0"/>
  <p:tag name="KSO_WM_TAG_VERSION" val="1.0"/>
  <p:tag name="KSO_WM_BEAUTIFY_FLAG" val="#wm#"/>
  <p:tag name="KSO_WM_TEMPLATE_CATEGORY" val="diagram"/>
  <p:tag name="KSO_WM_TEMPLATE_INDEX" val="20215802"/>
  <p:tag name="KSO_WM_SLIDE_LAYOUT" val="a_f"/>
  <p:tag name="KSO_WM_SLIDE_LAYOUT_CNT" val="1_1"/>
  <p:tag name="KSO_WM_SLIDE_LAYOUT_INFO" val="{&quot;id&quot;:&quot;2020-12-09T19:23:29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0-12-09T19:23:29&quot;,&quot;margin&quot;:{&quot;bottom&quot;:0.42300000786781311,&quot;left&quot;:0.95249998569488525,&quot;right&quot;:0.95249998569488525,&quot;top&quot;:0.42300000786781311},&quot;type&quot;:0},{&quot;id&quot;:&quot;2020-12-09T19:23:29&quot;,&quot;margin&quot;:{&quot;bottom&quot;:1.6940000057220459,&quot;left&quot;:1.2697499990463257,&quot;right&quot;:1.2697499990463257,&quot;top&quot;:1.6929999589920044},&quot;type&quot;:0}],&quot;type&quot;:0}"/>
  <p:tag name="KSO_WM_SLIDE_BACKGROUND" val="[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5f3b678e478fb0c58a940c"/>
  <p:tag name="KSO_WM_CHIP_FILLPROP" val="[[{&quot;text_align&quot;:&quot;lm&quot;,&quot;text_direction&quot;:&quot;horizontal&quot;,&quot;support_big_font&quot;:false,&quot;picture_toward&quot;:0,&quot;picture_dockside&quot;:[],&quot;fill_id&quot;:&quot;c934b58042b44607bfcc30469ccc57d1&quot;,&quot;fill_align&quot;:&quot;lm&quot;,&quot;chip_types&quot;:[&quot;header&quot;]},{&quot;text_align&quot;:&quot;lm&quot;,&quot;text_direction&quot;:&quot;horizontal&quot;,&quot;support_big_font&quot;:false,&quot;picture_toward&quot;:0,&quot;picture_dockside&quot;:[],&quot;fill_id&quot;:&quot;aae3729e0a0d44488f1a088171be5691&quot;,&quot;fill_align&quot;:&quot;cm&quot;,&quot;chip_types&quot;:[&quot;text&quot;,&quot;picture&quot;]}]]"/>
  <p:tag name="FIXED_XID_TMP" val="5f5ee1ca4d6848d78f644aeb"/>
  <p:tag name="KSO_WM_CHIP_DECFILLPROP" val="[]"/>
  <p:tag name="KSO_WM_SLIDE_CAN_ADD_NAVIGATION" val="1"/>
  <p:tag name="KSO_WM_CHIP_GROUPID" val="5f5ee1ca4d6848d78f644aeb"/>
  <p:tag name="KSO_WM_SLIDE_BK_DARK_LIGHT" val="2"/>
  <p:tag name="KSO_WM_SLIDE_BACKGROUND_TYPE" val="navigation"/>
  <p:tag name="KSO_WM_SLIDE_SUPPORT_FEATURE_TYPE" val="0"/>
  <p:tag name="KSO_WM_TEMPLATE_ASSEMBLE_XID" val="5fd0b3b11fa9d42129dd3586"/>
  <p:tag name="KSO_WM_TEMPLATE_ASSEMBLE_GROUPID" val="5fd0b3b11fa9d42129dd3586"/>
</p:tagLst>
</file>

<file path=ppt/tags/tag447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  <p:tag name="WM_BEAUTIFY_SHAPE_IDENTITY" val="{238378ed-8181-4b56-8e8b-f302d0365a83}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4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WM_BEAUTIFY_SHAPE_IDENTITY" val="{c9ce738c-df87-48fa-bae2-046c4d0fadca}"/>
  <p:tag name="KSO_WM_UNIT_TYPE" val="i"/>
</p:tagLst>
</file>

<file path=ppt/tags/tag44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WM_BEAUTIFY_SHAPE_IDENTITY" val="{a939bf86-5c6a-4156-96aa-cf578cf0dc20}"/>
  <p:tag name="KSO_WM_UNIT_TYPE" val="i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UNIT_PRESET_TEXT" val="壹"/>
  <p:tag name="KSO_WM_UNIT_NOCLEAR" val="0"/>
  <p:tag name="KSO_WM_UNIT_VALUE" val="1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2810_6*e*1"/>
  <p:tag name="KSO_WM_TEMPLATE_CATEGORY" val="custom"/>
  <p:tag name="KSO_WM_TEMPLATE_INDEX" val="20202810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6"/>
  <p:tag name="KSO_WM_UNIT_TEXT_FILL_TYPE" val="1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1175_1*i*2"/>
  <p:tag name="KSO_WM_TEMPLATE_CATEGORY" val="diagram"/>
  <p:tag name="KSO_WM_TEMPLATE_INDEX" val="20211175"/>
  <p:tag name="KSO_WM_UNIT_LAYERLEVEL" val="1"/>
  <p:tag name="KSO_WM_TAG_VERSION" val="1.0"/>
  <p:tag name="KSO_WM_BEAUTIFY_FLAG" val="#wm#"/>
  <p:tag name="KSO_WM_UNIT_TYPE" val="i"/>
  <p:tag name="KSO_WM_UNIT_INDEX" val="2"/>
  <p:tag name="KSO_WM_UNIT_BLOCK" val="0"/>
  <p:tag name="KSO_WM_UNIT_SM_LIMIT_TYPE" val="1"/>
  <p:tag name="KSO_WM_UNIT_DEC_AREA_ID" val="eecaab1af2d84db18573e06796819f2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  <p:tag name="KSO_WM_CHIP_GROUPID" val="5f5ee1ca4d6848d78f644aeb"/>
  <p:tag name="KSO_WM_CHIP_XID" val="5f5f3b9f8e478fb0c58a946b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4"/>
  <p:tag name="KSO_WM_TEMPLATE_ASSEMBLE_XID" val="5fd0b5581fa9d42129dd388e"/>
  <p:tag name="KSO_WM_TEMPLATE_ASSEMBLE_GROUPID" val="5fd0b5581fa9d42129dd388e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1175_1*i*3"/>
  <p:tag name="KSO_WM_TEMPLATE_CATEGORY" val="diagram"/>
  <p:tag name="KSO_WM_TEMPLATE_INDEX" val="20211175"/>
  <p:tag name="KSO_WM_UNIT_LAYERLEVEL" val="1"/>
  <p:tag name="KSO_WM_TAG_VERSION" val="1.0"/>
  <p:tag name="KSO_WM_BEAUTIFY_FLAG" val="#wm#"/>
  <p:tag name="KSO_WM_UNIT_TYPE" val="i"/>
  <p:tag name="KSO_WM_UNIT_INDEX" val="3"/>
  <p:tag name="KSO_WM_UNIT_BLOCK" val="0"/>
  <p:tag name="KSO_WM_UNIT_SM_LIMIT_TYPE" val="2"/>
  <p:tag name="KSO_WM_UNIT_DEC_AREA_ID" val="51b3dd33cc3d4ae29b8ee893dc249079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false},&quot;DecorateInfoH&quot;:{&quot;IsAbs&quot;:false},&quot;whChangeMode&quot;:0}"/>
  <p:tag name="KSO_WM_CHIP_GROUPID" val="5f5ee1ca4d6848d78f644aeb"/>
  <p:tag name="KSO_WM_CHIP_XID" val="5f5f3b9f8e478fb0c58a946b"/>
  <p:tag name="KSO_WM_UNIT_TEXT_FILL_FORE_SCHEMECOLOR_INDEX_BRIGHTNESS" val="0"/>
  <p:tag name="KSO_WM_UNIT_TEXT_FILL_FORE_SCHEMECOLOR_INDEX" val="2"/>
  <p:tag name="KSO_WM_UNIT_TEXT_FILL_TYPE" val="1"/>
  <p:tag name="KSO_WM_UNIT_VALUE" val="270"/>
  <p:tag name="KSO_WM_TEMPLATE_ASSEMBLE_XID" val="5fd0b5581fa9d42129dd388e"/>
  <p:tag name="KSO_WM_TEMPLATE_ASSEMBLE_GROUPID" val="5fd0b5581fa9d42129dd388e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1175_1*i*4"/>
  <p:tag name="KSO_WM_TEMPLATE_CATEGORY" val="diagram"/>
  <p:tag name="KSO_WM_TEMPLATE_INDEX" val="20211175"/>
  <p:tag name="KSO_WM_UNIT_LAYERLEVEL" val="1"/>
  <p:tag name="KSO_WM_TAG_VERSION" val="1.0"/>
  <p:tag name="KSO_WM_BEAUTIFY_FLAG" val="#wm#"/>
  <p:tag name="KSO_WM_UNIT_TYPE" val="i"/>
  <p:tag name="KSO_WM_UNIT_INDEX" val="4"/>
  <p:tag name="KSO_WM_UNIT_BLOCK" val="0"/>
  <p:tag name="KSO_WM_UNIT_SM_LIMIT_TYPE" val="2"/>
  <p:tag name="KSO_WM_UNIT_DEC_AREA_ID" val="de23b87cd4034199b5df80585adaf91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f5ee1ca4d6848d78f644aeb"/>
  <p:tag name="KSO_WM_CHIP_XID" val="5f5f3b9f8e478fb0c58a946b"/>
  <p:tag name="KSO_WM_UNIT_TEXT_FILL_FORE_SCHEMECOLOR_INDEX_BRIGHTNESS" val="0"/>
  <p:tag name="KSO_WM_UNIT_TEXT_FILL_FORE_SCHEMECOLOR_INDEX" val="2"/>
  <p:tag name="KSO_WM_UNIT_TEXT_FILL_TYPE" val="1"/>
  <p:tag name="KSO_WM_UNIT_VALUE" val="270"/>
  <p:tag name="KSO_WM_TEMPLATE_ASSEMBLE_XID" val="5fd0b5581fa9d42129dd388e"/>
  <p:tag name="KSO_WM_TEMPLATE_ASSEMBLE_GROUPID" val="5fd0b5581fa9d42129dd388e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1175_1*i*5"/>
  <p:tag name="KSO_WM_TEMPLATE_CATEGORY" val="diagram"/>
  <p:tag name="KSO_WM_TEMPLATE_INDEX" val="20211175"/>
  <p:tag name="KSO_WM_UNIT_LAYERLEVEL" val="1"/>
  <p:tag name="KSO_WM_TAG_VERSION" val="1.0"/>
  <p:tag name="KSO_WM_BEAUTIFY_FLAG" val="#wm#"/>
  <p:tag name="KSO_WM_UNIT_TYPE" val="i"/>
  <p:tag name="KSO_WM_UNIT_INDEX" val="5"/>
  <p:tag name="KSO_WM_UNIT_BLOCK" val="0"/>
  <p:tag name="KSO_WM_UNIT_SM_LIMIT_TYPE" val="1"/>
  <p:tag name="KSO_WM_UNIT_DEC_AREA_ID" val="67868544197448ba81c599149f30a911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  <p:tag name="KSO_WM_CHIP_GROUPID" val="5f5ee1ca4d6848d78f644aeb"/>
  <p:tag name="KSO_WM_CHIP_XID" val="5f5f3b9f8e478fb0c58a946b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4"/>
  <p:tag name="KSO_WM_TEMPLATE_ASSEMBLE_XID" val="5fd0b5581fa9d42129dd388e"/>
  <p:tag name="KSO_WM_TEMPLATE_ASSEMBLE_GROUPID" val="5fd0b5581fa9d42129dd388e"/>
</p:tagLst>
</file>

<file path=ppt/tags/tag45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175_1*a*1"/>
  <p:tag name="KSO_WM_TEMPLATE_CATEGORY" val="diagram"/>
  <p:tag name="KSO_WM_TEMPLATE_INDEX" val="20211175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937f43ab0c404f9ab1c81d3a24d8431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253cea54d5904a448bce9585d9504df5"/>
  <p:tag name="KSO_WM_UNIT_TEXT_FILL_FORE_SCHEMECOLOR_INDEX_BRIGHTNESS" val="0"/>
  <p:tag name="KSO_WM_UNIT_TEXT_FILL_FORE_SCHEMECOLOR_INDEX" val="13"/>
  <p:tag name="KSO_WM_UNIT_TEXT_FILL_TYPE" val="1"/>
  <p:tag name="KSO_WM_TEMPLATE_ASSEMBLE_XID" val="5fd0b5581fa9d42129dd388e"/>
  <p:tag name="KSO_WM_TEMPLATE_ASSEMBLE_GROUPID" val="5fd0b5581fa9d42129dd388e"/>
</p:tagLst>
</file>

<file path=ppt/tags/tag456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175_1*f*1"/>
  <p:tag name="KSO_WM_TEMPLATE_CATEGORY" val="diagram"/>
  <p:tag name="KSO_WM_TEMPLATE_INDEX" val="20211175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72"/>
  <p:tag name="KSO_WM_UNIT_SHOW_EDIT_AREA_INDICATION" val="1"/>
  <p:tag name="KSO_WM_CHIP_GROUPID" val="5e6b05596848fb12bee65ac8"/>
  <p:tag name="KSO_WM_CHIP_XID" val="5e6b05596848fb12bee65aca"/>
  <p:tag name="KSO_WM_UNIT_DEC_AREA_ID" val="2d982bd42a364172955dd62b208be14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5e9aea444f204d6483a32fab2a45a802"/>
  <p:tag name="KSO_WM_UNIT_TEXT_FILL_FORE_SCHEMECOLOR_INDEX_BRIGHTNESS" val="0.25"/>
  <p:tag name="KSO_WM_UNIT_TEXT_FILL_FORE_SCHEMECOLOR_INDEX" val="13"/>
  <p:tag name="KSO_WM_UNIT_TEXT_FILL_TYPE" val="1"/>
  <p:tag name="KSO_WM_TEMPLATE_ASSEMBLE_XID" val="5fd0b5581fa9d42129dd388e"/>
  <p:tag name="KSO_WM_TEMPLATE_ASSEMBLE_GROUPID" val="5fd0b5581fa9d42129dd388e"/>
</p:tagLst>
</file>

<file path=ppt/tags/tag457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diagram20211175_1*f*2"/>
  <p:tag name="KSO_WM_TEMPLATE_CATEGORY" val="diagram"/>
  <p:tag name="KSO_WM_TEMPLATE_INDEX" val="20211175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72"/>
  <p:tag name="KSO_WM_UNIT_SHOW_EDIT_AREA_INDICATION" val="1"/>
  <p:tag name="KSO_WM_CHIP_GROUPID" val="5e6b05596848fb12bee65ac8"/>
  <p:tag name="KSO_WM_CHIP_XID" val="5e6b05596848fb12bee65aca"/>
  <p:tag name="KSO_WM_UNIT_DEC_AREA_ID" val="f957802dc0654442bd69540f4d329e1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73d68368b23642b4b55082e83d3e422a"/>
  <p:tag name="KSO_WM_UNIT_TEXT_FILL_FORE_SCHEMECOLOR_INDEX_BRIGHTNESS" val="0.25"/>
  <p:tag name="KSO_WM_UNIT_TEXT_FILL_FORE_SCHEMECOLOR_INDEX" val="13"/>
  <p:tag name="KSO_WM_UNIT_TEXT_FILL_TYPE" val="1"/>
  <p:tag name="KSO_WM_TEMPLATE_ASSEMBLE_XID" val="5fd0b5581fa9d42129dd388e"/>
  <p:tag name="KSO_WM_TEMPLATE_ASSEMBLE_GROUPID" val="5fd0b5581fa9d42129dd388e"/>
</p:tagLst>
</file>

<file path=ppt/tags/tag458.xml><?xml version="1.0" encoding="utf-8"?>
<p:tagLst xmlns:p="http://schemas.openxmlformats.org/presentationml/2006/main">
  <p:tag name="KSO_WM_SLIDE_ID" val="diagram20211175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1175"/>
  <p:tag name="KSO_WM_SLIDE_LAYOUT" val="a_f"/>
  <p:tag name="KSO_WM_SLIDE_LAYOUT_CNT" val="1_2"/>
  <p:tag name="KSO_WM_TEMPLATE_THUMBS_INDEX" val="1、4、7、12、13、14、15、16、17、18、20、24、25、28、33、36、40、43、44"/>
  <p:tag name="KSO_WM_SLIDE_SIZE" val="960*456"/>
  <p:tag name="KSO_WM_SLIDE_POSITION" val="0*0"/>
  <p:tag name="KSO_WM_SLIDE_BACKGROUND" val="[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tru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big_font&quot;:false,&quot;fill_id&quot;:&quot;c934b58042b44607bfcc30469ccc57d1&quot;,&quot;fill_align&quot;:&quot;lm&quot;,&quot;chip_types&quot;:[&quot;header&quot;]},{&quot;text_align&quot;:&quot;lm&quot;,&quot;text_direction&quot;:&quot;horizontal&quot;,&quot;support_big_font&quot;:false,&quot;fill_id&quot;:&quot;e317b3bbdd4d435c8813121fd1390a24&quot;,&quot;fill_align&quot;:&quot;cm&quot;,&quot;chip_types&quot;:[&quot;text&quot;]},{&quot;text_align&quot;:&quot;lm&quot;,&quot;text_direction&quot;:&quot;horizontal&quot;,&quot;support_big_font&quot;:false,&quot;fill_id&quot;:&quot;5072cf295aa548b892af0f6d4a3dd3a3&quot;,&quot;fill_align&quot;:&quot;cm&quot;,&quot;chip_types&quot;:[&quot;text&quot;]}]]"/>
  <p:tag name="KSO_WM_CHIP_XID" val="5f5f3b9f8e478fb0c58a946b"/>
  <p:tag name="KSO_WM_SLIDE_LAYOUT_INFO" val="{&quot;id&quot;:&quot;2020-12-09T19:30:32&quot;,&quot;maxSize&quot;:{&quot;size1&quot;:13.5},&quot;minSize&quot;:{&quot;size1&quot;:13.5},&quot;normalSize&quot;:{&quot;size1&quot;:13.5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0-12-09T19:30:32&quot;,&quot;margin&quot;:{&quot;bottom&quot;:0.44999998807907104,&quot;left&quot;:0.95249998569488525,&quot;right&quot;:0.95249998569488525,&quot;top&quot;:0.42300000786781311},&quot;type&quot;:0},{&quot;id&quot;:&quot;2020-12-09T19:30:32&quot;,&quot;maxSize&quot;:{&quot;size1&quot;:48.799999999999997},&quot;minSize&quot;:{&quot;size1&quot;:48.799999999999997},&quot;normalSize&quot;:{&quot;size1&quot;:48.799999999999997},&quot;subLayout&quot;:[{&quot;id&quot;:&quot;2020-12-09T19:30:32&quot;,&quot;margin&quot;:{&quot;bottom&quot;:0.84700000286102295,&quot;left&quot;:3.1747498512268066,&quot;right&quot;:3.1747498512268066,&quot;top&quot;:3.809999942779541},&quot;type&quot;:0},{&quot;id&quot;:&quot;2020-12-09T19:30:32&quot;,&quot;margin&quot;:{&quot;bottom&quot;:3.809999942779541,&quot;left&quot;:3.1747498512268066,&quot;right&quot;:3.1747498512268066,&quot;top&quot;:1.2699999809265137},&quot;type&quot;:0}],&quot;type&quot;:0}],&quot;type&quot;:0}"/>
  <p:tag name="FIXED_XID_TMP" val="5f5ee1ca4d6848d78f644aeb"/>
  <p:tag name="KSO_WM_CHIP_DECFILLPROP" val="[]"/>
  <p:tag name="KSO_WM_SLIDE_CAN_ADD_NAVIGATION" val="1"/>
  <p:tag name="KSO_WM_CHIP_GROUPID" val="5f5ee1ca4d6848d78f644aeb"/>
  <p:tag name="KSO_WM_SLIDE_BK_DARK_LIGHT" val="2"/>
  <p:tag name="KSO_WM_SLIDE_BACKGROUND_TYPE" val="navigation"/>
  <p:tag name="KSO_WM_SLIDE_SUPPORT_FEATURE_TYPE" val="0"/>
  <p:tag name="KSO_WM_SLIDE_SAME_FONT_SIZE" val="1"/>
  <p:tag name="KSO_WM_TEMPLATE_ASSEMBLE_XID" val="5fd0b5581fa9d42129dd388e"/>
  <p:tag name="KSO_WM_TEMPLATE_ASSEMBLE_GROUPID" val="5fd0b5581fa9d42129dd388e"/>
</p:tagLst>
</file>

<file path=ppt/tags/tag45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90c897ca-4ac4-4782-9d66-cbe168378acd}"/>
  <p:tag name="KSO_WM_UNIT_TYPE" val="i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7fb1f673-dbb7-474f-9551-a56876f6562a}"/>
  <p:tag name="KSO_WM_UNIT_TYPE" val="i"/>
</p:tagLst>
</file>

<file path=ppt/tags/tag46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62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463.xml><?xml version="1.0" encoding="utf-8"?>
<p:tagLst xmlns:p="http://schemas.openxmlformats.org/presentationml/2006/main">
  <p:tag name="KSO_WM_UNIT_PLACING_PICTURE_USER_VIEWPORT" val="{&quot;height&quot;:4155,&quot;width&quot;:3997.4992125984249}"/>
</p:tagLst>
</file>

<file path=ppt/tags/tag464.xml><?xml version="1.0" encoding="utf-8"?>
<p:tagLst xmlns:p="http://schemas.openxmlformats.org/presentationml/2006/main">
  <p:tag name="KSO_WM_UNIT_SHADOW_SCHEMECOLOR_INDEX_BRIGHTNESS" val="0"/>
  <p:tag name="KSO_WM_UNIT_SHADOW_SCHEMECOLOR_INDEX" val="13"/>
  <p:tag name="KSO_WM_UNIT_TEXT_FILL_FORE_SCHEMECOLOR_INDEX_BRIGHTNESS" val="0"/>
  <p:tag name="KSO_WM_UNIT_TEXT_FILL_FORE_SCHEMECOLOR_INDEX" val="14"/>
  <p:tag name="KSO_WM_UNIT_TEXT_FILL_TYPE" val="1"/>
</p:tagLst>
</file>

<file path=ppt/tags/tag465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46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363ba45a-24e9-4d0b-9447-a9a6629b9ac5}"/>
  <p:tag name="KSO_WM_UNIT_TYPE" val="i"/>
</p:tagLst>
</file>

<file path=ppt/tags/tag46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ceefb6d2-2abe-44e1-ba18-32a90b7ddd02}"/>
  <p:tag name="KSO_WM_UNIT_TYPE" val="i"/>
</p:tagLst>
</file>

<file path=ppt/tags/tag46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6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UNIT_PLACING_PICTURE_USER_VIEWPORT" val="{&quot;height&quot;:2580,&quot;width&quot;:2705}"/>
</p:tagLst>
</file>

<file path=ppt/tags/tag471.xml><?xml version="1.0" encoding="utf-8"?>
<p:tagLst xmlns:p="http://schemas.openxmlformats.org/presentationml/2006/main">
  <p:tag name="KSO_WM_UNIT_PLACING_PICTURE_USER_VIEWPORT" val="{&quot;height&quot;:1712.4992125984252,&quot;width&quot;:2492.5007874015746}"/>
  <p:tag name="KSO_WM_UNIT_LINE_FORE_SCHEMECOLOR_INDEX_BRIGHTNESS" val="0"/>
  <p:tag name="KSO_WM_UNIT_LINE_FORE_SCHEMECOLOR_INDEX" val="13"/>
  <p:tag name="KSO_WM_UNIT_LINE_FILL_TYPE" val="2"/>
</p:tagLst>
</file>

<file path=ppt/tags/tag472.xml><?xml version="1.0" encoding="utf-8"?>
<p:tagLst xmlns:p="http://schemas.openxmlformats.org/presentationml/2006/main">
  <p:tag name="KSO_WM_UNIT_PLACING_PICTURE_USER_VIEWPORT" val="{&quot;height&quot;:2165,&quot;width&quot;:1770}"/>
</p:tagLst>
</file>

<file path=ppt/tags/tag473.xml><?xml version="1.0" encoding="utf-8"?>
<p:tagLst xmlns:p="http://schemas.openxmlformats.org/presentationml/2006/main">
  <p:tag name="KSO_WM_UNIT_PLACING_PICTURE_USER_VIEWPORT" val="{&quot;height&quot;:1865,&quot;width&quot;:2197.4992125984249}"/>
</p:tagLst>
</file>

<file path=ppt/tags/tag474.xml><?xml version="1.0" encoding="utf-8"?>
<p:tagLst xmlns:p="http://schemas.openxmlformats.org/presentationml/2006/main">
  <p:tag name="KSO_WM_UNIT_PLACING_PICTURE_USER_VIEWPORT" val="{&quot;height&quot;:2120,&quot;width&quot;:1937.4992125984252}"/>
</p:tagLst>
</file>

<file path=ppt/tags/tag475.xml><?xml version="1.0" encoding="utf-8"?>
<p:tagLst xmlns:p="http://schemas.openxmlformats.org/presentationml/2006/main">
  <p:tag name="KSO_WM_UNIT_SHADOW_SCHEMECOLOR_INDEX_BRIGHTNESS" val="0"/>
  <p:tag name="KSO_WM_UNIT_SHADOW_SCHEMECOLOR_INDEX" val="13"/>
  <p:tag name="KSO_WM_UNIT_TEXT_FILL_FORE_SCHEMECOLOR_INDEX_BRIGHTNESS" val="0"/>
  <p:tag name="KSO_WM_UNIT_TEXT_FILL_FORE_SCHEMECOLOR_INDEX" val="14"/>
  <p:tag name="KSO_WM_UNIT_TEXT_FILL_TYPE" val="1"/>
</p:tagLst>
</file>

<file path=ppt/tags/tag476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477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  <p:tag name="WM_BEAUTIFY_SHAPE_IDENTITY" val="{493b5d08-99f7-4c91-adb9-1b79f479061a}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7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WM_BEAUTIFY_SHAPE_IDENTITY" val="{5554e987-ca22-4be2-aef5-822ede8d88c3}"/>
  <p:tag name="KSO_WM_UNIT_TYPE" val="i"/>
</p:tagLst>
</file>

<file path=ppt/tags/tag47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WM_BEAUTIFY_SHAPE_IDENTITY" val="{306b33ac-0f8d-409e-8661-9b06f9c1d182}"/>
  <p:tag name="KSO_WM_UNIT_TYPE" val="i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7260_1*a*1"/>
  <p:tag name="KSO_WM_TEMPLATE_CATEGORY" val="diagram"/>
  <p:tag name="KSO_WM_TEMPLATE_INDEX" val="20217260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f111d5f92d474d79a238e0a91662fb9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3d62731aceb447748b34c4edcbb098e1"/>
  <p:tag name="KSO_WM_UNIT_TEXT_FILL_FORE_SCHEMECOLOR_INDEX_BRIGHTNESS" val="0"/>
  <p:tag name="KSO_WM_UNIT_TEXT_FILL_FORE_SCHEMECOLOR_INDEX" val="13"/>
  <p:tag name="KSO_WM_UNIT_TEXT_FILL_TYPE" val="1"/>
  <p:tag name="KSO_WM_TEMPLATE_ASSEMBLE_XID" val="5fd0e9ab1fa9d42129ddb5dc"/>
  <p:tag name="KSO_WM_TEMPLATE_ASSEMBLE_GROUPID" val="5fd0e9ab1fa9d42129ddb5dc"/>
</p:tagLst>
</file>

<file path=ppt/tags/tag481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diagram20217260_1*f*2"/>
  <p:tag name="KSO_WM_TEMPLATE_CATEGORY" val="diagram"/>
  <p:tag name="KSO_WM_TEMPLATE_INDEX" val="20217260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69"/>
  <p:tag name="KSO_WM_UNIT_SHOW_EDIT_AREA_INDICATION" val="1"/>
  <p:tag name="KSO_WM_CHIP_GROUPID" val="5e6b05596848fb12bee65ac8"/>
  <p:tag name="KSO_WM_CHIP_XID" val="5e6b05596848fb12bee65aca"/>
  <p:tag name="KSO_WM_UNIT_DEC_AREA_ID" val="35e94da65bb241be9c716da4623bacf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e089e6295c024b8d94daa182bca0bb27"/>
  <p:tag name="KSO_WM_UNIT_SUPPORT_UNIT_TYPE" val="[&quot;d&quot;]"/>
  <p:tag name="KSO_WM_UNIT_TEXT_FILL_FORE_SCHEMECOLOR_INDEX_BRIGHTNESS" val="0.25"/>
  <p:tag name="KSO_WM_UNIT_TEXT_FILL_FORE_SCHEMECOLOR_INDEX" val="13"/>
  <p:tag name="KSO_WM_UNIT_TEXT_FILL_TYPE" val="1"/>
  <p:tag name="KSO_WM_TEMPLATE_ASSEMBLE_XID" val="5fd0e9ab1fa9d42129ddb5dc"/>
  <p:tag name="KSO_WM_TEMPLATE_ASSEMBLE_GROUPID" val="5fd0e9ab1fa9d42129ddb5dc"/>
</p:tagLst>
</file>

<file path=ppt/tags/tag482.xml><?xml version="1.0" encoding="utf-8"?>
<p:tagLst xmlns:p="http://schemas.openxmlformats.org/presentationml/2006/main">
  <p:tag name="KSO_WM_UNIT_VALUE" val="1311*93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7260_1*d*1"/>
  <p:tag name="KSO_WM_TEMPLATE_CATEGORY" val="diagram"/>
  <p:tag name="KSO_WM_TEMPLATE_INDEX" val="20217260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c01748409a8748f58a737be51f2c32f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f2900e4788b149f39f419f5e243f3893"/>
  <p:tag name="KSO_WM_UNIT_PLACING_PICTURE" val="f2900e4788b149f39f419f5e243f3893"/>
  <p:tag name="KSO_WM_TEMPLATE_ASSEMBLE_XID" val="5fd0e9ab1fa9d42129ddb5dc"/>
  <p:tag name="KSO_WM_TEMPLATE_ASSEMBLE_GROUPID" val="5fd0e9ab1fa9d42129ddb5dc"/>
  <p:tag name="KSO_WM_UNIT_PLACING_PICTURE_USER_VIEWPORT" val="{&quot;height&quot;:5580.0267716535436,&quot;width&quot;:5351.4188976377955}"/>
</p:tagLst>
</file>

<file path=ppt/tags/tag483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7260_1*f*1"/>
  <p:tag name="KSO_WM_TEMPLATE_CATEGORY" val="diagram"/>
  <p:tag name="KSO_WM_TEMPLATE_INDEX" val="20217260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69"/>
  <p:tag name="KSO_WM_UNIT_SHOW_EDIT_AREA_INDICATION" val="1"/>
  <p:tag name="KSO_WM_CHIP_GROUPID" val="5e6b05596848fb12bee65ac8"/>
  <p:tag name="KSO_WM_CHIP_XID" val="5e6b05596848fb12bee65aca"/>
  <p:tag name="KSO_WM_UNIT_DEC_AREA_ID" val="0d76f84f86b44fd59a5ff4bbb47572a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782950a882ea4622ad82046a93fe7b98"/>
  <p:tag name="KSO_WM_UNIT_SUPPORT_UNIT_TYPE" val="[&quot;d&quot;]"/>
  <p:tag name="KSO_WM_UNIT_TEXT_FILL_FORE_SCHEMECOLOR_INDEX_BRIGHTNESS" val="0.25"/>
  <p:tag name="KSO_WM_UNIT_TEXT_FILL_FORE_SCHEMECOLOR_INDEX" val="13"/>
  <p:tag name="KSO_WM_UNIT_TEXT_FILL_TYPE" val="1"/>
  <p:tag name="KSO_WM_TEMPLATE_ASSEMBLE_XID" val="5fd0e9ab1fa9d42129ddb5dc"/>
  <p:tag name="KSO_WM_TEMPLATE_ASSEMBLE_GROUPID" val="5fd0e9ab1fa9d42129ddb5dc"/>
</p:tagLst>
</file>

<file path=ppt/tags/tag484.xml><?xml version="1.0" encoding="utf-8"?>
<p:tagLst xmlns:p="http://schemas.openxmlformats.org/presentationml/2006/main">
  <p:tag name="KSO_WM_SLIDE_ID" val="diagram20217260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7260"/>
  <p:tag name="KSO_WM_SLIDE_LAYOUT" val="a_d_f"/>
  <p:tag name="KSO_WM_SLIDE_LAYOUT_CNT" val="1_1_2"/>
  <p:tag name="KSO_WM_SLIDE_TYPE" val="text"/>
  <p:tag name="KSO_WM_SLIDE_SUBTYPE" val="picTxt"/>
  <p:tag name="KSO_WM_SLIDE_SIZE" val="960*491"/>
  <p:tag name="KSO_WM_SLIDE_POSITION" val="0*0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big_font&quot;:false,&quot;picture_toward&quot;:0,&quot;picture_dockside&quot;:[],&quot;fill_id&quot;:&quot;9d7854870010457e8913dbde29d44581&quot;,&quot;fill_align&quot;:&quot;lm&quot;,&quot;chip_types&quot;:[&quot;header&quot;]},{&quot;text_align&quot;:&quot;lm&quot;,&quot;text_direction&quot;:&quot;horizontal&quot;,&quot;support_big_font&quot;:false,&quot;picture_toward&quot;:0,&quot;picture_dockside&quot;:[],&quot;fill_id&quot;:&quot;ae8e40fc01624bc4a55b0d6ec177a307&quot;,&quot;fill_align&quot;:&quot;cm&quot;,&quot;chip_types&quot;:[&quot;text&quot;,&quot;picture&quot;]},{&quot;text_align&quot;:&quot;lm&quot;,&quot;text_direction&quot;:&quot;horizontal&quot;,&quot;support_big_font&quot;:false,&quot;picture_toward&quot;:0,&quot;picture_dockside&quot;:[],&quot;fill_id&quot;:&quot;99371067dec24311aff08b30ac2c9156&quot;,&quot;fill_align&quot;:&quot;cm&quot;,&quot;chip_types&quot;:[&quot;picture&quot;]},{&quot;text_align&quot;:&quot;lm&quot;,&quot;text_direction&quot;:&quot;horizontal&quot;,&quot;support_features&quot;:[&quot;collage&quot;],&quot;support_big_font&quot;:false,&quot;picture_toward&quot;:0,&quot;picture_dockside&quot;:[],&quot;fill_id&quot;:&quot;2668e1e9776449a286ad1dd6a9f91c94&quot;,&quot;fill_align&quot;:&quot;cm&quot;,&quot;chip_types&quot;:[&quot;text&quot;,&quot;picture&quot;]}]]"/>
  <p:tag name="KSO_WM_SLIDE_BACKGROUND" val="[&quot;navigation&quot;]"/>
  <p:tag name="KSO_WM_SLIDE_RATIO" val="1.777778"/>
  <p:tag name="KSO_WM_CHIP_XID" val="5ef1fcf50bee5fea654ed1e4"/>
  <p:tag name="KSO_WM_CHIP_DECFILLPROP" val="[]"/>
  <p:tag name="KSO_WM_SLIDE_CAN_ADD_NAVIGATION" val="1"/>
  <p:tag name="KSO_WM_SLIDE_LAYOUT_INFO" val="{&quot;id&quot;:&quot;2020-12-09T23:13:50&quot;,&quot;maxSize&quot;:{&quot;size1&quot;:21.899999999999999},&quot;minSize&quot;:{&quot;size1&quot;:21.899999999999999},&quot;normalSize&quot;:{&quot;size1&quot;:21.899999999999999},&quot;subLayout&quot;:[{&quot;backgroundInfo&quot;:[{&quot;bottom&quot;:0.40424290000000002,&quot;bottomAbs&quot;:false,&quot;left&quot;:0,&quot;leftAbs&quot;:false,&quot;right&quot;:0,&quot;rightAbs&quot;:false,&quot;top&quot;:0,&quot;topAbs&quot;:false,&quot;type&quot;:&quot;navigation&quot;}],&quot;id&quot;:&quot;2020-12-09T23:13:50&quot;,&quot;margin&quot;:{&quot;bottom&quot;:2.059999942779541,&quot;left&quot;:0.95249998569488525,&quot;right&quot;:0.95249998569488525,&quot;top&quot;:0.42300000786781311},&quot;type&quot;:0},{&quot;direction&quot;:1,&quot;id&quot;:&quot;2020-12-09T23:13:50&quot;,&quot;maxSize&quot;:{&quot;size1&quot;:46.299610246197787},&quot;minSize&quot;:{&quot;size1&quot;:27.599610246197791},&quot;normalSize&quot;:{&quot;size1&quot;:27.599714412864451},&quot;subLayout&quot;:[{&quot;id&quot;:&quot;2020-12-09T23:13:50&quot;,&quot;margin&quot;:{&quot;bottom&quot;:1.7230000495910645,&quot;left&quot;:1.5877500772476196,&quot;right&quot;:0.019500002264976501,&quot;top&quot;:0.026000002399086952},&quot;type&quot;:0},{&quot;direction&quot;:1,&quot;id&quot;:&quot;2020-12-09T23:13:50&quot;,&quot;maxSize&quot;:{&quot;size1&quot;:54.799461668205041},&quot;minSize&quot;:{&quot;size1&quot;:26.399461668205042},&quot;normalSize&quot;:{&quot;size1&quot;:54.766181233581953},&quot;subLayout&quot;:[{&quot;id&quot;:&quot;2020-12-09T23:13:50&quot;,&quot;margin&quot;:{&quot;bottom&quot;:1.7230000495910645,&quot;left&quot;:0.61500000953674316,&quot;right&quot;:0.019500002264976501,&quot;top&quot;:0.026000002399086952},&quot;type&quot;:0},{&quot;id&quot;:&quot;2020-12-09T23:13:50&quot;,&quot;margin&quot;:{&quot;bottom&quot;:1.7230000495910645,&quot;left&quot;:0.61500000953674316,&quot;right&quot;:1.5869998931884766,&quot;top&quot;:0.026000002399086952},&quot;type&quot;:0}],&quot;type&quot;:0}],&quot;type&quot;:0}],&quot;type&quot;:0}"/>
  <p:tag name="KSO_WM_CHIP_GROUPID" val="5ef1fcf50bee5fea654ed1e3"/>
  <p:tag name="KSO_WM_SLIDE_BK_DARK_LIGHT" val="2"/>
  <p:tag name="KSO_WM_SLIDE_BACKGROUND_TYPE" val="navigation"/>
  <p:tag name="KSO_WM_SLIDE_SUPPORT_FEATURE_TYPE" val="0"/>
  <p:tag name="KSO_WM_TEMPLATE_ASSEMBLE_XID" val="5fd0e9ab1fa9d42129ddb5dc"/>
  <p:tag name="KSO_WM_TEMPLATE_ASSEMBLE_GROUPID" val="5fd0e9ab1fa9d42129ddb5dc"/>
</p:tagLst>
</file>

<file path=ppt/tags/tag4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c65f48-2cc6-4a56-b458-42230932ea22}"/>
  <p:tag name="KSO_WM_UNIT_TYPE" val="i"/>
</p:tagLst>
</file>

<file path=ppt/tags/tag4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b2f560ac-f991-48b4-be32-17ed3d21f670}"/>
  <p:tag name="KSO_WM_UNIT_TYPE" val="i"/>
</p:tagLst>
</file>

<file path=ppt/tags/tag4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193066_1*i*1"/>
  <p:tag name="KSO_WM_TEMPLATE_CATEGORY" val="diagram"/>
  <p:tag name="KSO_WM_TEMPLATE_INDEX" val="20193066"/>
  <p:tag name="KSO_WM_UNIT_LAYERLEVEL" val="1"/>
  <p:tag name="KSO_WM_TAG_VERSION" val="1.0"/>
  <p:tag name="KSO_WM_BEAUTIFY_FLAG" val="#wm#"/>
  <p:tag name="KSO_WM_UNIT_TYPE" val="i"/>
  <p:tag name="KSO_WM_UNIT_INDEX" val="1"/>
  <p:tag name="KSO_WM_UNIT_COLOR_SCHEME_SHAPE_ID" val="10"/>
  <p:tag name="KSO_WM_UNIT_COLOR_SCHEME_PARENT_PAGE" val="0_1"/>
  <p:tag name="KSO_WM_UNIT_FOIL_COLOR" val="1"/>
  <p:tag name="KSO_WM_UNIT_ADJUSTLAYOUT_ID" val="10"/>
</p:tagLst>
</file>

<file path=ppt/tags/tag4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193066_1*i*2"/>
  <p:tag name="KSO_WM_TEMPLATE_CATEGORY" val="diagram"/>
  <p:tag name="KSO_WM_TEMPLATE_INDEX" val="20193066"/>
  <p:tag name="KSO_WM_UNIT_LAYERLEVEL" val="1"/>
  <p:tag name="KSO_WM_TAG_VERSION" val="1.0"/>
  <p:tag name="KSO_WM_BEAUTIFY_FLAG" val="#wm#"/>
  <p:tag name="KSO_WM_UNIT_TYPE" val="i"/>
  <p:tag name="KSO_WM_UNIT_INDEX" val="2"/>
  <p:tag name="KSO_WM_UNIT_COLOR_SCHEME_SHAPE_ID" val="5"/>
  <p:tag name="KSO_WM_UNIT_COLOR_SCHEME_PARENT_PAGE" val="0_1"/>
  <p:tag name="KSO_WM_UNIT_FOIL_COLOR" val="1"/>
  <p:tag name="KSO_WM_UNIT_ADJUSTLAYOUT_ID" val="5"/>
  <p:tag name="KSO_WM_UNIT_FILL_FORE_SCHEMECOLOR_INDEX_BRIGHTNESS" val="-0.05"/>
  <p:tag name="KSO_WM_UNIT_FILL_FORE_SCHEMECOLOR_INDEX" val="14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489.xml><?xml version="1.0" encoding="utf-8"?>
<p:tagLst xmlns:p="http://schemas.openxmlformats.org/presentationml/2006/main">
  <p:tag name="KSO_WM_UNIT_PRESET_TEXT" val="点击此处添加正文，文字是您思想的提炼，为了最终演示发布的良好效果，请尽量言简意赅的阐述观点。"/>
  <p:tag name="KSO_WM_UNIT_TEXT_PART_ID" val="4-a"/>
  <p:tag name="KSO_WM_UNIT_TEXT_PART_SIZE" val="24.96*854.5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193066_1*f*1"/>
  <p:tag name="KSO_WM_TEMPLATE_CATEGORY" val="diagram"/>
  <p:tag name="KSO_WM_TEMPLATE_INDEX" val="20193066"/>
  <p:tag name="KSO_WM_UNIT_LAYERLEVEL" val="1"/>
  <p:tag name="KSO_WM_TAG_VERSION" val="1.0"/>
  <p:tag name="KSO_WM_BEAUTIFY_FLAG" val="#wm#"/>
  <p:tag name="KSO_WM_UNIT_COLOR_SCHEME_SHAPE_ID" val="4"/>
  <p:tag name="KSO_WM_UNIT_COLOR_SCHEME_PARENT_PAGE" val="0_1"/>
  <p:tag name="KSO_WM_UNIT_ADJUSTLAYOUT_ID" val="4"/>
  <p:tag name="KSO_WM_UNIT_TEXT_PART_ID_V2" val="d-4-1"/>
  <p:tag name="KSO_WM_UNIT_TEXT_FILL_FORE_SCHEMECOLOR_INDEX_BRIGHTNESS" val="0.5"/>
  <p:tag name="KSO_WM_UNIT_TEXT_FILL_FORE_SCHEMECOLOR_INDEX" val="13"/>
  <p:tag name="KSO_WM_UNIT_TEXT_FILL_TYPE" val="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193066_1*i*3"/>
  <p:tag name="KSO_WM_TEMPLATE_CATEGORY" val="diagram"/>
  <p:tag name="KSO_WM_TEMPLATE_INDEX" val="20193066"/>
  <p:tag name="KSO_WM_UNIT_LAYERLEVEL" val="1"/>
  <p:tag name="KSO_WM_TAG_VERSION" val="1.0"/>
  <p:tag name="KSO_WM_BEAUTIFY_FLAG" val="#wm#"/>
  <p:tag name="KSO_WM_UNIT_TYPE" val="i"/>
  <p:tag name="KSO_WM_UNIT_INDEX" val="3"/>
  <p:tag name="KSO_WM_UNIT_COLOR_SCHEME_SHAPE_ID" val="48"/>
  <p:tag name="KSO_WM_UNIT_COLOR_SCHEME_PARENT_PAGE" val="0_1"/>
  <p:tag name="KSO_WM_UNIT_ADJUSTLAYOUT_ID" val="48"/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193066_1*i*4"/>
  <p:tag name="KSO_WM_TEMPLATE_CATEGORY" val="diagram"/>
  <p:tag name="KSO_WM_TEMPLATE_INDEX" val="20193066"/>
  <p:tag name="KSO_WM_UNIT_LAYERLEVEL" val="1"/>
  <p:tag name="KSO_WM_TAG_VERSION" val="1.0"/>
  <p:tag name="KSO_WM_BEAUTIFY_FLAG" val="#wm#"/>
  <p:tag name="KSO_WM_UNIT_TYPE" val="i"/>
  <p:tag name="KSO_WM_UNIT_INDEX" val="4"/>
  <p:tag name="KSO_WM_UNIT_COLOR_SCHEME_SHAPE_ID" val="23"/>
  <p:tag name="KSO_WM_UNIT_COLOR_SCHEME_PARENT_PAGE" val="0_1"/>
  <p:tag name="KSO_WM_UNIT_DECOLORIZATION" val="1"/>
  <p:tag name="KSO_WM_UNIT_ADJUSTLAYOUT_ID" val="23"/>
  <p:tag name="KSO_WM_UNIT_LINE_FORE_SCHEMECOLOR_INDEX_BRIGHTNESS" val="-0.15"/>
  <p:tag name="KSO_WM_UNIT_LINE_FORE_SCHEMECOLOR_INDEX" val="14"/>
  <p:tag name="KSO_WM_UNIT_LINE_FILL_TYPE" val="2"/>
</p:tagLst>
</file>

<file path=ppt/tags/tag492.xml><?xml version="1.0" encoding="utf-8"?>
<p:tagLst xmlns:p="http://schemas.openxmlformats.org/presentationml/2006/main">
  <p:tag name="KSO_WM_UNIT_PRESET_TEXT" val="点击此处添加正文，文字是您思想的提炼，为了演示发布的良好效果，请言简意赅的阐述您的观点。&#13;您的正文已经经简明扼要，字字珠玑，但信息却千丝万缕、错综复杂，需要用更多的文字来表述；但请您尽可能提炼思想的精髓，否则容易造成观者的阅读压力，适得其反。&#13;正如我们都希望改变世界，希望给别人带去光明，但更多时候我们只需要播下一颗种子，自然有微风吹拂，雨露滋养。恰如其分的表达观点，往往事半功倍。&#13;为了能让您有更直观的字数感受，并进一步方便使用，我们为您标注了最适合的位置。您输入的文字到这里时，就是最佳视觉效果，请您务必注意。"/>
  <p:tag name="KSO_WM_UNIT_TEXT_PART_ID" val="4-d"/>
  <p:tag name="KSO_WM_UNIT_TEXT_PART_SIZE" val="254.64*854.5"/>
  <p:tag name="KSO_WM_UNIT_VALUE" val="52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diagram20193066_1*f*2"/>
  <p:tag name="KSO_WM_TEMPLATE_CATEGORY" val="diagram"/>
  <p:tag name="KSO_WM_TEMPLATE_INDEX" val="20193066"/>
  <p:tag name="KSO_WM_UNIT_LAYERLEVEL" val="1"/>
  <p:tag name="KSO_WM_TAG_VERSION" val="1.0"/>
  <p:tag name="KSO_WM_BEAUTIFY_FLAG" val="#wm#"/>
  <p:tag name="KSO_WM_UNIT_COLOR_SCHEME_SHAPE_ID" val="6"/>
  <p:tag name="KSO_WM_UNIT_COLOR_SCHEME_PARENT_PAGE" val="0_1"/>
  <p:tag name="KSO_WM_UNIT_ADJUSTLAYOUT_ID" val="6"/>
  <p:tag name="KSO_WM_UNIT_TEXT_PART_ID_V2" val="d-4-1"/>
  <p:tag name="KSO_WM_UNIT_TEXT_FILL_FORE_SCHEMECOLOR_INDEX_BRIGHTNESS" val="0.5"/>
  <p:tag name="KSO_WM_UNIT_TEXT_FILL_FORE_SCHEMECOLOR_INDEX" val="13"/>
  <p:tag name="KSO_WM_UNIT_TEXT_FILL_TYPE" val="1"/>
</p:tagLst>
</file>

<file path=ppt/tags/tag4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193066_1*d*1"/>
  <p:tag name="KSO_WM_TEMPLATE_CATEGORY" val="diagram"/>
  <p:tag name="KSO_WM_TEMPLATE_INDEX" val="20193066"/>
  <p:tag name="KSO_WM_UNIT_LAYERLEVEL" val="1"/>
  <p:tag name="KSO_WM_TAG_VERSION" val="1.0"/>
  <p:tag name="KSO_WM_BEAUTIFY_FLAG" val="#wm#"/>
  <p:tag name="KSO_WM_UNIT_VALUE" val="608*810"/>
  <p:tag name="KSO_WM_UNIT_TYPE" val="d"/>
  <p:tag name="KSO_WM_UNIT_INDEX" val="1"/>
  <p:tag name="KSO_WM_UNIT_COLOR_SCHEME_SHAPE_ID" val="7"/>
  <p:tag name="KSO_WM_UNIT_COLOR_SCHEME_PARENT_PAGE" val="0_1"/>
  <p:tag name="KSO_WM_UNIT_ADJUSTLAYOUT_ID" val="7"/>
  <p:tag name="KSO_WM_UNIT_PICTURE_CLIP_FLAG" val="1"/>
  <p:tag name="KSO_WM_UNIT_PLACING_PICTURE_USER_VIEWPORT" val="{&quot;height&quot;:2586,&quot;width&quot;:3448.4992125984249}"/>
</p:tagLst>
</file>

<file path=ppt/tags/tag494.xml><?xml version="1.0" encoding="utf-8"?>
<p:tagLst xmlns:p="http://schemas.openxmlformats.org/presentationml/2006/main">
  <p:tag name="KSO_WM_UNIT_ISCONTENTSTITLE" val="0"/>
  <p:tag name="KSO_WM_UNIT_PRESET_TEXT" val="Click add header"/>
  <p:tag name="KSO_WM_UNIT_TEXT_PART_ID" val="2-X"/>
  <p:tag name="KSO_WM_UNIT_TEXT_PART_SIZE" val="49.2*559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193066_1*a*1"/>
  <p:tag name="KSO_WM_TEMPLATE_CATEGORY" val="diagram"/>
  <p:tag name="KSO_WM_TEMPLATE_INDEX" val="20193066"/>
  <p:tag name="KSO_WM_UNIT_LAYERLEVEL" val="1"/>
  <p:tag name="KSO_WM_TAG_VERSION" val="1.0"/>
  <p:tag name="KSO_WM_BEAUTIFY_FLAG" val="#wm#"/>
  <p:tag name="KSO_WM_UNIT_COLOR_SCHEME_SHAPE_ID" val="3"/>
  <p:tag name="KSO_WM_UNIT_COLOR_SCHEME_PARENT_PAGE" val="0_1"/>
  <p:tag name="KSO_WM_UNIT_ADJUSTLAYOUT_ID" val="3"/>
  <p:tag name="KSO_WM_UNIT_TEXT_PART_ID_V2" val="a-3-1"/>
</p:tagLst>
</file>

<file path=ppt/tags/tag495.xml><?xml version="1.0" encoding="utf-8"?>
<p:tagLst xmlns:p="http://schemas.openxmlformats.org/presentationml/2006/main">
  <p:tag name="KSO_WM_SLIDE_SUBTYPE" val="pic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54*502"/>
  <p:tag name="KSO_WM_SLIDE_POSITION" val="57*27"/>
  <p:tag name="KSO_WM_BEAUTIFY_FLAG" val="#wm#"/>
  <p:tag name="KSO_WM_SLIDE_TYPE" val="text"/>
  <p:tag name="KSO_WM_SLIDE_LAYOUT_CNT" val="1_1_2"/>
  <p:tag name="KSO_WM_SLIDE_LAYOUT" val="a_d_f"/>
  <p:tag name="KSO_WM_SLIDE_ITEM_CNT" val="0"/>
  <p:tag name="KSO_WM_SLIDE_INDEX" val="1"/>
  <p:tag name="KSO_WM_SLIDE_ID" val="diagram20193066_1"/>
  <p:tag name="KSO_WM_TAG_VERSION" val="1.0"/>
  <p:tag name="KSO_WM_TEMPLATE_INDEX" val="20193066"/>
  <p:tag name="KSO_WM_TEMPLATE_CATEGORY" val="diagram"/>
  <p:tag name="KSO_WM_TEMPLATE_THUMBS_INDEX" val="1、6、10、14、20、26、27、28、29、31"/>
  <p:tag name="KSO_WM_SLIDE_COLORSCHEME_VERSION" val="3.2"/>
  <p:tag name="KSO_WM_SLIDE_CONSTRAINT" val="%7b%22slideConstraint%22%3a%7b%22seriesAreas%22%3a%5b%5d%2c%22singleAreas%22%3a%5b%7b%22shapes%22%3a%5b7%5d%2c%22serialConstraintIndex%22%3a-1%2c%22areatextmark%22%3a0%2c%22pictureprocessmark%22%3a0%7d%5d%7d%7d"/>
  <p:tag name="KSO_WM_TEMPLATE_SUBCATEGORY" val="0"/>
  <p:tag name="KSO_WM_SLIDE_BK_DARK_LIGHT" val="2"/>
  <p:tag name="KSO_WM_SLIDE_BACKGROUND_TYPE" val="general"/>
</p:tagLst>
</file>

<file path=ppt/tags/tag49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168b2d90-6275-4691-98d5-baed9f1ffd91}"/>
  <p:tag name="KSO_WM_UNIT_TYPE" val="i"/>
</p:tagLst>
</file>

<file path=ppt/tags/tag49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3c4610b8-7fec-432d-9e6b-85c4f47bed44}"/>
  <p:tag name="KSO_WM_UNIT_TYPE" val="i"/>
</p:tagLst>
</file>

<file path=ppt/tags/tag49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99.xml><?xml version="1.0" encoding="utf-8"?>
<p:tagLst xmlns:p="http://schemas.openxmlformats.org/presentationml/2006/main">
  <p:tag name="KSO_WM_UNIT_PLACING_PICTURE_USER_VIEWPORT" val="{&quot;height&quot;:3502.4992125984249,&quot;width&quot;:3045}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501.xml><?xml version="1.0" encoding="utf-8"?>
<p:tagLst xmlns:p="http://schemas.openxmlformats.org/presentationml/2006/main">
  <p:tag name="KSO_WM_UNIT_SHADOW_SCHEMECOLOR_INDEX_BRIGHTNESS" val="0"/>
  <p:tag name="KSO_WM_UNIT_SHADOW_SCHEMECOLOR_INDEX" val="13"/>
  <p:tag name="KSO_WM_UNIT_TEXT_FILL_FORE_SCHEMECOLOR_INDEX_BRIGHTNESS" val="0"/>
  <p:tag name="KSO_WM_UNIT_TEXT_FILL_FORE_SCHEMECOLOR_INDEX" val="14"/>
  <p:tag name="KSO_WM_UNIT_TEXT_FILL_TYPE" val="1"/>
</p:tagLst>
</file>

<file path=ppt/tags/tag502.xml><?xml version="1.0" encoding="utf-8"?>
<p:tagLst xmlns:p="http://schemas.openxmlformats.org/presentationml/2006/main">
  <p:tag name="KSO_WM_UNIT_LINE_FORE_SCHEMECOLOR_INDEX_BRIGHTNESS" val="0"/>
  <p:tag name="KSO_WM_UNIT_LINE_FORE_SCHEMECOLOR_INDEX" val="15"/>
  <p:tag name="KSO_WM_UNIT_LINE_FILL_TYPE" val="2"/>
</p:tagLst>
</file>

<file path=ppt/tags/tag503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50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0723f26c-d5a8-4e72-9332-7e8e1a44f09b}"/>
  <p:tag name="KSO_WM_UNIT_TYPE" val="i"/>
</p:tagLst>
</file>

<file path=ppt/tags/tag50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13da31f-6c70-4362-ae4c-9c77fe0bded3}"/>
  <p:tag name="KSO_WM_UNIT_TYPE" val="i"/>
</p:tagLst>
</file>

<file path=ppt/tags/tag50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"/>
  <p:tag name="KSO_WM_UNIT_TEXT_FILL_TYPE" val="1"/>
</p:tagLst>
</file>

<file path=ppt/tags/tag507.xml><?xml version="1.0" encoding="utf-8"?>
<p:tagLst xmlns:p="http://schemas.openxmlformats.org/presentationml/2006/main">
  <p:tag name="KSO_WM_UNIT_LINE_FORE_SCHEMECOLOR_INDEX_BRIGHTNESS" val="0"/>
  <p:tag name="KSO_WM_UNIT_LINE_FORE_SCHEMECOLOR_INDEX" val="15"/>
  <p:tag name="KSO_WM_UNIT_LINE_FILL_TYPE" val="2"/>
</p:tagLst>
</file>

<file path=ppt/tags/tag50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0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"/>
  <p:tag name="KSO_WM_UNIT_TEXT_FILL_TYPE" val="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1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1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1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1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1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2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2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2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2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2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2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2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2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2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3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3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3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3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3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3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3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3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3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4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4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4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4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4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4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4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4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4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5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5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5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5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5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5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5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5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5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6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6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6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6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6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6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6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6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6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7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7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7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7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7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7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7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7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79.xml><?xml version="1.0" encoding="utf-8"?>
<p:tagLst xmlns:p="http://schemas.openxmlformats.org/presentationml/2006/main">
  <p:tag name="KSO_WM_UNIT_SHADOW_SCHEMECOLOR_INDEX_BRIGHTNESS" val="0"/>
  <p:tag name="KSO_WM_UNIT_SHADOW_SCHEMECOLOR_INDEX" val="13"/>
  <p:tag name="KSO_WM_UNIT_TEXT_FILL_FORE_SCHEMECOLOR_INDEX_BRIGHTNESS" val="0"/>
  <p:tag name="KSO_WM_UNIT_TEXT_FILL_FORE_SCHEMECOLOR_INDEX" val="14"/>
  <p:tag name="KSO_WM_UNIT_TEXT_FILL_TYPE" val="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0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581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  <p:tag name="WM_BEAUTIFY_SHAPE_IDENTITY" val="{afd4fd2f-2248-4470-95c2-2b1520c1607d}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8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WM_BEAUTIFY_SHAPE_IDENTITY" val="{014f16e2-d878-4a5b-8683-d38eb6ed39e9}"/>
  <p:tag name="KSO_WM_UNIT_TYPE" val="i"/>
</p:tagLst>
</file>

<file path=ppt/tags/tag58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WM_BEAUTIFY_SHAPE_IDENTITY" val="{ce91b479-1395-4664-890b-dfd01a01bb40}"/>
  <p:tag name="KSO_WM_UNIT_TYPE" val="i"/>
</p:tagLst>
</file>

<file path=ppt/tags/tag5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5835_1*i*2"/>
  <p:tag name="KSO_WM_TEMPLATE_CATEGORY" val="diagram"/>
  <p:tag name="KSO_WM_TEMPLATE_INDEX" val="2021583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b58dab4db15d44bcb1df66e0f5ffd97f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1},&quot;ReferentInfo&quot;:{&quot;Id&quot;:&quot;ef6761cd67fa49c2a3d5580c2a48da6e&quot;,&quot;X&quot;:{&quot;Pos&quot;:1},&quot;Y&quot;:{&quot;Pos&quot;:1}},&quot;whChangeMode&quot;:0}"/>
  <p:tag name="KSO_WM_CHIP_GROUPID" val="5f5ee1ca4d6848d78f644aeb"/>
  <p:tag name="KSO_WM_CHIP_XID" val="5f5f3b658e478fb0c58a9404"/>
  <p:tag name="KSO_WM_UNIT_FILL_FORE_SCHEMECOLOR_INDEX_BRIGHTNESS" val="0"/>
  <p:tag name="KSO_WM_UNIT_FILL_FORE_SCHEMECOLOR_INDEX" val="16"/>
  <p:tag name="KSO_WM_UNIT_FILL_TYPE" val="1"/>
  <p:tag name="KSO_WM_UNIT_SHADOW_SCHEMECOLOR_INDEX_BRIGHTNESS" val="-0.25"/>
  <p:tag name="KSO_WM_UNIT_SHADOW_SCHEMECOLOR_INDEX" val="16"/>
  <p:tag name="KSO_WM_UNIT_TEXT_FILL_FORE_SCHEMECOLOR_INDEX_BRIGHTNESS" val="0"/>
  <p:tag name="KSO_WM_UNIT_TEXT_FILL_FORE_SCHEMECOLOR_INDEX" val="2"/>
  <p:tag name="KSO_WM_UNIT_TEXT_FILL_TYPE" val="1"/>
  <p:tag name="KSO_WM_UNIT_VALUE" val="493"/>
  <p:tag name="KSO_WM_TEMPLATE_ASSEMBLE_XID" val="5fd0b3bf1fa9d42129dd358a"/>
  <p:tag name="KSO_WM_TEMPLATE_ASSEMBLE_GROUPID" val="5fd0b3bf1fa9d42129dd358a"/>
</p:tagLst>
</file>

<file path=ppt/tags/tag58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5835_1*a*1"/>
  <p:tag name="KSO_WM_TEMPLATE_CATEGORY" val="diagram"/>
  <p:tag name="KSO_WM_TEMPLATE_INDEX" val="20215835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a7998df9823b421b97221ad29063bc6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42865ca10d6c4303b0cccf6aad2c9a58"/>
  <p:tag name="KSO_WM_UNIT_TEXT_FILL_FORE_SCHEMECOLOR_INDEX_BRIGHTNESS" val="0"/>
  <p:tag name="KSO_WM_UNIT_TEXT_FILL_FORE_SCHEMECOLOR_INDEX" val="13"/>
  <p:tag name="KSO_WM_UNIT_TEXT_FILL_TYPE" val="1"/>
  <p:tag name="KSO_WM_TEMPLATE_ASSEMBLE_XID" val="5fd0b3bf1fa9d42129dd358a"/>
  <p:tag name="KSO_WM_TEMPLATE_ASSEMBLE_GROUPID" val="5fd0b3bf1fa9d42129dd358a"/>
</p:tagLst>
</file>

<file path=ppt/tags/tag586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5835_1*f*1"/>
  <p:tag name="KSO_WM_TEMPLATE_CATEGORY" val="diagram"/>
  <p:tag name="KSO_WM_TEMPLATE_INDEX" val="20215835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264"/>
  <p:tag name="KSO_WM_UNIT_SHOW_EDIT_AREA_INDICATION" val="1"/>
  <p:tag name="KSO_WM_CHIP_GROUPID" val="5e6b05596848fb12bee65ac8"/>
  <p:tag name="KSO_WM_CHIP_XID" val="5e6b05596848fb12bee65aca"/>
  <p:tag name="KSO_WM_UNIT_DEC_AREA_ID" val="ef6761cd67fa49c2a3d5580c2a48da6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61ca3833dcea442d878f36bede2b1801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5fd0b3bf1fa9d42129dd358a"/>
  <p:tag name="KSO_WM_TEMPLATE_ASSEMBLE_GROUPID" val="5fd0b3bf1fa9d42129dd358a"/>
</p:tagLst>
</file>

<file path=ppt/tags/tag5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5835_1*i*3"/>
  <p:tag name="KSO_WM_TEMPLATE_CATEGORY" val="diagram"/>
  <p:tag name="KSO_WM_TEMPLATE_INDEX" val="2021583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4b32df71aa3b4b56b94539aaf452f757"/>
  <p:tag name="KSO_WM_UNIT_TYPE" val="i"/>
  <p:tag name="KSO_WM_UNIT_INDEX" val="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f5ee1ca4d6848d78f644aeb"/>
  <p:tag name="KSO_WM_CHIP_XID" val="5f5f3b658e478fb0c58a9404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81"/>
  <p:tag name="KSO_WM_TEMPLATE_ASSEMBLE_XID" val="5fd0b3bf1fa9d42129dd358a"/>
  <p:tag name="KSO_WM_TEMPLATE_ASSEMBLE_GROUPID" val="5fd0b3bf1fa9d42129dd358a"/>
</p:tagLst>
</file>

<file path=ppt/tags/tag5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5835_1*i*4"/>
  <p:tag name="KSO_WM_TEMPLATE_CATEGORY" val="diagram"/>
  <p:tag name="KSO_WM_TEMPLATE_INDEX" val="2021583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95bed5b55032478aa8b8af2e5407bba5"/>
  <p:tag name="KSO_WM_UNIT_TYPE" val="i"/>
  <p:tag name="KSO_WM_UNIT_INDEX" val="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f5ee1ca4d6848d78f644aeb"/>
  <p:tag name="KSO_WM_CHIP_XID" val="5f5f3b658e478fb0c58a9404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81"/>
  <p:tag name="KSO_WM_TEMPLATE_ASSEMBLE_XID" val="5fd0b3bf1fa9d42129dd358a"/>
  <p:tag name="KSO_WM_TEMPLATE_ASSEMBLE_GROUPID" val="5fd0b3bf1fa9d42129dd358a"/>
</p:tagLst>
</file>

<file path=ppt/tags/tag589.xml><?xml version="1.0" encoding="utf-8"?>
<p:tagLst xmlns:p="http://schemas.openxmlformats.org/presentationml/2006/main">
  <p:tag name="KSO_WM_SLIDE_ID" val="diagram20215835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492"/>
  <p:tag name="KSO_WM_SLIDE_POSITION" val="0*0"/>
  <p:tag name="KSO_WM_TAG_VERSION" val="1.0"/>
  <p:tag name="KSO_WM_BEAUTIFY_FLAG" val="#wm#"/>
  <p:tag name="KSO_WM_TEMPLATE_CATEGORY" val="diagram"/>
  <p:tag name="KSO_WM_TEMPLATE_INDEX" val="20215835"/>
  <p:tag name="KSO_WM_SLIDE_LAYOUT" val="a_f"/>
  <p:tag name="KSO_WM_SLIDE_LAYOUT_CNT" val="1_1"/>
  <p:tag name="KSO_WM_SLIDE_LAYOUT_INFO" val="{&quot;id&quot;:&quot;2020-12-09T19:23:43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0-12-09T19:23:43&quot;,&quot;margin&quot;:{&quot;bottom&quot;:0.42300000786781311,&quot;left&quot;:0.95249998569488525,&quot;right&quot;:0.95249998569488525,&quot;top&quot;:0.42300000786781311},&quot;type&quot;:0},{&quot;id&quot;:&quot;2020-12-09T19:23:44&quot;,&quot;margin&quot;:{&quot;bottom&quot;:2.1170001029968262,&quot;left&quot;:5.7150001525878906,&quot;right&quot;:5.7150001525878906,&quot;top&quot;:2.1170001029968262},&quot;type&quot;:0}],&quot;type&quot;:0}"/>
  <p:tag name="KSO_WM_SLIDE_BACKGROUND" val="[&quot;navigation&quot;]"/>
  <p:tag name="KSO_WM_SLIDE_RATIO" val="1.777778"/>
  <p:tag name="KSO_WM_CHIP_INFOS" val="{&quot;layout_type&quot;:&quot;navigation&quot;,&quot;layout_feature&quot;:1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,&quot;diagram&quot;:{&quot;type&quot;:[],&quot;direction&quot;:0,&quot;isSupportDecBetweenItems&quot;:false}}"/>
  <p:tag name="KSO_WM_CHIP_XID" val="5f5f3b658e478fb0c58a9404"/>
  <p:tag name="KSO_WM_CHIP_FILLPROP" val="[[{&quot;fill_id&quot;:&quot;c934b58042b44607bfcc30469ccc57d1&quot;,&quot;fill_align&quot;:&quot;lm&quot;,&quot;text_align&quot;:&quot;lm&quot;,&quot;text_direction&quot;:&quot;horizontal&quot;,&quot;chip_types&quot;:[&quot;header&quot;]},{&quot;fill_id&quot;:&quot;2ca697fb6ed3405a815a26366cd6d128&quot;,&quot;fill_align&quot;:&quot;cm&quot;,&quot;text_align&quot;:&quot;lm&quot;,&quot;text_direction&quot;:&quot;horizontal&quot;,&quot;chip_types&quot;:[&quot;diagram&quot;,&quot;text&quot;,&quot;picture&quot;,&quot;chart&quot;,&quot;table&quot;,&quot;video&quot;]}]]"/>
  <p:tag name="FIXED_XID_TMP" val="5f5ee1ca4d6848d78f644aeb"/>
  <p:tag name="KSO_WM_SLIDE_CAN_ADD_NAVIGATION" val="1"/>
  <p:tag name="KSO_WM_CHIP_GROUPID" val="5f5ee1ca4d6848d78f644aeb"/>
  <p:tag name="KSO_WM_SLIDE_BK_DARK_LIGHT" val="2"/>
  <p:tag name="KSO_WM_SLIDE_BACKGROUND_TYPE" val="navigation"/>
  <p:tag name="KSO_WM_SLIDE_SUPPORT_FEATURE_TYPE" val="0"/>
  <p:tag name="KSO_WM_TEMPLATE_ASSEMBLE_XID" val="5fd0b3bf1fa9d42129dd358a"/>
  <p:tag name="KSO_WM_TEMPLATE_ASSEMBLE_GROUPID" val="5fd0b3bf1fa9d42129dd358a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b0cfe846-97dc-408f-b68f-8e3e0362f243}"/>
  <p:tag name="KSO_WM_UNIT_TYPE" val="i"/>
</p:tagLst>
</file>

<file path=ppt/tags/tag59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8185c364-b347-4ecd-a16c-b2058f22f710}"/>
  <p:tag name="KSO_WM_UNIT_TYPE" val="i"/>
</p:tagLst>
</file>

<file path=ppt/tags/tag5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5089_1*i*1"/>
  <p:tag name="KSO_WM_TEMPLATE_CATEGORY" val="diagram"/>
  <p:tag name="KSO_WM_TEMPLATE_INDEX" val="20205089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5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5089_1*i*2"/>
  <p:tag name="KSO_WM_TEMPLATE_CATEGORY" val="diagram"/>
  <p:tag name="KSO_WM_TEMPLATE_INDEX" val="20205089"/>
  <p:tag name="KSO_WM_UNIT_LAYERLEVEL" val="1"/>
  <p:tag name="KSO_WM_TAG_VERSION" val="1.0"/>
  <p:tag name="KSO_WM_BEAUTIFY_FLAG" val="#wm#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5089_1*i*3"/>
  <p:tag name="KSO_WM_TEMPLATE_CATEGORY" val="diagram"/>
  <p:tag name="KSO_WM_TEMPLATE_INDEX" val="20205089"/>
  <p:tag name="KSO_WM_UNIT_LAYERLEVEL" val="1"/>
  <p:tag name="KSO_WM_TAG_VERSION" val="1.0"/>
  <p:tag name="KSO_WM_BEAUTIFY_FLAG" val="#wm#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5089_1*i*4"/>
  <p:tag name="KSO_WM_TEMPLATE_CATEGORY" val="diagram"/>
  <p:tag name="KSO_WM_TEMPLATE_INDEX" val="20205089"/>
  <p:tag name="KSO_WM_UNIT_LAYERLEVEL" val="1"/>
  <p:tag name="KSO_WM_TAG_VERSION" val="1.0"/>
  <p:tag name="KSO_WM_BEAUTIFY_FLAG" val="#wm#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5089_1*i*5"/>
  <p:tag name="KSO_WM_TEMPLATE_CATEGORY" val="diagram"/>
  <p:tag name="KSO_WM_TEMPLATE_INDEX" val="20205089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05089_1*i*6"/>
  <p:tag name="KSO_WM_TEMPLATE_CATEGORY" val="diagram"/>
  <p:tag name="KSO_WM_TEMPLATE_INDEX" val="20205089"/>
  <p:tag name="KSO_WM_UNIT_LAYERLEVEL" val="1"/>
  <p:tag name="KSO_WM_TAG_VERSION" val="1.0"/>
  <p:tag name="KSO_WM_BEAUTIFY_FLAG" val="#wm#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05089_1*i*7"/>
  <p:tag name="KSO_WM_TEMPLATE_CATEGORY" val="diagram"/>
  <p:tag name="KSO_WM_TEMPLATE_INDEX" val="20205089"/>
  <p:tag name="KSO_WM_UNIT_LAYERLEVEL" val="1"/>
  <p:tag name="KSO_WM_TAG_VERSION" val="1.0"/>
  <p:tag name="KSO_WM_BEAUTIFY_FLAG" val="#wm#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diagram20205089_1*i*8"/>
  <p:tag name="KSO_WM_TEMPLATE_CATEGORY" val="diagram"/>
  <p:tag name="KSO_WM_TEMPLATE_INDEX" val="20205089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diagram20205089_1*i*9"/>
  <p:tag name="KSO_WM_TEMPLATE_CATEGORY" val="diagram"/>
  <p:tag name="KSO_WM_TEMPLATE_INDEX" val="20205089"/>
  <p:tag name="KSO_WM_UNIT_LAYERLEVEL" val="1"/>
  <p:tag name="KSO_WM_TAG_VERSION" val="1.0"/>
  <p:tag name="KSO_WM_BEAUTIFY_FLAG" val="#wm#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01.xml><?xml version="1.0" encoding="utf-8"?>
<p:tagLst xmlns:p="http://schemas.openxmlformats.org/presentationml/2006/main">
  <p:tag name="KSO_WM_UNIT_NOCLEAR" val="0"/>
  <p:tag name="KSO_WM_UNIT_VALUE" val="42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diagram20205089_1*f*2"/>
  <p:tag name="KSO_WM_TEMPLATE_CATEGORY" val="diagram"/>
  <p:tag name="KSO_WM_TEMPLATE_INDEX" val="20205089"/>
  <p:tag name="KSO_WM_UNIT_LAYERLEVEL" val="1"/>
  <p:tag name="KSO_WM_TAG_VERSION" val="1.0"/>
  <p:tag name="KSO_WM_BEAUTIFY_FLAG" val="#wm#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&#13;您的正文已经简明扼要，但信息却错综复杂，需要用更多的文字来表述；但请您尽可能提炼思想的精髓，否则容易造成观者的阅读压力，适得其反。&#13;正如我们都希望改变世界，希望给人带去光明，但更多时候只需播下一颗种子，自然有微光照拂，雨露滋养。恰如其分的表达观点，往往可以事半功倍。&#13;单击此处输入你的正文，文字是您思想的提炼，为了最终演示发布的良好效果，请尽量言简意赅的阐述观点；根据需要可酌情增减文字，以便观者可以准确理解您所传达的信息。"/>
  <p:tag name="KSO_WM_UNIT_TEXT_FILL_FORE_SCHEMECOLOR_INDEX_BRIGHTNESS" val="0.25"/>
  <p:tag name="KSO_WM_UNIT_TEXT_FILL_FORE_SCHEMECOLOR_INDEX" val="13"/>
  <p:tag name="KSO_WM_UNIT_TEXT_FILL_TYPE" val="1"/>
</p:tagLst>
</file>

<file path=ppt/tags/tag602.xml><?xml version="1.0" encoding="utf-8"?>
<p:tagLst xmlns:p="http://schemas.openxmlformats.org/presentationml/2006/main">
  <p:tag name="KSO_WM_UNIT_TEXT_PART_ID_V2" val="a-3-1"/>
  <p:tag name="KSO_WM_UNIT_ISCONTENTSTITLE" val="0"/>
  <p:tag name="KSO_WM_UNIT_ISNUMDGMTITLE" val="0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5089_1*a*1"/>
  <p:tag name="KSO_WM_TEMPLATE_CATEGORY" val="diagram"/>
  <p:tag name="KSO_WM_TEMPLATE_INDEX" val="20205089"/>
  <p:tag name="KSO_WM_UNIT_LAYERLEVEL" val="1"/>
  <p:tag name="KSO_WM_TAG_VERSION" val="1.0"/>
  <p:tag name="KSO_WM_BEAUTIFY_FLAG" val="#wm#"/>
  <p:tag name="KSO_WM_UNIT_PRESET_TEXT" val="单击此处可添加大标题内容"/>
</p:tagLst>
</file>

<file path=ppt/tags/tag603.xml><?xml version="1.0" encoding="utf-8"?>
<p:tagLst xmlns:p="http://schemas.openxmlformats.org/presentationml/2006/main">
  <p:tag name="KSO_WM_UNIT_TEXT_PART_ID_V2" val="d-4-2"/>
  <p:tag name="KSO_WM_UNIT_NOCLEAR" val="0"/>
  <p:tag name="KSO_WM_UNIT_VALUE" val="10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5089_1*f*1"/>
  <p:tag name="KSO_WM_TEMPLATE_CATEGORY" val="diagram"/>
  <p:tag name="KSO_WM_TEMPLATE_INDEX" val="20205089"/>
  <p:tag name="KSO_WM_UNIT_LAYERLEVEL" val="1"/>
  <p:tag name="KSO_WM_TAG_VERSION" val="1.0"/>
  <p:tag name="KSO_WM_BEAUTIFY_FLAG" val="#wm#"/>
  <p:tag name="KSO_WM_UNIT_PRESET_TEXT" val="点击此处添加正文，文字是您思想的提炼，为了最终呈现发布的良好效果，请尽量言简意赅的阐述观点；根据需要可酌情增减文字，以便观者可以准确理解您所传达的信息。"/>
  <p:tag name="KSO_WM_UNIT_TEXT_FILL_FORE_SCHEMECOLOR_INDEX_BRIGHTNESS" val="0"/>
  <p:tag name="KSO_WM_UNIT_TEXT_FILL_FORE_SCHEMECOLOR_INDEX" val="14"/>
  <p:tag name="KSO_WM_UNIT_TEXT_FILL_TYPE" val="1"/>
</p:tagLst>
</file>

<file path=ppt/tags/tag604.xml><?xml version="1.0" encoding="utf-8"?>
<p:tagLst xmlns:p="http://schemas.openxmlformats.org/presentationml/2006/main">
  <p:tag name="KSO_WM_UNIT_NOCLEAR" val="0"/>
  <p:tag name="KSO_WM_UNIT_VALUE" val="42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3"/>
  <p:tag name="KSO_WM_UNIT_ID" val="diagram20205089_1*f*3"/>
  <p:tag name="KSO_WM_TEMPLATE_CATEGORY" val="diagram"/>
  <p:tag name="KSO_WM_TEMPLATE_INDEX" val="20205089"/>
  <p:tag name="KSO_WM_UNIT_LAYERLEVEL" val="1"/>
  <p:tag name="KSO_WM_TAG_VERSION" val="1.0"/>
  <p:tag name="KSO_WM_BEAUTIFY_FLAG" val="#wm#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&#13;您的正文已经简明扼要，但信息却错综复杂，需要用更多的文字来表述；但请您尽可能提炼思想的精髓，否则容易造成观者的阅读压力，适得其反。&#13;正如我们都希望改变世界，希望给人带去光明，但更多时候只需播下一颗种子，自然有微光照拂，雨露滋养。恰如其分的表达观点，往往可以事半功倍。&#13;单击此处输入你的正文，文字是您思想的提炼，为了最终演示发布的良好效果，请尽量言简意赅的阐述观点；根据需要可酌情增减文字，以便观者可以准确理解您所传达的信息。"/>
  <p:tag name="KSO_WM_UNIT_TEXT_FILL_FORE_SCHEMECOLOR_INDEX_BRIGHTNESS" val="0.25"/>
  <p:tag name="KSO_WM_UNIT_TEXT_FILL_FORE_SCHEMECOLOR_INDEX" val="13"/>
  <p:tag name="KSO_WM_UNIT_TEXT_FILL_TYPE" val="1"/>
</p:tagLst>
</file>

<file path=ppt/tags/tag6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diagram20205089_1*i*10"/>
  <p:tag name="KSO_WM_TEMPLATE_CATEGORY" val="diagram"/>
  <p:tag name="KSO_WM_TEMPLATE_INDEX" val="20205089"/>
  <p:tag name="KSO_WM_UNIT_LAYERLEVEL" val="1"/>
  <p:tag name="KSO_WM_TAG_VERSION" val="1.0"/>
  <p:tag name="KSO_WM_BEAUTIFY_FLAG" val="#wm#"/>
  <p:tag name="KSO_WM_UNIT_LINE_FORE_SCHEMECOLOR_INDEX_BRIGHTNESS" val="-0.15"/>
  <p:tag name="KSO_WM_UNIT_LINE_FORE_SCHEMECOLOR_INDEX" val="14"/>
  <p:tag name="KSO_WM_UNIT_LINE_FILL_TYPE" val="2"/>
</p:tagLst>
</file>

<file path=ppt/tags/tag606.xml><?xml version="1.0" encoding="utf-8"?>
<p:tagLst xmlns:p="http://schemas.openxmlformats.org/presentationml/2006/main">
  <p:tag name="KSO_WM_SLIDE_ID" val="diagram20205089_1"/>
  <p:tag name="KSO_WM_TEMPLATE_SUBCATEGORY" val="0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60*490"/>
  <p:tag name="KSO_WM_SLIDE_POSITION" val="0*49"/>
  <p:tag name="KSO_WM_TAG_VERSION" val="1.0"/>
  <p:tag name="KSO_WM_BEAUTIFY_FLAG" val="#wm#"/>
  <p:tag name="KSO_WM_TEMPLATE_CATEGORY" val="diagram"/>
  <p:tag name="KSO_WM_TEMPLATE_INDEX" val="20205089"/>
  <p:tag name="KSO_WM_SLIDE_LAYOUT" val="a_f"/>
  <p:tag name="KSO_WM_SLIDE_LAYOUT_CNT" val="1_3"/>
  <p:tag name="KSO_WM_SLIDE_BK_DARK_LIGHT" val="2"/>
  <p:tag name="KSO_WM_SLIDE_BACKGROUND_TYPE" val="general"/>
</p:tagLst>
</file>

<file path=ppt/tags/tag607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  <p:tag name="WM_BEAUTIFY_SHAPE_IDENTITY" val="{185df926-7ac7-4da9-8408-7cfad996dc78}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0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WM_BEAUTIFY_SHAPE_IDENTITY" val="{87ddf554-3b9c-40ab-93a9-8461f252f1a2}"/>
  <p:tag name="KSO_WM_UNIT_TYPE" val="i"/>
</p:tagLst>
</file>

<file path=ppt/tags/tag60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WM_BEAUTIFY_SHAPE_IDENTITY" val="{7ba0bb7a-cf9d-44e7-b25b-94cd7dd123e6}"/>
  <p:tag name="KSO_WM_UNIT_TYPE" val="i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2872_1*i*2"/>
  <p:tag name="KSO_WM_TEMPLATE_CATEGORY" val="diagram"/>
  <p:tag name="KSO_WM_TEMPLATE_INDEX" val="20212872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484b718a8021497cb5c8c1c89b32acc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f5ee1ca4d6848d78f644aeb"/>
  <p:tag name="KSO_WM_CHIP_XID" val="5f5f3bab8e478fb0c58a9494"/>
  <p:tag name="KSO_WM_UNIT_FILL_FORE_SCHEMECOLOR_INDEX_BRIGHTNESS" val="0"/>
  <p:tag name="KSO_WM_UNIT_FILL_FORE_SCHEMECOLOR_INDEX" val="16"/>
  <p:tag name="KSO_WM_UNIT_FILL_TYPE" val="1"/>
  <p:tag name="KSO_WM_UNIT_SHADOW_SCHEMECOLOR_INDEX_BRIGHTNESS" val="-0.25"/>
  <p:tag name="KSO_WM_UNIT_SHADOW_SCHEMECOLOR_INDEX" val="16"/>
  <p:tag name="KSO_WM_UNIT_TEXT_FILL_FORE_SCHEMECOLOR_INDEX_BRIGHTNESS" val="0"/>
  <p:tag name="KSO_WM_UNIT_TEXT_FILL_FORE_SCHEMECOLOR_INDEX" val="2"/>
  <p:tag name="KSO_WM_UNIT_TEXT_FILL_TYPE" val="1"/>
  <p:tag name="KSO_WM_UNIT_VALUE" val="150"/>
  <p:tag name="KSO_WM_TEMPLATE_ASSEMBLE_XID" val="5fd0b7871fa9d42129dd3f13"/>
  <p:tag name="KSO_WM_TEMPLATE_ASSEMBLE_GROUPID" val="5fd0b7871fa9d42129dd3f13"/>
</p:tagLst>
</file>

<file path=ppt/tags/tag6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12872_1*i*3"/>
  <p:tag name="KSO_WM_TEMPLATE_CATEGORY" val="diagram"/>
  <p:tag name="KSO_WM_TEMPLATE_INDEX" val="20212872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82b34f9fa3a041bb9e4cbfea21fc340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f5ee1ca4d6848d78f644aeb"/>
  <p:tag name="KSO_WM_CHIP_XID" val="5f5f3bab8e478fb0c58a9494"/>
  <p:tag name="KSO_WM_UNIT_FILL_FORE_SCHEMECOLOR_INDEX_BRIGHTNESS" val="0"/>
  <p:tag name="KSO_WM_UNIT_FILL_FORE_SCHEMECOLOR_INDEX" val="16"/>
  <p:tag name="KSO_WM_UNIT_FILL_TYPE" val="1"/>
  <p:tag name="KSO_WM_UNIT_SHADOW_SCHEMECOLOR_INDEX_BRIGHTNESS" val="-0.25"/>
  <p:tag name="KSO_WM_UNIT_SHADOW_SCHEMECOLOR_INDEX" val="16"/>
  <p:tag name="KSO_WM_UNIT_TEXT_FILL_FORE_SCHEMECOLOR_INDEX_BRIGHTNESS" val="0"/>
  <p:tag name="KSO_WM_UNIT_TEXT_FILL_FORE_SCHEMECOLOR_INDEX" val="2"/>
  <p:tag name="KSO_WM_UNIT_TEXT_FILL_TYPE" val="1"/>
  <p:tag name="KSO_WM_UNIT_VALUE" val="256"/>
  <p:tag name="KSO_WM_TEMPLATE_ASSEMBLE_XID" val="5fd0b7871fa9d42129dd3f13"/>
  <p:tag name="KSO_WM_TEMPLATE_ASSEMBLE_GROUPID" val="5fd0b7871fa9d42129dd3f13"/>
</p:tagLst>
</file>

<file path=ppt/tags/tag6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2872_1*a*1"/>
  <p:tag name="KSO_WM_TEMPLATE_CATEGORY" val="diagram"/>
  <p:tag name="KSO_WM_TEMPLATE_INDEX" val="20212872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1d2f759b74c143a099a6a32fc9f70a2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2f760b5af89b4f84a6e836bfd88a1ad1"/>
  <p:tag name="KSO_WM_UNIT_TEXT_FILL_FORE_SCHEMECOLOR_INDEX_BRIGHTNESS" val="0"/>
  <p:tag name="KSO_WM_UNIT_TEXT_FILL_FORE_SCHEMECOLOR_INDEX" val="13"/>
  <p:tag name="KSO_WM_UNIT_TEXT_FILL_TYPE" val="1"/>
  <p:tag name="KSO_WM_TEMPLATE_ASSEMBLE_XID" val="5fd0b7871fa9d42129dd3f13"/>
  <p:tag name="KSO_WM_TEMPLATE_ASSEMBLE_GROUPID" val="5fd0b7871fa9d42129dd3f13"/>
</p:tagLst>
</file>

<file path=ppt/tags/tag613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diagram20212872_1*f*2"/>
  <p:tag name="KSO_WM_TEMPLATE_CATEGORY" val="diagram"/>
  <p:tag name="KSO_WM_TEMPLATE_INDEX" val="20212872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08"/>
  <p:tag name="KSO_WM_UNIT_SHOW_EDIT_AREA_INDICATION" val="1"/>
  <p:tag name="KSO_WM_CHIP_GROUPID" val="5e6b05596848fb12bee65ac8"/>
  <p:tag name="KSO_WM_CHIP_XID" val="5e6b05596848fb12bee65aca"/>
  <p:tag name="KSO_WM_UNIT_DEC_AREA_ID" val="0458132aaa3d45a588215a25cdc2ea8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36fc64cb1cc245a49bb3d71a78400a45"/>
  <p:tag name="KSO_WM_UNIT_SUPPORT_UNIT_TYPE" val="[&quot;d&quot;,&quot;α&quot;,&quot;β&quot;]"/>
  <p:tag name="KSO_WM_UNIT_TEXT_FILL_FORE_SCHEMECOLOR_INDEX_BRIGHTNESS" val="0.25"/>
  <p:tag name="KSO_WM_UNIT_TEXT_FILL_FORE_SCHEMECOLOR_INDEX" val="13"/>
  <p:tag name="KSO_WM_UNIT_TEXT_FILL_TYPE" val="1"/>
  <p:tag name="KSO_WM_TEMPLATE_ASSEMBLE_XID" val="5fd0b7871fa9d42129dd3f13"/>
  <p:tag name="KSO_WM_TEMPLATE_ASSEMBLE_GROUPID" val="5fd0b7871fa9d42129dd3f13"/>
</p:tagLst>
</file>

<file path=ppt/tags/tag614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3"/>
  <p:tag name="KSO_WM_UNIT_ID" val="diagram20212872_1*f*3"/>
  <p:tag name="KSO_WM_TEMPLATE_CATEGORY" val="diagram"/>
  <p:tag name="KSO_WM_TEMPLATE_INDEX" val="20212872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48"/>
  <p:tag name="KSO_WM_UNIT_SHOW_EDIT_AREA_INDICATION" val="1"/>
  <p:tag name="KSO_WM_CHIP_GROUPID" val="5e6b05596848fb12bee65ac8"/>
  <p:tag name="KSO_WM_CHIP_XID" val="5e6b05596848fb12bee65aca"/>
  <p:tag name="KSO_WM_UNIT_DEC_AREA_ID" val="8b7195b02e7b42a7a759a1bbc4ae36b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3887b2429e704189b6b88d60327cd321"/>
  <p:tag name="KSO_WM_UNIT_SUPPORT_BIG_FONT" val="1"/>
  <p:tag name="KSO_WM_UNIT_TEXT_FILL_FORE_SCHEMECOLOR_INDEX_BRIGHTNESS" val="0.25"/>
  <p:tag name="KSO_WM_UNIT_TEXT_FILL_FORE_SCHEMECOLOR_INDEX" val="13"/>
  <p:tag name="KSO_WM_UNIT_TEXT_FILL_TYPE" val="1"/>
  <p:tag name="KSO_WM_TEMPLATE_ASSEMBLE_XID" val="5fd0b7871fa9d42129dd3f13"/>
  <p:tag name="KSO_WM_TEMPLATE_ASSEMBLE_GROUPID" val="5fd0b7871fa9d42129dd3f13"/>
</p:tagLst>
</file>

<file path=ppt/tags/tag615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2872_1*f*1"/>
  <p:tag name="KSO_WM_TEMPLATE_CATEGORY" val="diagram"/>
  <p:tag name="KSO_WM_TEMPLATE_INDEX" val="20212872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48"/>
  <p:tag name="KSO_WM_UNIT_SHOW_EDIT_AREA_INDICATION" val="1"/>
  <p:tag name="KSO_WM_CHIP_GROUPID" val="5e6b05596848fb12bee65ac8"/>
  <p:tag name="KSO_WM_CHIP_XID" val="5e6b05596848fb12bee65aca"/>
  <p:tag name="KSO_WM_UNIT_DEC_AREA_ID" val="abf45d9dc70e4af6941680ab5432be9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13fef886855049a995a53b88f88eabcd"/>
  <p:tag name="KSO_WM_UNIT_SUPPORT_BIG_FONT" val="1"/>
  <p:tag name="KSO_WM_UNIT_TEXT_FILL_FORE_SCHEMECOLOR_INDEX_BRIGHTNESS" val="0.25"/>
  <p:tag name="KSO_WM_UNIT_TEXT_FILL_FORE_SCHEMECOLOR_INDEX" val="13"/>
  <p:tag name="KSO_WM_UNIT_TEXT_FILL_TYPE" val="1"/>
  <p:tag name="KSO_WM_TEMPLATE_ASSEMBLE_XID" val="5fd0b7871fa9d42129dd3f13"/>
  <p:tag name="KSO_WM_TEMPLATE_ASSEMBLE_GROUPID" val="5fd0b7871fa9d42129dd3f13"/>
</p:tagLst>
</file>

<file path=ppt/tags/tag616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diagram20212872_1*f*4"/>
  <p:tag name="KSO_WM_TEMPLATE_CATEGORY" val="diagram"/>
  <p:tag name="KSO_WM_TEMPLATE_INDEX" val="20212872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48"/>
  <p:tag name="KSO_WM_UNIT_SHOW_EDIT_AREA_INDICATION" val="1"/>
  <p:tag name="KSO_WM_CHIP_GROUPID" val="5e6b05596848fb12bee65ac8"/>
  <p:tag name="KSO_WM_CHIP_XID" val="5e6b05596848fb12bee65aca"/>
  <p:tag name="KSO_WM_UNIT_DEC_AREA_ID" val="bc19aaab8aa74b399635f07ff4f3c5b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9430fa32db464595a5a174960bd626d1"/>
  <p:tag name="KSO_WM_UNIT_SUPPORT_BIG_FONT" val="1"/>
  <p:tag name="KSO_WM_UNIT_TEXT_FILL_FORE_SCHEMECOLOR_INDEX_BRIGHTNESS" val="0.25"/>
  <p:tag name="KSO_WM_UNIT_TEXT_FILL_FORE_SCHEMECOLOR_INDEX" val="13"/>
  <p:tag name="KSO_WM_UNIT_TEXT_FILL_TYPE" val="1"/>
  <p:tag name="KSO_WM_TEMPLATE_ASSEMBLE_XID" val="5fd0b7871fa9d42129dd3f13"/>
  <p:tag name="KSO_WM_TEMPLATE_ASSEMBLE_GROUPID" val="5fd0b7871fa9d42129dd3f13"/>
</p:tagLst>
</file>

<file path=ppt/tags/tag617.xml><?xml version="1.0" encoding="utf-8"?>
<p:tagLst xmlns:p="http://schemas.openxmlformats.org/presentationml/2006/main">
  <p:tag name="KSO_WM_SLIDE_ID" val="diagram20212872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2872"/>
  <p:tag name="KSO_WM_SLIDE_LAYOUT" val="a_f"/>
  <p:tag name="KSO_WM_SLIDE_LAYOUT_CNT" val="1_4"/>
  <p:tag name="KSO_WM_TEMPLATE_THUMBS_INDEX" val="1、4、7、12、13、14、15、16、17、18、20、24、25、28、33、36、40、43、44"/>
  <p:tag name="KSO_WM_SLIDE_SIZE" val="960*480"/>
  <p:tag name="KSO_WM_SLIDE_POSITION" val="0*0"/>
  <p:tag name="KSO_WM_SLIDE_LAYOUT_INFO" val="{&quot;id&quot;:&quot;2020-12-09T19:39:53&quot;,&quot;maxSize&quot;:{&quot;size1&quot;:13.199999999999999},&quot;minSize&quot;:{&quot;size1&quot;:13.199999999999999},&quot;normalSize&quot;:{&quot;size1&quot;:13.199999999999999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0-12-09T19:39:53&quot;,&quot;margin&quot;:{&quot;bottom&quot;:0.3970000147819519,&quot;left&quot;:0.95249998569488525,&quot;right&quot;:0.95249998569488525,&quot;top&quot;:0.42300000786781311},&quot;type&quot;:0},{&quot;direction&quot;:1,&quot;id&quot;:&quot;2020-12-09T19:39:53&quot;,&quot;maxSize&quot;:{&quot;size1&quot;:37.399643257721493},&quot;minSize&quot;:{&quot;size1&quot;:37.399643257721493},&quot;normalSize&quot;:{&quot;size1&quot;:37.399643257721493},&quot;subLayout&quot;:[{&quot;id&quot;:&quot;2020-12-09T19:39:53&quot;,&quot;margin&quot;:{&quot;bottom&quot;:2.9630000591278076,&quot;left&quot;:2.2222499847412109,&quot;right&quot;:0.61500000953674316,&quot;top&quot;:2.5399999618530273},&quot;type&quot;:0},{&quot;id&quot;:&quot;2020-12-09T19:39:53&quot;,&quot;maxSize&quot;:{&quot;size1&quot;:33.299999999999997},&quot;minSize&quot;:{&quot;size1&quot;:33.299999999999997},&quot;normalSize&quot;:{&quot;size1&quot;:33.299999999999997},&quot;subLayout&quot;:[{&quot;id&quot;:&quot;2020-12-09T19:39:53&quot;,&quot;margin&quot;:{&quot;bottom&quot;:0.026000002399086952,&quot;left&quot;:0.97275000810623169,&quot;right&quot;:2.2222499847412109,&quot;top&quot;:2.5399999618530273},&quot;type&quot;:0},{&quot;id&quot;:&quot;2020-12-09T19:39:53&quot;,&quot;maxSize&quot;:{&quot;size1&quot;:46},&quot;minSize&quot;:{&quot;size1&quot;:46},&quot;normalSize&quot;:{&quot;size1&quot;:46},&quot;subLayout&quot;:[{&quot;id&quot;:&quot;2020-12-09T19:39:53&quot;,&quot;margin&quot;:{&quot;bottom&quot;:1.0579999685287476,&quot;left&quot;:0.97275000810623169,&quot;right&quot;:2.2222499847412109,&quot;top&quot;:1.0579999685287476},&quot;type&quot;:0},{&quot;id&quot;:&quot;2020-12-09T19:39:53&quot;,&quot;margin&quot;:{&quot;bottom&quot;:2.9630000591278076,&quot;left&quot;:0.97275000810623169,&quot;right&quot;:2.2222499847412109,&quot;top&quot;:0.026000002399086952},&quot;type&quot;:0}],&quot;type&quot;:0}],&quot;type&quot;:0}],&quot;type&quot;:0}],&quot;type&quot;:0}"/>
  <p:tag name="KSO_WM_SLIDE_BACKGROUND" val="[&quot;navigation&quot;]"/>
  <p:tag name="KSO_WM_SLIDE_RATIO" val="1.777778"/>
  <p:tag name="KSO_WM_CHIP_INFOS" val="{&quot;type&quot;:0,&quot;layout_type&quot;:&quot;topbottom&quot;,&quot;layout_feature&quot;:1,&quot;aspect_ratio&quot;:&quot;16:9&quot;,&quot;same_font_size&quot;:tru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5f3bab8e478fb0c58a9494"/>
  <p:tag name="KSO_WM_CHIP_FILLPROP" val="[[{&quot;text_align&quot;:&quot;lm&quot;,&quot;text_direction&quot;:&quot;horizontal&quot;,&quot;support_big_font&quot;:false,&quot;fill_id&quot;:&quot;c934b58042b44607bfcc30469ccc57d1&quot;,&quot;fill_align&quot;:&quot;lm&quot;,&quot;chip_types&quot;:[&quot;header&quot;]},{&quot;text_align&quot;:&quot;lm&quot;,&quot;text_direction&quot;:&quot;horizontal&quot;,&quot;support_big_font&quot;:false,&quot;fill_id&quot;:&quot;d6eea3fd58bd4405b2dce882355b2bf1&quot;,&quot;fill_align&quot;:&quot;cm&quot;,&quot;chip_types&quot;:[&quot;text&quot;,&quot;picture&quot;,&quot;chart&quot;,&quot;table&quot;]},{&quot;text_align&quot;:&quot;lm&quot;,&quot;text_direction&quot;:&quot;horizontal&quot;,&quot;support_big_font&quot;:true,&quot;fill_id&quot;:&quot;0bfbdb033e7c415ea60485f32facbe54&quot;,&quot;fill_align&quot;:&quot;lm&quot;,&quot;chip_types&quot;:[&quot;text&quot;]},{&quot;text_align&quot;:&quot;lm&quot;,&quot;text_direction&quot;:&quot;horizontal&quot;,&quot;support_big_font&quot;:true,&quot;fill_id&quot;:&quot;ff107de055d3418ebf6a9c0ff7db3cee&quot;,&quot;fill_align&quot;:&quot;lm&quot;,&quot;chip_types&quot;:[&quot;text&quot;]},{&quot;text_align&quot;:&quot;lm&quot;,&quot;text_direction&quot;:&quot;horizontal&quot;,&quot;support_big_font&quot;:true,&quot;fill_id&quot;:&quot;8a8749ded9434d5f9a88f42fa5e8275e&quot;,&quot;fill_align&quot;:&quot;lm&quot;,&quot;chip_types&quot;:[&quot;text&quot;]}]]"/>
  <p:tag name="FIXED_XID_TMP" val="5f5ee1ca4d6848d78f644aeb"/>
  <p:tag name="KSO_WM_CHIP_DECFILLPROP" val="[]"/>
  <p:tag name="KSO_WM_SLIDE_CAN_ADD_NAVIGATION" val="1"/>
  <p:tag name="KSO_WM_CHIP_GROUPID" val="5f5ee1ca4d6848d78f644aeb"/>
  <p:tag name="KSO_WM_SLIDE_BK_DARK_LIGHT" val="2"/>
  <p:tag name="KSO_WM_SLIDE_BACKGROUND_TYPE" val="navigation"/>
  <p:tag name="KSO_WM_SLIDE_SUPPORT_FEATURE_TYPE" val="0"/>
  <p:tag name="KSO_WM_SLIDE_SAME_FONT_SIZE" val="1"/>
  <p:tag name="KSO_WM_TEMPLATE_ASSEMBLE_XID" val="5fd0b7871fa9d42129dd3f13"/>
  <p:tag name="KSO_WM_TEMPLATE_ASSEMBLE_GROUPID" val="5fd0b7871fa9d42129dd3f13"/>
</p:tagLst>
</file>

<file path=ppt/tags/tag618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  <p:tag name="WM_BEAUTIFY_SHAPE_IDENTITY" val="{9a299eba-a212-4ef8-85ec-13a641e27663}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1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WM_BEAUTIFY_SHAPE_IDENTITY" val="{e23d56fd-3abd-42de-9892-072504324434}"/>
  <p:tag name="KSO_WM_UNIT_TYPE" val="i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WM_BEAUTIFY_SHAPE_IDENTITY" val="{726c6279-6c5a-4d10-b180-e29c11c3d2e4}"/>
  <p:tag name="KSO_WM_UNIT_TYPE" val="i"/>
</p:tagLst>
</file>

<file path=ppt/tags/tag6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1223_1*i*2"/>
  <p:tag name="KSO_WM_TEMPLATE_CATEGORY" val="diagram"/>
  <p:tag name="KSO_WM_TEMPLATE_INDEX" val="20211223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ad0478d7b91742c19febd6454287f58d"/>
  <p:tag name="KSO_WM_UNIT_TYPE" val="i"/>
  <p:tag name="KSO_WM_UNIT_INDEX" val="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f5ee1ca4d6848d78f644aeb"/>
  <p:tag name="KSO_WM_CHIP_XID" val="5f5f3b778e478fb0c58a9434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208"/>
  <p:tag name="KSO_WM_TEMPLATE_ASSEMBLE_XID" val="5fd0b43d1fa9d42129dd365a"/>
  <p:tag name="KSO_WM_TEMPLATE_ASSEMBLE_GROUPID" val="5fd0b43d1fa9d42129dd365a"/>
</p:tagLst>
</file>

<file path=ppt/tags/tag62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223_1*a*1"/>
  <p:tag name="KSO_WM_TEMPLATE_CATEGORY" val="diagram"/>
  <p:tag name="KSO_WM_TEMPLATE_INDEX" val="20211223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02ccd0253f1c465da5930fabcba6aef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2a445c87bc8d46d88d6a4f28a0969284"/>
  <p:tag name="KSO_WM_UNIT_TEXT_FILL_FORE_SCHEMECOLOR_INDEX_BRIGHTNESS" val="0"/>
  <p:tag name="KSO_WM_UNIT_TEXT_FILL_FORE_SCHEMECOLOR_INDEX" val="13"/>
  <p:tag name="KSO_WM_UNIT_TEXT_FILL_TYPE" val="1"/>
  <p:tag name="KSO_WM_TEMPLATE_ASSEMBLE_XID" val="5fd0b43d1fa9d42129dd365a"/>
  <p:tag name="KSO_WM_TEMPLATE_ASSEMBLE_GROUPID" val="5fd0b43d1fa9d42129dd365a"/>
</p:tagLst>
</file>

<file path=ppt/tags/tag623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diagram20211223_1*f*2"/>
  <p:tag name="KSO_WM_TEMPLATE_CATEGORY" val="diagram"/>
  <p:tag name="KSO_WM_TEMPLATE_INDEX" val="20211223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60"/>
  <p:tag name="KSO_WM_UNIT_SHOW_EDIT_AREA_INDICATION" val="1"/>
  <p:tag name="KSO_WM_CHIP_GROUPID" val="5e6b05596848fb12bee65ac8"/>
  <p:tag name="KSO_WM_CHIP_XID" val="5e6b05596848fb12bee65aca"/>
  <p:tag name="KSO_WM_UNIT_DEC_AREA_ID" val="6b9b9e29f6c84575b087e258cc6761f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c568bd132c364656bd6fcc5e97641466"/>
  <p:tag name="KSO_WM_UNIT_SUPPORT_UNIT_TYPE" val="[&quot;d&quot;]"/>
  <p:tag name="KSO_WM_UNIT_TEXT_FILL_FORE_SCHEMECOLOR_INDEX_BRIGHTNESS" val="0.25"/>
  <p:tag name="KSO_WM_UNIT_TEXT_FILL_FORE_SCHEMECOLOR_INDEX" val="13"/>
  <p:tag name="KSO_WM_UNIT_TEXT_FILL_TYPE" val="1"/>
  <p:tag name="KSO_WM_TEMPLATE_ASSEMBLE_XID" val="5fd0b43d1fa9d42129dd365a"/>
  <p:tag name="KSO_WM_TEMPLATE_ASSEMBLE_GROUPID" val="5fd0b43d1fa9d42129dd365a"/>
</p:tagLst>
</file>

<file path=ppt/tags/tag624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223_1*f*1"/>
  <p:tag name="KSO_WM_TEMPLATE_CATEGORY" val="diagram"/>
  <p:tag name="KSO_WM_TEMPLATE_INDEX" val="20211223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35"/>
  <p:tag name="KSO_WM_UNIT_SHOW_EDIT_AREA_INDICATION" val="1"/>
  <p:tag name="KSO_WM_CHIP_GROUPID" val="5e6b05596848fb12bee65ac8"/>
  <p:tag name="KSO_WM_CHIP_XID" val="5e6b05596848fb12bee65aca"/>
  <p:tag name="KSO_WM_UNIT_DEC_AREA_ID" val="31294e81c3624be5aebaaa997828c59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8f16aefae0b749719b7f60bb130705b3"/>
  <p:tag name="KSO_WM_UNIT_SUPPORT_UNIT_TYPE" val="[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5fd0b43d1fa9d42129dd365a"/>
  <p:tag name="KSO_WM_TEMPLATE_ASSEMBLE_GROUPID" val="5fd0b43d1fa9d42129dd365a"/>
</p:tagLst>
</file>

<file path=ppt/tags/tag625.xml><?xml version="1.0" encoding="utf-8"?>
<p:tagLst xmlns:p="http://schemas.openxmlformats.org/presentationml/2006/main">
  <p:tag name="KSO_WM_SLIDE_ID" val="diagram20211223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456"/>
  <p:tag name="KSO_WM_SLIDE_POSITION" val="0*0"/>
  <p:tag name="KSO_WM_TAG_VERSION" val="1.0"/>
  <p:tag name="KSO_WM_BEAUTIFY_FLAG" val="#wm#"/>
  <p:tag name="KSO_WM_TEMPLATE_CATEGORY" val="diagram"/>
  <p:tag name="KSO_WM_TEMPLATE_INDEX" val="20211223"/>
  <p:tag name="KSO_WM_SLIDE_LAYOUT" val="a_f"/>
  <p:tag name="KSO_WM_SLIDE_LAYOUT_CNT" val="1_2"/>
  <p:tag name="KSO_WM_SLIDE_LAYOUT_INFO" val="{&quot;id&quot;:&quot;2020-12-09T19:25:52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0-12-09T19:25:52&quot;,&quot;margin&quot;:{&quot;bottom&quot;:0.42300000786781311,&quot;left&quot;:0.95249998569488525,&quot;right&quot;:0.92850005626678467,&quot;top&quot;:0.42300000786781311},&quot;type&quot;:0},{&quot;direction&quot;:1,&quot;id&quot;:&quot;2020-12-09T19:25:52&quot;,&quot;maxSize&quot;:{&quot;size1&quot;:36.199602013801147},&quot;minSize&quot;:{&quot;size1&quot;:36.199602013801147},&quot;normalSize&quot;:{&quot;size1&quot;:36.199602013801147},&quot;subLayout&quot;:[{&quot;id&quot;:&quot;2020-12-09T19:25:52&quot;,&quot;margin&quot;:{&quot;bottom&quot;:3.809999942779541,&quot;left&quot;:1.9049999713897705,&quot;right&quot;:0.95249998569488525,&quot;top&quot;:4.2329998016357422},&quot;type&quot;:0},{&quot;id&quot;:&quot;2020-12-09T19:25:52&quot;,&quot;margin&quot;:{&quot;bottom&quot;:2.9630000591278076,&quot;left&quot;:0.6352500319480896,&quot;right&quot;:1.2457500696182251,&quot;top&quot;:3.3870000839233398},&quot;type&quot;:0}],&quot;type&quot;:0}],&quot;type&quot;:0}"/>
  <p:tag name="KSO_WM_SLIDE_BACKGROUND" val="[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5f3b778e478fb0c58a9434"/>
  <p:tag name="KSO_WM_CHIP_FILLPROP" val="[[{&quot;text_align&quot;:&quot;lm&quot;,&quot;text_direction&quot;:&quot;horizontal&quot;,&quot;support_big_font&quot;:false,&quot;fill_id&quot;:&quot;c934b58042b44607bfcc30469ccc57d1&quot;,&quot;fill_align&quot;:&quot;lm&quot;,&quot;chip_types&quot;:[&quot;header&quot;]},{&quot;text_align&quot;:&quot;lm&quot;,&quot;text_direction&quot;:&quot;horizontal&quot;,&quot;support_big_font&quot;:false,&quot;fill_id&quot;:&quot;10982f7e852b4367b3f6476e233ee87b&quot;,&quot;fill_align&quot;:&quot;cm&quot;,&quot;chip_types&quot;:[&quot;text&quot;,&quot;picture&quot;]},{&quot;text_align&quot;:&quot;cm&quot;,&quot;text_direction&quot;:&quot;horizontal&quot;,&quot;support_big_font&quot;:false,&quot;fill_id&quot;:&quot;fbbe603274bf4c259f47f9a86b67354d&quot;,&quot;fill_align&quot;:&quot;cm&quot;,&quot;chip_types&quot;:[&quot;text&quot;,&quot;picture&quot;,&quot;chart&quot;,&quot;table&quot;,&quot;video&quot;]}],[{&quot;text_align&quot;:&quot;lm&quot;,&quot;text_direction&quot;:&quot;horizontal&quot;,&quot;support_big_font&quot;:false,&quot;fill_id&quot;:&quot;c934b58042b44607bfcc30469ccc57d1&quot;,&quot;fill_align&quot;:&quot;lm&quot;,&quot;chip_types&quot;:[&quot;header&quot;]},{&quot;text_align&quot;:&quot;lm&quot;,&quot;text_direction&quot;:&quot;horizontal&quot;,&quot;support_big_font&quot;:false,&quot;fill_id&quot;:&quot;10982f7e852b4367b3f6476e233ee87b&quot;,&quot;fill_align&quot;:&quot;cm&quot;,&quot;chip_types&quot;:[&quot;picture&quot;]},{&quot;text_align&quot;:&quot;lm&quot;,&quot;text_direction&quot;:&quot;horizontal&quot;,&quot;support_big_font&quot;:false,&quot;fill_id&quot;:&quot;fbbe603274bf4c259f47f9a86b67354d&quot;,&quot;fill_align&quot;:&quot;cm&quot;,&quot;chip_types&quot;:[&quot;text&quot;]}]]"/>
  <p:tag name="FIXED_XID_TMP" val="5f5ee1ca4d6848d78f644aeb"/>
  <p:tag name="KSO_WM_CHIP_DECFILLPROP" val="[]"/>
  <p:tag name="KSO_WM_SLIDE_CAN_ADD_NAVIGATION" val="1"/>
  <p:tag name="KSO_WM_CHIP_GROUPID" val="5f5ee1ca4d6848d78f644aeb"/>
  <p:tag name="KSO_WM_SLIDE_BK_DARK_LIGHT" val="2"/>
  <p:tag name="KSO_WM_SLIDE_BACKGROUND_TYPE" val="navigation"/>
  <p:tag name="KSO_WM_SLIDE_SUPPORT_FEATURE_TYPE" val="0"/>
  <p:tag name="KSO_WM_TEMPLATE_ASSEMBLE_XID" val="5fd0b43d1fa9d42129dd365a"/>
  <p:tag name="KSO_WM_TEMPLATE_ASSEMBLE_GROUPID" val="5fd0b43d1fa9d42129dd365a"/>
</p:tagLst>
</file>

<file path=ppt/tags/tag626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  <p:tag name="WM_BEAUTIFY_SHAPE_IDENTITY" val="{46142ea4-8078-47dc-b503-0f83cf07a638}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WM_BEAUTIFY_SHAPE_IDENTITY" val="{32079bf2-cb65-42de-8869-b8c6f7464cbd}"/>
  <p:tag name="KSO_WM_UNIT_TYPE" val="i"/>
</p:tagLst>
</file>

<file path=ppt/tags/tag6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WM_BEAUTIFY_SHAPE_IDENTITY" val="{bde34046-8145-4ff4-812d-c37f28eebe6b}"/>
  <p:tag name="KSO_WM_UNIT_TYPE" val="i"/>
</p:tagLst>
</file>

<file path=ppt/tags/tag629.xml><?xml version="1.0" encoding="utf-8"?>
<p:tagLst xmlns:p="http://schemas.openxmlformats.org/presentationml/2006/main">
  <p:tag name="KSO_WM_UNIT_BLOCK" val="0"/>
  <p:tag name="KSO_WM_UNIT_DEC_AREA_ID" val="c27ba21a291a4b8190c5de80c4c83451"/>
  <p:tag name="KSO_WM_UNIT_SM_LIMIT_TYPE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1118_1*i*2"/>
  <p:tag name="KSO_WM_TEMPLATE_CATEGORY" val="diagram"/>
  <p:tag name="KSO_WM_TEMPLATE_INDEX" val="20211118"/>
  <p:tag name="KSO_WM_UNIT_LAYERLEVEL" val="1"/>
  <p:tag name="KSO_WM_TAG_VERSION" val="1.0"/>
  <p:tag name="KSO_WM_BEAUTIFY_FLAG" val="#wm#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1},&quot;ReferentInfo&quot;:{&quot;Id&quot;:&quot;5a25290197874fe8b4d4cc2f3f63d59b&quot;,&quot;X&quot;:{&quot;Pos&quot;:1},&quot;Y&quot;:{&quot;Pos&quot;:1}},&quot;whChangeMode&quot;:0}"/>
  <p:tag name="KSO_WM_CHIP_GROUPID" val="5f5ee1ca4d6848d78f644aeb"/>
  <p:tag name="KSO_WM_CHIP_XID" val="5f5f3bae8e478fb0c58a949c"/>
  <p:tag name="KSO_WM_UNIT_FILL_FORE_SCHEMECOLOR_INDEX_BRIGHTNESS" val="0"/>
  <p:tag name="KSO_WM_UNIT_FILL_FORE_SCHEMECOLOR_INDEX" val="16"/>
  <p:tag name="KSO_WM_UNIT_FILL_TYPE" val="1"/>
  <p:tag name="KSO_WM_UNIT_SHADOW_SCHEMECOLOR_INDEX_BRIGHTNESS" val="-0.25"/>
  <p:tag name="KSO_WM_UNIT_SHADOW_SCHEMECOLOR_INDEX" val="16"/>
  <p:tag name="KSO_WM_UNIT_TEXT_FILL_FORE_SCHEMECOLOR_INDEX_BRIGHTNESS" val="0"/>
  <p:tag name="KSO_WM_UNIT_TEXT_FILL_FORE_SCHEMECOLOR_INDEX" val="2"/>
  <p:tag name="KSO_WM_UNIT_TEXT_FILL_TYPE" val="1"/>
  <p:tag name="KSO_WM_UNIT_VALUE" val="320"/>
  <p:tag name="KSO_WM_TEMPLATE_ASSEMBLE_XID" val="5fd0b72f1fa9d42129dd3e3c"/>
  <p:tag name="KSO_WM_TEMPLATE_ASSEMBLE_GROUPID" val="5fd0b72f1fa9d42129dd3e3c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1118_1*i*3"/>
  <p:tag name="KSO_WM_TEMPLATE_CATEGORY" val="diagram"/>
  <p:tag name="KSO_WM_TEMPLATE_INDEX" val="20211118"/>
  <p:tag name="KSO_WM_UNIT_LAYERLEVEL" val="1"/>
  <p:tag name="KSO_WM_TAG_VERSION" val="1.0"/>
  <p:tag name="KSO_WM_BEAUTIFY_FLAG" val="#wm#"/>
  <p:tag name="KSO_WM_UNIT_TYPE" val="i"/>
  <p:tag name="KSO_WM_UNIT_INDEX" val="3"/>
  <p:tag name="KSO_WM_UNIT_BLOCK" val="0"/>
  <p:tag name="KSO_WM_UNIT_SM_LIMIT_TYPE" val="2"/>
  <p:tag name="KSO_WM_UNIT_DEC_AREA_ID" val="69526c8e694246e095d87ed5d88c053d"/>
  <p:tag name="KSO_WM_UNIT_DECORATE_INFO" val="{&quot;DecorateInfoH&quot;:{&quot;IsAbs&quot;:false},&quot;DecorateInfoW&quot;:{&quot;IsAbs&quot;:false},&quot;DecorateInfoX&quot;:{&quot;IsAbs&quot;:false,&quot;Pos&quot;:1},&quot;DecorateInfoY&quot;:{&quot;IsAbs&quot;:false,&quot;Pos&quot;:1},&quot;ReferentInfo&quot;:{&quot;Id&quot;:&quot;6c7cbbdbb3354ecfbafeb6dd42623083&quot;,&quot;X&quot;:{&quot;Pos&quot;:1},&quot;Y&quot;:{&quot;Pos&quot;:1}},&quot;whChangeMode&quot;:0}"/>
  <p:tag name="KSO_WM_CHIP_GROUPID" val="5f5ee1ca4d6848d78f644aeb"/>
  <p:tag name="KSO_WM_CHIP_XID" val="5f5f3bae8e478fb0c58a949c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60"/>
  <p:tag name="KSO_WM_TEMPLATE_ASSEMBLE_XID" val="5fd0b72f1fa9d42129dd3e3c"/>
  <p:tag name="KSO_WM_TEMPLATE_ASSEMBLE_GROUPID" val="5fd0b72f1fa9d42129dd3e3c"/>
</p:tagLst>
</file>

<file path=ppt/tags/tag6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1118_1*i*4"/>
  <p:tag name="KSO_WM_TEMPLATE_CATEGORY" val="diagram"/>
  <p:tag name="KSO_WM_TEMPLATE_INDEX" val="20211118"/>
  <p:tag name="KSO_WM_UNIT_LAYERLEVEL" val="1"/>
  <p:tag name="KSO_WM_TAG_VERSION" val="1.0"/>
  <p:tag name="KSO_WM_BEAUTIFY_FLAG" val="#wm#"/>
  <p:tag name="KSO_WM_UNIT_TYPE" val="i"/>
  <p:tag name="KSO_WM_UNIT_INDEX" val="4"/>
  <p:tag name="KSO_WM_UNIT_BLOCK" val="0"/>
  <p:tag name="KSO_WM_UNIT_SM_LIMIT_TYPE" val="2"/>
  <p:tag name="KSO_WM_UNIT_DEC_AREA_ID" val="9e0793fec518466cb25ea6ba2f99ca4c"/>
  <p:tag name="KSO_WM_UNIT_DECORATE_INFO" val="{&quot;DecorateInfoH&quot;:{&quot;IsAbs&quot;:false},&quot;DecorateInfoW&quot;:{&quot;IsAbs&quot;:false},&quot;DecorateInfoX&quot;:{&quot;IsAbs&quot;:false,&quot;Pos&quot;:1},&quot;DecorateInfoY&quot;:{&quot;IsAbs&quot;:false,&quot;Pos&quot;:1},&quot;ReferentInfo&quot;:{&quot;Id&quot;:&quot;1593f4a0108b4d9493e34ac65c8a1fba&quot;,&quot;X&quot;:{&quot;Pos&quot;:1},&quot;Y&quot;:{&quot;Pos&quot;:1}},&quot;whChangeMode&quot;:0}"/>
  <p:tag name="KSO_WM_CHIP_GROUPID" val="5f5ee1ca4d6848d78f644aeb"/>
  <p:tag name="KSO_WM_CHIP_XID" val="5f5f3bae8e478fb0c58a949c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60"/>
  <p:tag name="KSO_WM_TEMPLATE_ASSEMBLE_XID" val="5fd0b72f1fa9d42129dd3e3c"/>
  <p:tag name="KSO_WM_TEMPLATE_ASSEMBLE_GROUPID" val="5fd0b72f1fa9d42129dd3e3c"/>
</p:tagLst>
</file>

<file path=ppt/tags/tag6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1118_1*i*5"/>
  <p:tag name="KSO_WM_TEMPLATE_CATEGORY" val="diagram"/>
  <p:tag name="KSO_WM_TEMPLATE_INDEX" val="20211118"/>
  <p:tag name="KSO_WM_UNIT_LAYERLEVEL" val="1"/>
  <p:tag name="KSO_WM_TAG_VERSION" val="1.0"/>
  <p:tag name="KSO_WM_BEAUTIFY_FLAG" val="#wm#"/>
  <p:tag name="KSO_WM_UNIT_TYPE" val="i"/>
  <p:tag name="KSO_WM_UNIT_INDEX" val="5"/>
  <p:tag name="KSO_WM_UNIT_BLOCK" val="0"/>
  <p:tag name="KSO_WM_UNIT_SM_LIMIT_TYPE" val="2"/>
  <p:tag name="KSO_WM_UNIT_DEC_AREA_ID" val="f781f4389d414391aa33ee79df1f8453"/>
  <p:tag name="KSO_WM_UNIT_DECORATE_INFO" val="{&quot;DecorateInfoH&quot;:{&quot;IsAbs&quot;:false},&quot;DecorateInfoW&quot;:{&quot;IsAbs&quot;:false},&quot;DecorateInfoX&quot;:{&quot;IsAbs&quot;:false,&quot;Pos&quot;:1},&quot;DecorateInfoY&quot;:{&quot;IsAbs&quot;:false,&quot;Pos&quot;:1},&quot;ReferentInfo&quot;:{&quot;Id&quot;:&quot;efd74458c3df4b77881a3c12f1ba3ac7&quot;,&quot;X&quot;:{&quot;Pos&quot;:1},&quot;Y&quot;:{&quot;Pos&quot;:1}},&quot;whChangeMode&quot;:0}"/>
  <p:tag name="KSO_WM_CHIP_GROUPID" val="5f5ee1ca4d6848d78f644aeb"/>
  <p:tag name="KSO_WM_CHIP_XID" val="5f5f3bae8e478fb0c58a949c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60"/>
  <p:tag name="KSO_WM_TEMPLATE_ASSEMBLE_XID" val="5fd0b72f1fa9d42129dd3e3c"/>
  <p:tag name="KSO_WM_TEMPLATE_ASSEMBLE_GROUPID" val="5fd0b72f1fa9d42129dd3e3c"/>
</p:tagLst>
</file>

<file path=ppt/tags/tag63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118_1*a*1"/>
  <p:tag name="KSO_WM_TEMPLATE_CATEGORY" val="diagram"/>
  <p:tag name="KSO_WM_TEMPLATE_INDEX" val="20211118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0875528a3525449aa9a688b2fb7ed3f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da68db42672543959ab1939d2ccc83b6"/>
  <p:tag name="KSO_WM_UNIT_TEXT_FILL_FORE_SCHEMECOLOR_INDEX_BRIGHTNESS" val="0"/>
  <p:tag name="KSO_WM_UNIT_TEXT_FILL_FORE_SCHEMECOLOR_INDEX" val="13"/>
  <p:tag name="KSO_WM_UNIT_TEXT_FILL_TYPE" val="1"/>
  <p:tag name="KSO_WM_TEMPLATE_ASSEMBLE_XID" val="5fd0b72f1fa9d42129dd3e3c"/>
  <p:tag name="KSO_WM_TEMPLATE_ASSEMBLE_GROUPID" val="5fd0b72f1fa9d42129dd3e3c"/>
</p:tagLst>
</file>

<file path=ppt/tags/tag634.xml><?xml version="1.0" encoding="utf-8"?>
<p:tagLst xmlns:p="http://schemas.openxmlformats.org/presentationml/2006/main">
  <p:tag name="KSO_WM_UNIT_VALUE" val="423*236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1118_1*d*1"/>
  <p:tag name="KSO_WM_TEMPLATE_CATEGORY" val="diagram"/>
  <p:tag name="KSO_WM_TEMPLATE_INDEX" val="20211118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5a25290197874fe8b4d4cc2f3f63d59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4a06d903246b4f8aa62c0b3d24749a6d"/>
  <p:tag name="KSO_WM_UNIT_PLACING_PICTURE" val="4a06d903246b4f8aa62c0b3d24749a6d"/>
  <p:tag name="KSO_WM_UNIT_SUPPORT_UNIT_TYPE" val="[&quot;d&quot;]"/>
  <p:tag name="KSO_WM_TEMPLATE_ASSEMBLE_XID" val="5fd0b72f1fa9d42129dd3e3c"/>
  <p:tag name="KSO_WM_TEMPLATE_ASSEMBLE_GROUPID" val="5fd0b72f1fa9d42129dd3e3c"/>
  <p:tag name="KSO_WM_UNIT_PLACING_PICTURE_USER_VIEWPORT" val="{&quot;height&quot;:2827.2897637795277,&quot;width&quot;:10080}"/>
</p:tagLst>
</file>

<file path=ppt/tags/tag635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3"/>
  <p:tag name="KSO_WM_UNIT_ID" val="diagram20211118_1*f*3"/>
  <p:tag name="KSO_WM_TEMPLATE_CATEGORY" val="diagram"/>
  <p:tag name="KSO_WM_TEMPLATE_INDEX" val="20211118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21"/>
  <p:tag name="KSO_WM_UNIT_SHOW_EDIT_AREA_INDICATION" val="1"/>
  <p:tag name="KSO_WM_CHIP_GROUPID" val="5e6b05596848fb12bee65ac8"/>
  <p:tag name="KSO_WM_CHIP_XID" val="5e6b05596848fb12bee65aca"/>
  <p:tag name="KSO_WM_UNIT_DEC_AREA_ID" val="6c7cbbdbb3354ecfbafeb6dd4262308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d5f6ea3421c943a4be254cab59211b48"/>
  <p:tag name="KSO_WM_UNIT_SUPPORT_BIG_FONT" val="1"/>
  <p:tag name="KSO_WM_UNIT_TEXT_FILL_FORE_SCHEMECOLOR_INDEX_BRIGHTNESS" val="0.25"/>
  <p:tag name="KSO_WM_UNIT_TEXT_FILL_FORE_SCHEMECOLOR_INDEX" val="13"/>
  <p:tag name="KSO_WM_UNIT_TEXT_FILL_TYPE" val="1"/>
  <p:tag name="KSO_WM_TEMPLATE_ASSEMBLE_XID" val="5fd0b72f1fa9d42129dd3e3c"/>
  <p:tag name="KSO_WM_TEMPLATE_ASSEMBLE_GROUPID" val="5fd0b72f1fa9d42129dd3e3c"/>
</p:tagLst>
</file>

<file path=ppt/tags/tag636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diagram20211118_1*f*2"/>
  <p:tag name="KSO_WM_TEMPLATE_CATEGORY" val="diagram"/>
  <p:tag name="KSO_WM_TEMPLATE_INDEX" val="20211118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21"/>
  <p:tag name="KSO_WM_UNIT_SHOW_EDIT_AREA_INDICATION" val="1"/>
  <p:tag name="KSO_WM_CHIP_GROUPID" val="5e6b05596848fb12bee65ac8"/>
  <p:tag name="KSO_WM_CHIP_XID" val="5e6b05596848fb12bee65aca"/>
  <p:tag name="KSO_WM_UNIT_DEC_AREA_ID" val="1593f4a0108b4d9493e34ac65c8a1fb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c7acf805ae3b4aa4ac332c3590ec9fe0"/>
  <p:tag name="KSO_WM_UNIT_SUPPORT_BIG_FONT" val="1"/>
  <p:tag name="KSO_WM_UNIT_TEXT_FILL_FORE_SCHEMECOLOR_INDEX_BRIGHTNESS" val="0.25"/>
  <p:tag name="KSO_WM_UNIT_TEXT_FILL_FORE_SCHEMECOLOR_INDEX" val="13"/>
  <p:tag name="KSO_WM_UNIT_TEXT_FILL_TYPE" val="1"/>
  <p:tag name="KSO_WM_TEMPLATE_ASSEMBLE_XID" val="5fd0b72f1fa9d42129dd3e3c"/>
  <p:tag name="KSO_WM_TEMPLATE_ASSEMBLE_GROUPID" val="5fd0b72f1fa9d42129dd3e3c"/>
</p:tagLst>
</file>

<file path=ppt/tags/tag637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118_1*f*1"/>
  <p:tag name="KSO_WM_TEMPLATE_CATEGORY" val="diagram"/>
  <p:tag name="KSO_WM_TEMPLATE_INDEX" val="20211118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21"/>
  <p:tag name="KSO_WM_UNIT_SHOW_EDIT_AREA_INDICATION" val="1"/>
  <p:tag name="KSO_WM_CHIP_GROUPID" val="5e6b05596848fb12bee65ac8"/>
  <p:tag name="KSO_WM_CHIP_XID" val="5e6b05596848fb12bee65aca"/>
  <p:tag name="KSO_WM_UNIT_DEC_AREA_ID" val="efd74458c3df4b77881a3c12f1ba3ac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2a8303b160f741e6b81fa3414f9515ef"/>
  <p:tag name="KSO_WM_UNIT_SUPPORT_BIG_FONT" val="1"/>
  <p:tag name="KSO_WM_UNIT_TEXT_FILL_FORE_SCHEMECOLOR_INDEX_BRIGHTNESS" val="0.25"/>
  <p:tag name="KSO_WM_UNIT_TEXT_FILL_FORE_SCHEMECOLOR_INDEX" val="13"/>
  <p:tag name="KSO_WM_UNIT_TEXT_FILL_TYPE" val="1"/>
  <p:tag name="KSO_WM_TEMPLATE_ASSEMBLE_XID" val="5fd0b72f1fa9d42129dd3e3c"/>
  <p:tag name="KSO_WM_TEMPLATE_ASSEMBLE_GROUPID" val="5fd0b72f1fa9d42129dd3e3c"/>
</p:tagLst>
</file>

<file path=ppt/tags/tag638.xml><?xml version="1.0" encoding="utf-8"?>
<p:tagLst xmlns:p="http://schemas.openxmlformats.org/presentationml/2006/main">
  <p:tag name="KSO_WM_SLIDE_ID" val="diagram20211118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1118"/>
  <p:tag name="KSO_WM_SLIDE_LAYOUT" val="a_d_f"/>
  <p:tag name="KSO_WM_SLIDE_LAYOUT_CNT" val="1_1_3"/>
  <p:tag name="KSO_WM_TEMPLATE_THUMBS_INDEX" val="1、4、7、12、13、14、15、16、17、18、20、24、25、28、33、36、40、43、44"/>
  <p:tag name="KSO_WM_SLIDE_LAYOUT_INFO" val="{&quot;id&quot;:&quot;2020-12-09T19:38:25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0-12-09T19:38:25&quot;,&quot;margin&quot;:{&quot;bottom&quot;:0.42300000786781311,&quot;left&quot;:0.95249998569488525,&quot;right&quot;:0.95249998569488525,&quot;top&quot;:0.42300000786781311},&quot;type&quot;:0},{&quot;id&quot;:&quot;2020-12-09T19:38:25&quot;,&quot;maxSize&quot;:{&quot;size1&quot;:59},&quot;minSize&quot;:{&quot;size1&quot;:43.600000000000001},&quot;normalSize&quot;:{&quot;size1&quot;:58.999953009526244},&quot;subLayout&quot;:[{&quot;id&quot;:&quot;2020-12-09T19:38:25&quot;,&quot;margin&quot;:{&quot;bottom&quot;:0.84700000286102295,&quot;left&quot;:3.809999942779541,&quot;right&quot;:3.809999942779541,&quot;top&quot;:2.1170001029968262},&quot;type&quot;:0},{&quot;direction&quot;:1,&quot;id&quot;:&quot;2020-12-09T19:38:25&quot;,&quot;maxSize&quot;:{&quot;size1&quot;:38.799999999999997},&quot;minSize&quot;:{&quot;size1&quot;:38.799999999999997},&quot;normalSize&quot;:{&quot;size1&quot;:38.799999999999997},&quot;subLayout&quot;:[{&quot;id&quot;:&quot;2020-12-09T19:38:25&quot;,&quot;margin&quot;:{&quot;bottom&quot;:2.5399999618530273,&quot;left&quot;:4.7624998092651367,&quot;right&quot;:1.2899999618530273,&quot;top&quot;:0.84700000286102295},&quot;type&quot;:0},{&quot;direction&quot;:1,&quot;id&quot;:&quot;2020-12-09T19:38:25&quot;,&quot;maxSize&quot;:{&quot;size1&quot;:38.700000004228933},&quot;minSize&quot;:{&quot;size1&quot;:38.700000004228933},&quot;normalSize&quot;:{&quot;size1&quot;:38.700000004228933},&quot;subLayout&quot;:[{&quot;id&quot;:&quot;2020-12-09T19:38:25&quot;,&quot;margin&quot;:{&quot;bottom&quot;:2.5399999618530273,&quot;left&quot;:0.93299996852874756,&quot;right&quot;:1.2697499990463257,&quot;top&quot;:0.84700000286102295},&quot;type&quot;:0},{&quot;id&quot;:&quot;2020-12-09T19:38:25&quot;,&quot;margin&quot;:{&quot;bottom&quot;:2.5399999618530273,&quot;left&quot;:0.95249998569488525,&quot;right&quot;:4.7624998092651367,&quot;top&quot;:0.84700000286102295},&quot;type&quot;:0}],&quot;type&quot;:0}],&quot;type&quot;:0}],&quot;type&quot;:0}],&quot;type&quot;:0}"/>
  <p:tag name="KSO_WM_SLIDE_BACKGROUND" val="[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tru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5f3bae8e478fb0c58a949c"/>
  <p:tag name="KSO_WM_CHIP_FILLPROP" val="[[{&quot;text_align&quot;:&quot;lm&quot;,&quot;text_direction&quot;:&quot;horizontal&quot;,&quot;support_big_font&quot;:false,&quot;fill_id&quot;:&quot;c934b58042b44607bfcc30469ccc57d1&quot;,&quot;fill_align&quot;:&quot;lm&quot;,&quot;chip_types&quot;:[&quot;header&quot;]},{&quot;text_align&quot;:&quot;lm&quot;,&quot;text_direction&quot;:&quot;horizontal&quot;,&quot;support_big_font&quot;:false,&quot;fill_id&quot;:&quot;644007e4baf648f58f8f3877f7199a92&quot;,&quot;fill_align&quot;:&quot;cm&quot;,&quot;chip_types&quot;:[&quot;text&quot;,&quot;picture&quot;]},{&quot;text_align&quot;:&quot;lm&quot;,&quot;text_direction&quot;:&quot;horizontal&quot;,&quot;support_big_font&quot;:true,&quot;fill_id&quot;:&quot;d626738183594e8c9b5e088e5eddb7a0&quot;,&quot;fill_align&quot;:&quot;cm&quot;,&quot;chip_types&quot;:[&quot;text&quot;]},{&quot;text_align&quot;:&quot;lm&quot;,&quot;text_direction&quot;:&quot;horizontal&quot;,&quot;support_big_font&quot;:true,&quot;fill_id&quot;:&quot;272f377b64c249faa2c9895cc73abaa9&quot;,&quot;fill_align&quot;:&quot;cm&quot;,&quot;chip_types&quot;:[&quot;text&quot;]},{&quot;text_align&quot;:&quot;lm&quot;,&quot;text_direction&quot;:&quot;horizontal&quot;,&quot;support_big_font&quot;:true,&quot;fill_id&quot;:&quot;9db536b0e0d94f459f2bdc76449a6c1a&quot;,&quot;fill_align&quot;:&quot;cm&quot;,&quot;chip_types&quot;:[&quot;text&quot;]}]]"/>
  <p:tag name="KSO_WM_SLIDE_SIZE" val="960*456"/>
  <p:tag name="KSO_WM_SLIDE_POSITION" val="0*0"/>
  <p:tag name="FIXED_XID_TMP" val="5f5ee1ca4d6848d78f644aeb"/>
  <p:tag name="KSO_WM_CHIP_DECFILLPROP" val="[]"/>
  <p:tag name="KSO_WM_SLIDE_CAN_ADD_NAVIGATION" val="1"/>
  <p:tag name="KSO_WM_CHIP_GROUPID" val="5f5ee1ca4d6848d78f644aeb"/>
  <p:tag name="KSO_WM_SLIDE_BK_DARK_LIGHT" val="2"/>
  <p:tag name="KSO_WM_SLIDE_BACKGROUND_TYPE" val="navigation"/>
  <p:tag name="KSO_WM_SLIDE_SUPPORT_FEATURE_TYPE" val="0"/>
  <p:tag name="KSO_WM_SLIDE_SAME_FONT_SIZE" val="1"/>
  <p:tag name="KSO_WM_TEMPLATE_ASSEMBLE_XID" val="5fd0b72f1fa9d42129dd3e3c"/>
  <p:tag name="KSO_WM_TEMPLATE_ASSEMBLE_GROUPID" val="5fd0b72f1fa9d42129dd3e3c"/>
</p:tagLst>
</file>

<file path=ppt/tags/tag63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e9433849-b458-49fb-822c-f43f70758104}"/>
  <p:tag name="KSO_WM_UNIT_TYPE" val="i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78c6f057-2ec3-4dcf-82a6-273efa7573ae}"/>
  <p:tag name="KSO_WM_UNIT_TYPE" val="i"/>
</p:tagLst>
</file>

<file path=ppt/tags/tag641.xml><?xml version="1.0" encoding="utf-8"?>
<p:tagLst xmlns:p="http://schemas.openxmlformats.org/presentationml/2006/main">
  <p:tag name="KSO_WM_UNIT_SHADOW_SCHEMECOLOR_INDEX_BRIGHTNESS" val="0"/>
  <p:tag name="KSO_WM_UNIT_SHADOW_SCHEMECOLOR_INDEX" val="13"/>
  <p:tag name="KSO_WM_UNIT_TEXT_FILL_FORE_SCHEMECOLOR_INDEX_BRIGHTNESS" val="0"/>
  <p:tag name="KSO_WM_UNIT_TEXT_FILL_FORE_SCHEMECOLOR_INDEX" val="14"/>
  <p:tag name="KSO_WM_UNIT_TEXT_FILL_TYPE" val="1"/>
</p:tagLst>
</file>

<file path=ppt/tags/tag642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64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cce1c6c-2ccd-4636-a5b7-68c7c4b14b2b}"/>
  <p:tag name="KSO_WM_UNIT_TYPE" val="i"/>
</p:tagLst>
</file>

<file path=ppt/tags/tag64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46f70782-ad17-4f91-84b6-de0cb73b4437}"/>
  <p:tag name="KSO_WM_UNIT_TYPE" val="i"/>
</p:tagLst>
</file>

<file path=ppt/tags/tag645.xml><?xml version="1.0" encoding="utf-8"?>
<p:tagLst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646.xml><?xml version="1.0" encoding="utf-8"?>
<p:tagLst xmlns:p="http://schemas.openxmlformats.org/presentationml/2006/main">
  <p:tag name="KSO_WM_UNIT_SHADOW_SCHEMECOLOR_INDEX_BRIGHTNESS" val="0"/>
  <p:tag name="KSO_WM_UNIT_SHADOW_SCHEMECOLOR_INDEX" val="13"/>
  <p:tag name="KSO_WM_UNIT_TEXT_FILL_FORE_SCHEMECOLOR_INDEX_BRIGHTNESS" val="0"/>
  <p:tag name="KSO_WM_UNIT_TEXT_FILL_FORE_SCHEMECOLOR_INDEX" val="14"/>
  <p:tag name="KSO_WM_UNIT_TEXT_FILL_TYPE" val="1"/>
</p:tagLst>
</file>

<file path=ppt/tags/tag647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64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9d6a3a29-9ddc-4c79-9ade-69a70df38bb3}"/>
  <p:tag name="KSO_WM_UNIT_TYPE" val="i"/>
</p:tagLst>
</file>

<file path=ppt/tags/tag64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3a70cb4b-3153-4821-8ec5-941af27dcda1}"/>
  <p:tag name="KSO_WM_UNIT_TYPE" val="i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0.xml><?xml version="1.0" encoding="utf-8"?>
<p:tagLst xmlns:p="http://schemas.openxmlformats.org/presentationml/2006/main">
  <p:tag name="KSO_WM_UNIT_SHADOW_SCHEMECOLOR_INDEX_BRIGHTNESS" val="0"/>
  <p:tag name="KSO_WM_UNIT_SHADOW_SCHEMECOLOR_INDEX" val="13"/>
  <p:tag name="KSO_WM_UNIT_TEXT_FILL_FORE_SCHEMECOLOR_INDEX_BRIGHTNESS" val="0"/>
  <p:tag name="KSO_WM_UNIT_TEXT_FILL_FORE_SCHEMECOLOR_INDEX" val="14"/>
  <p:tag name="KSO_WM_UNIT_TEXT_FILL_TYPE" val="1"/>
</p:tagLst>
</file>

<file path=ppt/tags/tag651.xml><?xml version="1.0" encoding="utf-8"?>
<p:tagLst xmlns:p="http://schemas.openxmlformats.org/presentationml/2006/main">
  <p:tag name="KSO_WM_UNIT_TEXT_FILL_FORE_SCHEMECOLOR_INDEX_BRIGHTNESS" val="0"/>
  <p:tag name="KSO_WM_UNIT_TEXT_FILL_FORE_SCHEMECOLOR_INDEX" val="1"/>
  <p:tag name="KSO_WM_UNIT_TEXT_FILL_TYPE" val="1"/>
</p:tagLst>
</file>

<file path=ppt/tags/tag65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5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5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5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5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5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58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65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5566d3e2-acb1-490e-be49-6f7e29b3adee}"/>
  <p:tag name="KSO_WM_UNIT_TYPE" val="i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0ce8b2f-3753-4588-9e03-1d470bfccb87}"/>
  <p:tag name="KSO_WM_UNIT_TYPE" val="i"/>
</p:tagLst>
</file>

<file path=ppt/tags/tag661.xml><?xml version="1.0" encoding="utf-8"?>
<p:tagLst xmlns:p="http://schemas.openxmlformats.org/presentationml/2006/main">
  <p:tag name="KSO_WM_UNIT_PLACING_PICTURE_USER_VIEWPORT" val="{&quot;height&quot;:6122.4992125984254,&quot;width&quot;:5085}"/>
</p:tagLst>
</file>

<file path=ppt/tags/tag662.xml><?xml version="1.0" encoding="utf-8"?>
<p:tagLst xmlns:p="http://schemas.openxmlformats.org/presentationml/2006/main">
  <p:tag name="KSO_WM_UNIT_PLACING_PICTURE_USER_VIEWPORT" val="{&quot;height&quot;:3315,&quot;width&quot;:3540}"/>
</p:tagLst>
</file>

<file path=ppt/tags/tag663.xml><?xml version="1.0" encoding="utf-8"?>
<p:tagLst xmlns:p="http://schemas.openxmlformats.org/presentationml/2006/main">
  <p:tag name="KSO_WM_UNIT_TEXT_FILL_FORE_SCHEMECOLOR_INDEX_BRIGHTNESS" val="0"/>
  <p:tag name="KSO_WM_UNIT_TEXT_FILL_FORE_SCHEMECOLOR_INDEX" val="1"/>
  <p:tag name="KSO_WM_UNIT_TEXT_FILL_TYPE" val="1"/>
</p:tagLst>
</file>

<file path=ppt/tags/tag664.xml><?xml version="1.0" encoding="utf-8"?>
<p:tagLst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66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66.xml><?xml version="1.0" encoding="utf-8"?>
<p:tagLst xmlns:p="http://schemas.openxmlformats.org/presentationml/2006/main">
  <p:tag name="KSO_WM_UNIT_PLACING_PICTURE_USER_VIEWPORT" val="{&quot;height&quot;:2017.4992125984252,&quot;width&quot;:7767.5007874015746}"/>
</p:tagLst>
</file>

<file path=ppt/tags/tag667.xml><?xml version="1.0" encoding="utf-8"?>
<p:tagLst xmlns:p="http://schemas.openxmlformats.org/presentationml/2006/main">
  <p:tag name="KSO_WM_UNIT_PLACING_PICTURE_USER_VIEWPORT" val="{&quot;height&quot;:4152.4992125984254,&quot;width&quot;:6405}"/>
</p:tagLst>
</file>

<file path=ppt/tags/tag668.xml><?xml version="1.0" encoding="utf-8"?>
<p:tagLst xmlns:p="http://schemas.openxmlformats.org/presentationml/2006/main">
  <p:tag name="KSO_WM_UNIT_SHADOW_SCHEMECOLOR_INDEX_BRIGHTNESS" val="0"/>
  <p:tag name="KSO_WM_UNIT_SHADOW_SCHEMECOLOR_INDEX" val="13"/>
  <p:tag name="KSO_WM_UNIT_TEXT_FILL_FORE_SCHEMECOLOR_INDEX_BRIGHTNESS" val="0"/>
  <p:tag name="KSO_WM_UNIT_TEXT_FILL_FORE_SCHEMECOLOR_INDEX" val="14"/>
  <p:tag name="KSO_WM_UNIT_TEXT_FILL_TYPE" val="1"/>
</p:tagLst>
</file>

<file path=ppt/tags/tag66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0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2"/>
  <p:tag name="KSO_WM_UNIT_LAYERLEVEL" val="1"/>
  <p:tag name="KSO_WM_TAG_VERSION" val="1.0"/>
  <p:tag name="KSO_WM_BEAUTIFY_FLAG" val="#wm#"/>
  <p:tag name="KSO_WM_UNIT_PRESET_TEXT" val="汇报人姓名"/>
  <p:tag name="KSO_WM_TEMPLATE_CATEGORY" val="custom"/>
  <p:tag name="KSO_WM_TEMPLATE_INDEX" val="20205471"/>
  <p:tag name="KSO_WM_UNIT_ID" val="custom20205471_32*b*2"/>
  <p:tag name="KSO_WM_UNIT_ISNUMDGMTITLE" val="0"/>
</p:tagLst>
</file>

<file path=ppt/tags/tag671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3"/>
  <p:tag name="KSO_WM_UNIT_LAYERLEVEL" val="1"/>
  <p:tag name="KSO_WM_TAG_VERSION" val="1.0"/>
  <p:tag name="KSO_WM_BEAUTIFY_FLAG" val="#wm#"/>
  <p:tag name="KSO_WM_UNIT_PRESET_TEXT" val="汇报日期"/>
  <p:tag name="KSO_WM_TEMPLATE_CATEGORY" val="custom"/>
  <p:tag name="KSO_WM_TEMPLATE_INDEX" val="20205471"/>
  <p:tag name="KSO_WM_UNIT_ID" val="custom20205471_32*b*3"/>
  <p:tag name="KSO_WM_UNIT_ISNUMDGMTITLE" val="0"/>
</p:tagLst>
</file>

<file path=ppt/tags/tag6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26"/>
  <p:tag name="KSO_WM_UNIT_TYPE" val="b"/>
  <p:tag name="KSO_WM_UNIT_INDEX" val="1"/>
  <p:tag name="KSO_WM_UNIT_PRESET_TEXT" val="单击此处添加副标题内容"/>
  <p:tag name="KSO_WM_TEMPLATE_CATEGORY" val="custom"/>
  <p:tag name="KSO_WM_TEMPLATE_INDEX" val="20205471"/>
  <p:tag name="KSO_WM_UNIT_ID" val="custom20205471_32*b*1"/>
  <p:tag name="KSO_WM_UNIT_ISNUMDGMTITLE" val="0"/>
</p:tagLst>
</file>

<file path=ppt/tags/tag6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1"/>
  <p:tag name="KSO_WM_UNIT_VALUE" val="10"/>
  <p:tag name="KSO_WM_UNIT_TYPE" val="a"/>
  <p:tag name="KSO_WM_UNIT_INDEX" val="1"/>
  <p:tag name="KSO_WM_UNIT_PRESET_TEXT" val="谢谢聆听"/>
  <p:tag name="KSO_WM_TEMPLATE_CATEGORY" val="custom"/>
  <p:tag name="KSO_WM_TEMPLATE_INDEX" val="20205471"/>
  <p:tag name="KSO_WM_UNIT_ID" val="custom20205471_32*a*1"/>
  <p:tag name="KSO_WM_UNIT_ISNUMDGMTITLE" val="0"/>
</p:tagLst>
</file>

<file path=ppt/tags/tag674.xml><?xml version="1.0" encoding="utf-8"?>
<p:tagLst xmlns:p="http://schemas.openxmlformats.org/presentationml/2006/main">
  <p:tag name="KSO_WM_SLIDE_ID" val="custom20205471_32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2"/>
  <p:tag name="KSO_WM_TAG_VERSION" val="1.0"/>
  <p:tag name="KSO_WM_BEAUTIFY_FLAG" val="#wm#"/>
  <p:tag name="KSO_WM_TEMPLATE_CATEGORY" val="custom"/>
  <p:tag name="KSO_WM_TEMPLATE_INDEX" val="20205471"/>
  <p:tag name="KSO_WM_SLIDE_LAYOUT" val="a_b"/>
  <p:tag name="KSO_WM_SLIDE_LAYOUT_CNT" val="1_3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D" val="_11*i*1"/>
  <p:tag name="KSO_WM_UNIT_TYPE" val="i"/>
  <p:tag name="KSO_WM_UNIT_INDEX" val="1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8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D" val="_1*y*1"/>
  <p:tag name="KSO_WM_UNIT_TYPE" val="y"/>
  <p:tag name="KSO_WM_UNIT_INDEX" val="1"/>
  <p:tag name="KSO_WM_SLIDE_BACKGROUND_MASK_FLAG" val="1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6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heme/theme1.xml><?xml version="1.0" encoding="utf-8"?>
<a:theme xmlns:a="http://schemas.openxmlformats.org/drawingml/2006/main" name="2_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FDE4E2"/>
      </a:dk2>
      <a:lt2>
        <a:srgbClr val="FFFFFF"/>
      </a:lt2>
      <a:accent1>
        <a:srgbClr val="FE4530"/>
      </a:accent1>
      <a:accent2>
        <a:srgbClr val="EA6322"/>
      </a:accent2>
      <a:accent3>
        <a:srgbClr val="BF8821"/>
      </a:accent3>
      <a:accent4>
        <a:srgbClr val="8BB132"/>
      </a:accent4>
      <a:accent5>
        <a:srgbClr val="59DA5C"/>
      </a:accent5>
      <a:accent6>
        <a:srgbClr val="05D9C0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4815</Words>
  <Application>WPS 演示</Application>
  <PresentationFormat>全屏显示(4:3)</PresentationFormat>
  <Paragraphs>513</Paragraphs>
  <Slides>52</Slides>
  <Notes>52</Notes>
  <HiddenSlides>0</HiddenSlides>
  <MMClips>0</MMClips>
  <ScaleCrop>false</ScaleCrop>
  <HeadingPairs>
    <vt:vector size="8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52</vt:i4>
      </vt:variant>
    </vt:vector>
  </HeadingPairs>
  <TitlesOfParts>
    <vt:vector size="83" baseType="lpstr">
      <vt:lpstr>Arial</vt:lpstr>
      <vt:lpstr>宋体</vt:lpstr>
      <vt:lpstr>Wingdings</vt:lpstr>
      <vt:lpstr>华文中宋</vt:lpstr>
      <vt:lpstr>黑体</vt:lpstr>
      <vt:lpstr>方正大标宋简体</vt:lpstr>
      <vt:lpstr>Arial Unicode MS</vt:lpstr>
      <vt:lpstr>方正小标宋简体</vt:lpstr>
      <vt:lpstr>华文新魏</vt:lpstr>
      <vt:lpstr>微软雅黑</vt:lpstr>
      <vt:lpstr>Elephant</vt:lpstr>
      <vt:lpstr>楷体_GB2312</vt:lpstr>
      <vt:lpstr>新宋体</vt:lpstr>
      <vt:lpstr>Times New Roman</vt:lpstr>
      <vt:lpstr>Wingdings 2</vt:lpstr>
      <vt:lpstr>华文行楷</vt:lpstr>
      <vt:lpstr>Verdana</vt:lpstr>
      <vt:lpstr>Monotype Sorts</vt:lpstr>
      <vt:lpstr>Wingdings</vt:lpstr>
      <vt:lpstr>隶书</vt:lpstr>
      <vt:lpstr>汉仪尚巍手书W</vt:lpstr>
      <vt:lpstr>Segoe UI</vt:lpstr>
      <vt:lpstr>幼圆</vt:lpstr>
      <vt:lpstr>汉仪乐喵体W</vt:lpstr>
      <vt:lpstr>2_自定义设计方案</vt:lpstr>
      <vt:lpstr>2_Office 主题​​</vt:lpstr>
      <vt:lpstr>Word.Document.8</vt:lpstr>
      <vt:lpstr>MS_ClipArt_Gallery.2</vt:lpstr>
      <vt:lpstr>MS_ClipArt_Gallery.2</vt:lpstr>
      <vt:lpstr>MS_ClipArt_Gallery.2</vt:lpstr>
      <vt:lpstr>图像.文件</vt:lpstr>
      <vt:lpstr>安全管理常用工具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十大习惯性违章及 安全管理常用工具</dc:title>
  <dc:creator/>
  <cp:lastModifiedBy>A呀土豆baby</cp:lastModifiedBy>
  <cp:revision>3</cp:revision>
  <dcterms:created xsi:type="dcterms:W3CDTF">2008-11-12T03:22:00Z</dcterms:created>
  <dcterms:modified xsi:type="dcterms:W3CDTF">2021-02-27T14:35:47Z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