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1" r:id="rId2"/>
    <p:sldMasterId id="2147483653" r:id="rId3"/>
  </p:sldMasterIdLst>
  <p:notesMasterIdLst>
    <p:notesMasterId r:id="rId56"/>
  </p:notesMasterIdLst>
  <p:handoutMasterIdLst>
    <p:handoutMasterId r:id="rId57"/>
  </p:handoutMasterIdLst>
  <p:sldIdLst>
    <p:sldId id="1182" r:id="rId4"/>
    <p:sldId id="1059" r:id="rId5"/>
    <p:sldId id="1063" r:id="rId6"/>
    <p:sldId id="1062" r:id="rId7"/>
    <p:sldId id="1095" r:id="rId8"/>
    <p:sldId id="1098" r:id="rId9"/>
    <p:sldId id="1096" r:id="rId10"/>
    <p:sldId id="1097" r:id="rId11"/>
    <p:sldId id="1100" r:id="rId12"/>
    <p:sldId id="1099" r:id="rId13"/>
    <p:sldId id="1122" r:id="rId14"/>
    <p:sldId id="1123" r:id="rId15"/>
    <p:sldId id="1124" r:id="rId16"/>
    <p:sldId id="1125" r:id="rId17"/>
    <p:sldId id="1065" r:id="rId18"/>
    <p:sldId id="1066" r:id="rId19"/>
    <p:sldId id="1126" r:id="rId20"/>
    <p:sldId id="1120" r:id="rId21"/>
    <p:sldId id="1121" r:id="rId22"/>
    <p:sldId id="1067" r:id="rId23"/>
    <p:sldId id="1127" r:id="rId24"/>
    <p:sldId id="1104" r:id="rId25"/>
    <p:sldId id="1106" r:id="rId26"/>
    <p:sldId id="1176" r:id="rId27"/>
    <p:sldId id="1177" r:id="rId28"/>
    <p:sldId id="1178" r:id="rId29"/>
    <p:sldId id="1179" r:id="rId30"/>
    <p:sldId id="1180" r:id="rId31"/>
    <p:sldId id="1128" r:id="rId32"/>
    <p:sldId id="1171" r:id="rId33"/>
    <p:sldId id="1172" r:id="rId34"/>
    <p:sldId id="1173" r:id="rId35"/>
    <p:sldId id="1174" r:id="rId36"/>
    <p:sldId id="1175" r:id="rId37"/>
    <p:sldId id="1154" r:id="rId38"/>
    <p:sldId id="1157" r:id="rId39"/>
    <p:sldId id="1169" r:id="rId40"/>
    <p:sldId id="1158" r:id="rId41"/>
    <p:sldId id="1168" r:id="rId42"/>
    <p:sldId id="1159" r:id="rId43"/>
    <p:sldId id="1170" r:id="rId44"/>
    <p:sldId id="1161" r:id="rId45"/>
    <p:sldId id="1130" r:id="rId46"/>
    <p:sldId id="1131" r:id="rId47"/>
    <p:sldId id="1162" r:id="rId48"/>
    <p:sldId id="1109" r:id="rId49"/>
    <p:sldId id="1110" r:id="rId50"/>
    <p:sldId id="1111" r:id="rId51"/>
    <p:sldId id="1112" r:id="rId52"/>
    <p:sldId id="1119" r:id="rId53"/>
    <p:sldId id="1181" r:id="rId54"/>
    <p:sldId id="1183" r:id="rId55"/>
  </p:sldIdLst>
  <p:sldSz cx="9144000" cy="5715000" type="screen16x10"/>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790"/>
    <a:srgbClr val="D24132"/>
    <a:srgbClr val="189A80"/>
    <a:srgbClr val="17375E"/>
    <a:srgbClr val="000000"/>
    <a:srgbClr val="686868"/>
    <a:srgbClr val="C6780E"/>
    <a:srgbClr val="F09C2A"/>
    <a:srgbClr val="F58D76"/>
    <a:srgbClr val="B43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3" autoAdjust="0"/>
    <p:restoredTop sz="94474" autoAdjust="0"/>
  </p:normalViewPr>
  <p:slideViewPr>
    <p:cSldViewPr showGuides="1">
      <p:cViewPr varScale="1">
        <p:scale>
          <a:sx n="125" d="100"/>
          <a:sy n="125" d="100"/>
        </p:scale>
        <p:origin x="1146" y="90"/>
      </p:cViewPr>
      <p:guideLst>
        <p:guide orient="horz" pos="1800"/>
        <p:guide pos="2880"/>
      </p:guideLst>
    </p:cSldViewPr>
  </p:slideViewPr>
  <p:outlineViewPr>
    <p:cViewPr>
      <p:scale>
        <a:sx n="33" d="100"/>
        <a:sy n="33" d="100"/>
      </p:scale>
      <p:origin x="0" y="-1082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100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1BF49F3-FC5E-46B8-8F52-4B78D2DF29FB}" type="doc">
      <dgm:prSet loTypeId="urn:microsoft.com/office/officeart/2005/8/layout/vList5" loCatId="list" qsTypeId="urn:microsoft.com/office/officeart/2005/8/quickstyle/simple1#1" qsCatId="simple" csTypeId="urn:microsoft.com/office/officeart/2005/8/colors/accent1_2#1" csCatId="accent1" phldr="1"/>
      <dgm:spPr/>
      <dgm:t>
        <a:bodyPr/>
        <a:lstStyle/>
        <a:p>
          <a:endParaRPr lang="zh-CN" altLang="en-US"/>
        </a:p>
      </dgm:t>
    </dgm:pt>
    <dgm:pt modelId="{968BAF19-9E8A-4EFD-905D-389B5A20E085}">
      <dgm:prSet phldrT="[文本]" custT="1"/>
      <dgm:spPr>
        <a:solidFill>
          <a:srgbClr val="D24132"/>
        </a:solidFill>
      </dgm:spPr>
      <dgm:t>
        <a:bodyPr lIns="0" tIns="0" rIns="0" bIns="0"/>
        <a:lstStyle/>
        <a:p>
          <a:r>
            <a:rPr lang="zh-CN" altLang="en-US" sz="2000" b="1" dirty="0">
              <a:solidFill>
                <a:schemeClr val="bg1"/>
              </a:solidFill>
              <a:latin typeface="微软雅黑" pitchFamily="34" charset="-122"/>
              <a:ea typeface="微软雅黑" pitchFamily="34" charset="-122"/>
            </a:rPr>
            <a:t>环境</a:t>
          </a:r>
        </a:p>
      </dgm:t>
    </dgm:pt>
    <dgm:pt modelId="{2F12ED07-096D-437C-9638-09384B1BEA53}" type="parTrans" cxnId="{959AA42F-1020-46A6-B18C-5E6159B70B97}">
      <dgm:prSet/>
      <dgm:spPr/>
      <dgm:t>
        <a:bodyPr/>
        <a:lstStyle/>
        <a:p>
          <a:endParaRPr lang="zh-CN" altLang="en-US"/>
        </a:p>
      </dgm:t>
    </dgm:pt>
    <dgm:pt modelId="{35C7762D-FE83-47A3-B32B-0808B6465AB5}" type="sibTrans" cxnId="{959AA42F-1020-46A6-B18C-5E6159B70B97}">
      <dgm:prSet/>
      <dgm:spPr/>
      <dgm:t>
        <a:bodyPr/>
        <a:lstStyle/>
        <a:p>
          <a:endParaRPr lang="zh-CN" altLang="en-US"/>
        </a:p>
      </dgm:t>
    </dgm:pt>
    <dgm:pt modelId="{8C50C12B-0EC0-4A45-9288-6D9F27FA450D}">
      <dgm:prSet phldrT="[文本]" custT="1"/>
      <dgm:spPr>
        <a:solidFill>
          <a:srgbClr val="D24132">
            <a:alpha val="50000"/>
          </a:srgbClr>
        </a:solidFill>
      </dgm:spPr>
      <dgm:t>
        <a:bodyPr/>
        <a:lstStyle/>
        <a:p>
          <a:r>
            <a:rPr lang="zh-CN" sz="1400" b="1" dirty="0">
              <a:solidFill>
                <a:schemeClr val="tx1">
                  <a:lumMod val="75000"/>
                  <a:lumOff val="25000"/>
                </a:schemeClr>
              </a:solidFill>
              <a:latin typeface="微软雅黑" pitchFamily="34" charset="-122"/>
              <a:ea typeface="微软雅黑" pitchFamily="34" charset="-122"/>
            </a:rPr>
            <a:t>影响人类生存和发展的各种天然的和经过人工改造的自然因素的总体，包括大气、水、海洋、土地、矿藏、森林、草原、野生生物、自然保护区、风景名胜区、城市和乡村等</a:t>
          </a:r>
          <a:r>
            <a:rPr lang="zh-CN" altLang="en-US" sz="1400" b="1" dirty="0">
              <a:solidFill>
                <a:schemeClr val="tx1">
                  <a:lumMod val="75000"/>
                  <a:lumOff val="25000"/>
                </a:schemeClr>
              </a:solidFill>
              <a:latin typeface="微软雅黑" pitchFamily="34" charset="-122"/>
              <a:ea typeface="微软雅黑" pitchFamily="34" charset="-122"/>
            </a:rPr>
            <a:t>。</a:t>
          </a:r>
        </a:p>
      </dgm:t>
    </dgm:pt>
    <dgm:pt modelId="{C49C642F-FC01-4415-AD4B-B5C56823CA66}" type="parTrans" cxnId="{83C557DA-DE65-4964-9C33-977DCF4B2C94}">
      <dgm:prSet/>
      <dgm:spPr/>
      <dgm:t>
        <a:bodyPr/>
        <a:lstStyle/>
        <a:p>
          <a:endParaRPr lang="zh-CN" altLang="en-US"/>
        </a:p>
      </dgm:t>
    </dgm:pt>
    <dgm:pt modelId="{F998AEBA-6C1A-411F-9EF5-A31C9440AB7B}" type="sibTrans" cxnId="{83C557DA-DE65-4964-9C33-977DCF4B2C94}">
      <dgm:prSet/>
      <dgm:spPr/>
      <dgm:t>
        <a:bodyPr/>
        <a:lstStyle/>
        <a:p>
          <a:endParaRPr lang="zh-CN" altLang="en-US"/>
        </a:p>
      </dgm:t>
    </dgm:pt>
    <dgm:pt modelId="{F24EE010-8929-4D9C-84A7-F823B8D6C16E}">
      <dgm:prSet phldrT="[文本]" custT="1"/>
      <dgm:spPr>
        <a:solidFill>
          <a:srgbClr val="F09C2A"/>
        </a:solidFill>
      </dgm:spPr>
      <dgm:t>
        <a:bodyPr lIns="0" tIns="0" rIns="0" bIns="0"/>
        <a:lstStyle/>
        <a:p>
          <a:r>
            <a:rPr lang="zh-CN" altLang="en-US" sz="2000" b="1" dirty="0">
              <a:solidFill>
                <a:schemeClr val="bg1"/>
              </a:solidFill>
              <a:latin typeface="微软雅黑" pitchFamily="34" charset="-122"/>
              <a:ea typeface="微软雅黑" pitchFamily="34" charset="-122"/>
            </a:rPr>
            <a:t>固体废物</a:t>
          </a:r>
        </a:p>
      </dgm:t>
    </dgm:pt>
    <dgm:pt modelId="{84AD899E-E099-462B-AC60-8DA9829BE42E}" type="parTrans" cxnId="{FCA47D66-5090-4E75-838F-1CB9AEEBCD97}">
      <dgm:prSet/>
      <dgm:spPr/>
      <dgm:t>
        <a:bodyPr/>
        <a:lstStyle/>
        <a:p>
          <a:endParaRPr lang="zh-CN" altLang="en-US"/>
        </a:p>
      </dgm:t>
    </dgm:pt>
    <dgm:pt modelId="{2CAD7487-BB99-4DFF-B248-ABE9EE02580C}" type="sibTrans" cxnId="{FCA47D66-5090-4E75-838F-1CB9AEEBCD97}">
      <dgm:prSet/>
      <dgm:spPr/>
      <dgm:t>
        <a:bodyPr/>
        <a:lstStyle/>
        <a:p>
          <a:endParaRPr lang="zh-CN" altLang="en-US"/>
        </a:p>
      </dgm:t>
    </dgm:pt>
    <dgm:pt modelId="{516C102E-98B4-4D8F-951E-4FD3561A8238}">
      <dgm:prSet phldrT="[文本]" custT="1"/>
      <dgm:spPr>
        <a:solidFill>
          <a:srgbClr val="F09C2A">
            <a:alpha val="50000"/>
          </a:srgbClr>
        </a:solidFill>
      </dgm:spPr>
      <dgm:t>
        <a:bodyPr/>
        <a:lstStyle/>
        <a:p>
          <a:r>
            <a:rPr lang="zh-CN" sz="1400" b="1" dirty="0">
              <a:solidFill>
                <a:schemeClr val="tx1">
                  <a:lumMod val="75000"/>
                  <a:lumOff val="25000"/>
                </a:schemeClr>
              </a:solidFill>
              <a:latin typeface="微软雅黑" pitchFamily="34" charset="-122"/>
              <a:ea typeface="微软雅黑" pitchFamily="34" charset="-122"/>
            </a:rPr>
            <a:t>在生产、生活和其他活动中产生的丧失原有利用价值或者虽未丧失利用价值但被抛弃或者放弃的固态、半固态和置于容器中的气态的物品、物质以及法律、行政法规规定纳入固体废物管理的物品、物质</a:t>
          </a:r>
          <a:r>
            <a:rPr lang="zh-CN" altLang="en-US" sz="1400" b="1" dirty="0">
              <a:solidFill>
                <a:schemeClr val="tx1">
                  <a:lumMod val="75000"/>
                  <a:lumOff val="25000"/>
                </a:schemeClr>
              </a:solidFill>
              <a:latin typeface="微软雅黑" pitchFamily="34" charset="-122"/>
              <a:ea typeface="微软雅黑" pitchFamily="34" charset="-122"/>
            </a:rPr>
            <a:t>。</a:t>
          </a:r>
        </a:p>
      </dgm:t>
    </dgm:pt>
    <dgm:pt modelId="{4B965635-15FE-4563-AF8B-50A45A84E402}" type="parTrans" cxnId="{C6FFE8AD-98F3-47E7-BA80-6E74447FF28E}">
      <dgm:prSet/>
      <dgm:spPr/>
      <dgm:t>
        <a:bodyPr/>
        <a:lstStyle/>
        <a:p>
          <a:endParaRPr lang="zh-CN" altLang="en-US"/>
        </a:p>
      </dgm:t>
    </dgm:pt>
    <dgm:pt modelId="{57E4662A-C5C1-4317-9B2A-B72F10C0AEF6}" type="sibTrans" cxnId="{C6FFE8AD-98F3-47E7-BA80-6E74447FF28E}">
      <dgm:prSet/>
      <dgm:spPr/>
      <dgm:t>
        <a:bodyPr/>
        <a:lstStyle/>
        <a:p>
          <a:endParaRPr lang="zh-CN" altLang="en-US"/>
        </a:p>
      </dgm:t>
    </dgm:pt>
    <dgm:pt modelId="{84A708BA-6F34-4EF7-B022-53FB29453CF2}">
      <dgm:prSet phldrT="[文本]" custT="1"/>
      <dgm:spPr>
        <a:solidFill>
          <a:srgbClr val="189A80">
            <a:alpha val="50000"/>
          </a:srgbClr>
        </a:solidFill>
      </dgm:spPr>
      <dgm:t>
        <a:bodyPr/>
        <a:lstStyle/>
        <a:p>
          <a:r>
            <a:rPr lang="zh-CN" sz="1600" b="1" dirty="0">
              <a:solidFill>
                <a:schemeClr val="tx1">
                  <a:lumMod val="75000"/>
                  <a:lumOff val="25000"/>
                </a:schemeClr>
              </a:solidFill>
              <a:latin typeface="微软雅黑" pitchFamily="34" charset="-122"/>
              <a:ea typeface="微软雅黑" pitchFamily="34" charset="-122"/>
            </a:rPr>
            <a:t>列入国家危险废物名录或者根据国家规定的危险废物鉴别标准和鉴别方法认定的具有危险特性的固体废物</a:t>
          </a:r>
          <a:r>
            <a:rPr lang="zh-CN" altLang="en-US" sz="1600" b="1" dirty="0">
              <a:solidFill>
                <a:schemeClr val="tx1">
                  <a:lumMod val="75000"/>
                  <a:lumOff val="25000"/>
                </a:schemeClr>
              </a:solidFill>
              <a:latin typeface="微软雅黑" pitchFamily="34" charset="-122"/>
              <a:ea typeface="微软雅黑" pitchFamily="34" charset="-122"/>
            </a:rPr>
            <a:t>。</a:t>
          </a:r>
        </a:p>
      </dgm:t>
    </dgm:pt>
    <dgm:pt modelId="{842733C7-FF91-451B-9FF5-E12D43CF4C7C}" type="parTrans" cxnId="{34E93756-863D-41A3-84EA-0019E8FAA4FA}">
      <dgm:prSet/>
      <dgm:spPr/>
      <dgm:t>
        <a:bodyPr/>
        <a:lstStyle/>
        <a:p>
          <a:endParaRPr lang="zh-CN" altLang="en-US"/>
        </a:p>
      </dgm:t>
    </dgm:pt>
    <dgm:pt modelId="{67BAB119-9878-40FE-B48B-17C8265C76C2}" type="sibTrans" cxnId="{34E93756-863D-41A3-84EA-0019E8FAA4FA}">
      <dgm:prSet/>
      <dgm:spPr/>
      <dgm:t>
        <a:bodyPr/>
        <a:lstStyle/>
        <a:p>
          <a:endParaRPr lang="zh-CN" altLang="en-US"/>
        </a:p>
      </dgm:t>
    </dgm:pt>
    <dgm:pt modelId="{4B97FCAB-929E-4A6C-A974-FEF35361ED4A}">
      <dgm:prSet phldrT="[文本]" custT="1"/>
      <dgm:spPr>
        <a:solidFill>
          <a:srgbClr val="189A80"/>
        </a:solidFill>
      </dgm:spPr>
      <dgm:t>
        <a:bodyPr lIns="0" tIns="0" rIns="0" bIns="0"/>
        <a:lstStyle/>
        <a:p>
          <a:r>
            <a:rPr lang="zh-CN" altLang="en-US" sz="2000" b="1" dirty="0">
              <a:solidFill>
                <a:schemeClr val="bg1"/>
              </a:solidFill>
              <a:latin typeface="微软雅黑" pitchFamily="34" charset="-122"/>
              <a:ea typeface="微软雅黑" pitchFamily="34" charset="-122"/>
            </a:rPr>
            <a:t>危险废物</a:t>
          </a:r>
        </a:p>
      </dgm:t>
    </dgm:pt>
    <dgm:pt modelId="{AE8D8606-6B60-4818-87B1-434C0D329ECD}" type="parTrans" cxnId="{80FDDBB2-8E3B-44C2-AA0D-936E35FC4B4C}">
      <dgm:prSet/>
      <dgm:spPr/>
      <dgm:t>
        <a:bodyPr/>
        <a:lstStyle/>
        <a:p>
          <a:endParaRPr lang="zh-CN" altLang="en-US"/>
        </a:p>
      </dgm:t>
    </dgm:pt>
    <dgm:pt modelId="{794BEEFB-4C19-4097-ABB2-12EE534087B0}" type="sibTrans" cxnId="{80FDDBB2-8E3B-44C2-AA0D-936E35FC4B4C}">
      <dgm:prSet/>
      <dgm:spPr/>
      <dgm:t>
        <a:bodyPr/>
        <a:lstStyle/>
        <a:p>
          <a:endParaRPr lang="zh-CN" altLang="en-US"/>
        </a:p>
      </dgm:t>
    </dgm:pt>
    <dgm:pt modelId="{48268413-22B3-42F7-9582-4F8BD801EFE0}" type="pres">
      <dgm:prSet presAssocID="{91BF49F3-FC5E-46B8-8F52-4B78D2DF29FB}" presName="Name0" presStyleCnt="0">
        <dgm:presLayoutVars>
          <dgm:dir/>
          <dgm:animLvl val="lvl"/>
          <dgm:resizeHandles val="exact"/>
        </dgm:presLayoutVars>
      </dgm:prSet>
      <dgm:spPr/>
      <dgm:t>
        <a:bodyPr/>
        <a:lstStyle/>
        <a:p>
          <a:endParaRPr lang="zh-CN" altLang="en-US"/>
        </a:p>
      </dgm:t>
    </dgm:pt>
    <dgm:pt modelId="{F40B4282-6772-4FC7-A8C4-6F58F3953958}" type="pres">
      <dgm:prSet presAssocID="{968BAF19-9E8A-4EFD-905D-389B5A20E085}" presName="linNode" presStyleCnt="0"/>
      <dgm:spPr/>
    </dgm:pt>
    <dgm:pt modelId="{CB4152C8-1536-40D3-8F3F-FAF04D929D6B}" type="pres">
      <dgm:prSet presAssocID="{968BAF19-9E8A-4EFD-905D-389B5A20E085}" presName="parentText" presStyleLbl="node1" presStyleIdx="0" presStyleCnt="3" custScaleX="68724" custScaleY="114576">
        <dgm:presLayoutVars>
          <dgm:chMax val="1"/>
          <dgm:bulletEnabled val="1"/>
        </dgm:presLayoutVars>
      </dgm:prSet>
      <dgm:spPr/>
      <dgm:t>
        <a:bodyPr/>
        <a:lstStyle/>
        <a:p>
          <a:endParaRPr lang="zh-CN" altLang="en-US"/>
        </a:p>
      </dgm:t>
    </dgm:pt>
    <dgm:pt modelId="{23F44B11-8261-453A-9B17-4734BF5EBF6F}" type="pres">
      <dgm:prSet presAssocID="{968BAF19-9E8A-4EFD-905D-389B5A20E085}" presName="descendantText" presStyleLbl="alignAccFollowNode1" presStyleIdx="0" presStyleCnt="3" custScaleX="107255" custScaleY="114576">
        <dgm:presLayoutVars>
          <dgm:bulletEnabled val="1"/>
        </dgm:presLayoutVars>
      </dgm:prSet>
      <dgm:spPr/>
      <dgm:t>
        <a:bodyPr/>
        <a:lstStyle/>
        <a:p>
          <a:endParaRPr lang="zh-CN" altLang="en-US"/>
        </a:p>
      </dgm:t>
    </dgm:pt>
    <dgm:pt modelId="{AA11F8B3-24D6-4A8B-9CEC-7E4A03274AB4}" type="pres">
      <dgm:prSet presAssocID="{35C7762D-FE83-47A3-B32B-0808B6465AB5}" presName="sp" presStyleCnt="0"/>
      <dgm:spPr/>
    </dgm:pt>
    <dgm:pt modelId="{27EFC9FA-63B6-462B-9127-5ACCAC56E8C2}" type="pres">
      <dgm:prSet presAssocID="{F24EE010-8929-4D9C-84A7-F823B8D6C16E}" presName="linNode" presStyleCnt="0"/>
      <dgm:spPr/>
    </dgm:pt>
    <dgm:pt modelId="{CD9D8663-F390-4FD7-B849-475D39F81BE7}" type="pres">
      <dgm:prSet presAssocID="{F24EE010-8929-4D9C-84A7-F823B8D6C16E}" presName="parentText" presStyleLbl="node1" presStyleIdx="1" presStyleCnt="3" custScaleX="68724" custScaleY="145472" custLinFactNeighborX="-464">
        <dgm:presLayoutVars>
          <dgm:chMax val="1"/>
          <dgm:bulletEnabled val="1"/>
        </dgm:presLayoutVars>
      </dgm:prSet>
      <dgm:spPr/>
      <dgm:t>
        <a:bodyPr/>
        <a:lstStyle/>
        <a:p>
          <a:endParaRPr lang="zh-CN" altLang="en-US"/>
        </a:p>
      </dgm:t>
    </dgm:pt>
    <dgm:pt modelId="{229B7BF5-4042-4CEF-9F39-74C1E28A9587}" type="pres">
      <dgm:prSet presAssocID="{F24EE010-8929-4D9C-84A7-F823B8D6C16E}" presName="descendantText" presStyleLbl="alignAccFollowNode1" presStyleIdx="1" presStyleCnt="3" custScaleX="107255" custScaleY="145472">
        <dgm:presLayoutVars>
          <dgm:bulletEnabled val="1"/>
        </dgm:presLayoutVars>
      </dgm:prSet>
      <dgm:spPr/>
      <dgm:t>
        <a:bodyPr/>
        <a:lstStyle/>
        <a:p>
          <a:endParaRPr lang="zh-CN" altLang="en-US"/>
        </a:p>
      </dgm:t>
    </dgm:pt>
    <dgm:pt modelId="{57760281-495A-4279-86FD-6557205DD1CA}" type="pres">
      <dgm:prSet presAssocID="{2CAD7487-BB99-4DFF-B248-ABE9EE02580C}" presName="sp" presStyleCnt="0"/>
      <dgm:spPr/>
    </dgm:pt>
    <dgm:pt modelId="{B2CE2203-C70E-42CD-9259-8B2E9CA2628E}" type="pres">
      <dgm:prSet presAssocID="{4B97FCAB-929E-4A6C-A974-FEF35361ED4A}" presName="linNode" presStyleCnt="0"/>
      <dgm:spPr/>
    </dgm:pt>
    <dgm:pt modelId="{3DD76E47-6B81-4F49-A46B-F291EF795F88}" type="pres">
      <dgm:prSet presAssocID="{4B97FCAB-929E-4A6C-A974-FEF35361ED4A}" presName="parentText" presStyleLbl="node1" presStyleIdx="2" presStyleCnt="3" custScaleX="68724">
        <dgm:presLayoutVars>
          <dgm:chMax val="1"/>
          <dgm:bulletEnabled val="1"/>
        </dgm:presLayoutVars>
      </dgm:prSet>
      <dgm:spPr/>
      <dgm:t>
        <a:bodyPr/>
        <a:lstStyle/>
        <a:p>
          <a:endParaRPr lang="zh-CN" altLang="en-US"/>
        </a:p>
      </dgm:t>
    </dgm:pt>
    <dgm:pt modelId="{44D29FED-DB29-48F4-8096-998436851033}" type="pres">
      <dgm:prSet presAssocID="{4B97FCAB-929E-4A6C-A974-FEF35361ED4A}" presName="descendantText" presStyleLbl="alignAccFollowNode1" presStyleIdx="2" presStyleCnt="3" custScaleX="107255">
        <dgm:presLayoutVars>
          <dgm:bulletEnabled val="1"/>
        </dgm:presLayoutVars>
      </dgm:prSet>
      <dgm:spPr/>
      <dgm:t>
        <a:bodyPr/>
        <a:lstStyle/>
        <a:p>
          <a:endParaRPr lang="zh-CN" altLang="en-US"/>
        </a:p>
      </dgm:t>
    </dgm:pt>
  </dgm:ptLst>
  <dgm:cxnLst>
    <dgm:cxn modelId="{C3AFCC98-E0BB-4B2D-BED5-6AAA67949670}" type="presOf" srcId="{516C102E-98B4-4D8F-951E-4FD3561A8238}" destId="{229B7BF5-4042-4CEF-9F39-74C1E28A9587}" srcOrd="0" destOrd="0" presId="urn:microsoft.com/office/officeart/2005/8/layout/vList5"/>
    <dgm:cxn modelId="{959AA42F-1020-46A6-B18C-5E6159B70B97}" srcId="{91BF49F3-FC5E-46B8-8F52-4B78D2DF29FB}" destId="{968BAF19-9E8A-4EFD-905D-389B5A20E085}" srcOrd="0" destOrd="0" parTransId="{2F12ED07-096D-437C-9638-09384B1BEA53}" sibTransId="{35C7762D-FE83-47A3-B32B-0808B6465AB5}"/>
    <dgm:cxn modelId="{F03E4257-77A6-4255-BDF2-9AD6EFA3DF1C}" type="presOf" srcId="{4B97FCAB-929E-4A6C-A974-FEF35361ED4A}" destId="{3DD76E47-6B81-4F49-A46B-F291EF795F88}" srcOrd="0" destOrd="0" presId="urn:microsoft.com/office/officeart/2005/8/layout/vList5"/>
    <dgm:cxn modelId="{C6FFE8AD-98F3-47E7-BA80-6E74447FF28E}" srcId="{F24EE010-8929-4D9C-84A7-F823B8D6C16E}" destId="{516C102E-98B4-4D8F-951E-4FD3561A8238}" srcOrd="0" destOrd="0" parTransId="{4B965635-15FE-4563-AF8B-50A45A84E402}" sibTransId="{57E4662A-C5C1-4317-9B2A-B72F10C0AEF6}"/>
    <dgm:cxn modelId="{71C31125-3E76-4667-A97E-8FAD73D88833}" type="presOf" srcId="{8C50C12B-0EC0-4A45-9288-6D9F27FA450D}" destId="{23F44B11-8261-453A-9B17-4734BF5EBF6F}" srcOrd="0" destOrd="0" presId="urn:microsoft.com/office/officeart/2005/8/layout/vList5"/>
    <dgm:cxn modelId="{E77CBC94-17EC-4F55-B4E3-7BE052901766}" type="presOf" srcId="{968BAF19-9E8A-4EFD-905D-389B5A20E085}" destId="{CB4152C8-1536-40D3-8F3F-FAF04D929D6B}" srcOrd="0" destOrd="0" presId="urn:microsoft.com/office/officeart/2005/8/layout/vList5"/>
    <dgm:cxn modelId="{3BEC836C-F254-49F5-BD90-2FD17DE7DBD4}" type="presOf" srcId="{F24EE010-8929-4D9C-84A7-F823B8D6C16E}" destId="{CD9D8663-F390-4FD7-B849-475D39F81BE7}" srcOrd="0" destOrd="0" presId="urn:microsoft.com/office/officeart/2005/8/layout/vList5"/>
    <dgm:cxn modelId="{36E4E4D0-B895-40D9-87F4-3DF569D6F0E1}" type="presOf" srcId="{91BF49F3-FC5E-46B8-8F52-4B78D2DF29FB}" destId="{48268413-22B3-42F7-9582-4F8BD801EFE0}" srcOrd="0" destOrd="0" presId="urn:microsoft.com/office/officeart/2005/8/layout/vList5"/>
    <dgm:cxn modelId="{34E93756-863D-41A3-84EA-0019E8FAA4FA}" srcId="{4B97FCAB-929E-4A6C-A974-FEF35361ED4A}" destId="{84A708BA-6F34-4EF7-B022-53FB29453CF2}" srcOrd="0" destOrd="0" parTransId="{842733C7-FF91-451B-9FF5-E12D43CF4C7C}" sibTransId="{67BAB119-9878-40FE-B48B-17C8265C76C2}"/>
    <dgm:cxn modelId="{80FDDBB2-8E3B-44C2-AA0D-936E35FC4B4C}" srcId="{91BF49F3-FC5E-46B8-8F52-4B78D2DF29FB}" destId="{4B97FCAB-929E-4A6C-A974-FEF35361ED4A}" srcOrd="2" destOrd="0" parTransId="{AE8D8606-6B60-4818-87B1-434C0D329ECD}" sibTransId="{794BEEFB-4C19-4097-ABB2-12EE534087B0}"/>
    <dgm:cxn modelId="{BD83C602-ED38-486B-A030-4965D25B5005}" type="presOf" srcId="{84A708BA-6F34-4EF7-B022-53FB29453CF2}" destId="{44D29FED-DB29-48F4-8096-998436851033}" srcOrd="0" destOrd="0" presId="urn:microsoft.com/office/officeart/2005/8/layout/vList5"/>
    <dgm:cxn modelId="{FCA47D66-5090-4E75-838F-1CB9AEEBCD97}" srcId="{91BF49F3-FC5E-46B8-8F52-4B78D2DF29FB}" destId="{F24EE010-8929-4D9C-84A7-F823B8D6C16E}" srcOrd="1" destOrd="0" parTransId="{84AD899E-E099-462B-AC60-8DA9829BE42E}" sibTransId="{2CAD7487-BB99-4DFF-B248-ABE9EE02580C}"/>
    <dgm:cxn modelId="{83C557DA-DE65-4964-9C33-977DCF4B2C94}" srcId="{968BAF19-9E8A-4EFD-905D-389B5A20E085}" destId="{8C50C12B-0EC0-4A45-9288-6D9F27FA450D}" srcOrd="0" destOrd="0" parTransId="{C49C642F-FC01-4415-AD4B-B5C56823CA66}" sibTransId="{F998AEBA-6C1A-411F-9EF5-A31C9440AB7B}"/>
    <dgm:cxn modelId="{CF1BF087-0580-4FAB-93D5-CEEC5AE9FB6D}" type="presParOf" srcId="{48268413-22B3-42F7-9582-4F8BD801EFE0}" destId="{F40B4282-6772-4FC7-A8C4-6F58F3953958}" srcOrd="0" destOrd="0" presId="urn:microsoft.com/office/officeart/2005/8/layout/vList5"/>
    <dgm:cxn modelId="{AE4165D2-1EAF-4745-9387-C40F924BFD17}" type="presParOf" srcId="{F40B4282-6772-4FC7-A8C4-6F58F3953958}" destId="{CB4152C8-1536-40D3-8F3F-FAF04D929D6B}" srcOrd="0" destOrd="0" presId="urn:microsoft.com/office/officeart/2005/8/layout/vList5"/>
    <dgm:cxn modelId="{2E829617-1486-4CB8-AFF1-467B34C688F1}" type="presParOf" srcId="{F40B4282-6772-4FC7-A8C4-6F58F3953958}" destId="{23F44B11-8261-453A-9B17-4734BF5EBF6F}" srcOrd="1" destOrd="0" presId="urn:microsoft.com/office/officeart/2005/8/layout/vList5"/>
    <dgm:cxn modelId="{21A56ACA-1F9D-48FC-A505-39B24F3EE28A}" type="presParOf" srcId="{48268413-22B3-42F7-9582-4F8BD801EFE0}" destId="{AA11F8B3-24D6-4A8B-9CEC-7E4A03274AB4}" srcOrd="1" destOrd="0" presId="urn:microsoft.com/office/officeart/2005/8/layout/vList5"/>
    <dgm:cxn modelId="{7B96FCE4-0CDC-448A-9199-48749706FCCA}" type="presParOf" srcId="{48268413-22B3-42F7-9582-4F8BD801EFE0}" destId="{27EFC9FA-63B6-462B-9127-5ACCAC56E8C2}" srcOrd="2" destOrd="0" presId="urn:microsoft.com/office/officeart/2005/8/layout/vList5"/>
    <dgm:cxn modelId="{6024F285-6332-40E3-A6EE-077C274B2DE3}" type="presParOf" srcId="{27EFC9FA-63B6-462B-9127-5ACCAC56E8C2}" destId="{CD9D8663-F390-4FD7-B849-475D39F81BE7}" srcOrd="0" destOrd="0" presId="urn:microsoft.com/office/officeart/2005/8/layout/vList5"/>
    <dgm:cxn modelId="{F48BB737-1AB5-4A83-A6F8-2CF31E85D7C3}" type="presParOf" srcId="{27EFC9FA-63B6-462B-9127-5ACCAC56E8C2}" destId="{229B7BF5-4042-4CEF-9F39-74C1E28A9587}" srcOrd="1" destOrd="0" presId="urn:microsoft.com/office/officeart/2005/8/layout/vList5"/>
    <dgm:cxn modelId="{249A553C-8543-4404-BD18-100C02866A99}" type="presParOf" srcId="{48268413-22B3-42F7-9582-4F8BD801EFE0}" destId="{57760281-495A-4279-86FD-6557205DD1CA}" srcOrd="3" destOrd="0" presId="urn:microsoft.com/office/officeart/2005/8/layout/vList5"/>
    <dgm:cxn modelId="{E9A09085-91E8-4D15-AA4B-F47E78102DFE}" type="presParOf" srcId="{48268413-22B3-42F7-9582-4F8BD801EFE0}" destId="{B2CE2203-C70E-42CD-9259-8B2E9CA2628E}" srcOrd="4" destOrd="0" presId="urn:microsoft.com/office/officeart/2005/8/layout/vList5"/>
    <dgm:cxn modelId="{DD0C2F1D-59F6-4467-AFEE-D0C44F5A3B49}" type="presParOf" srcId="{B2CE2203-C70E-42CD-9259-8B2E9CA2628E}" destId="{3DD76E47-6B81-4F49-A46B-F291EF795F88}" srcOrd="0" destOrd="0" presId="urn:microsoft.com/office/officeart/2005/8/layout/vList5"/>
    <dgm:cxn modelId="{F80CE27C-F409-47BA-A9CC-558AD2BC8D5C}" type="presParOf" srcId="{B2CE2203-C70E-42CD-9259-8B2E9CA2628E}" destId="{44D29FED-DB29-48F4-8096-99843685103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93221C-58BF-4B4D-89DE-4A852CF7452F}" type="doc">
      <dgm:prSet loTypeId="urn:microsoft.com/office/officeart/2005/8/layout/list1#4" loCatId="list" qsTypeId="urn:microsoft.com/office/officeart/2005/8/quickstyle/simple1#10" qsCatId="simple" csTypeId="urn:microsoft.com/office/officeart/2005/8/colors/accent1_2#10" csCatId="accent1" phldr="1"/>
      <dgm:spPr/>
      <dgm:t>
        <a:bodyPr/>
        <a:lstStyle/>
        <a:p>
          <a:endParaRPr lang="zh-CN" altLang="en-US"/>
        </a:p>
      </dgm:t>
    </dgm:pt>
    <dgm:pt modelId="{895BBAA3-1550-4BD3-96BE-9D9CDF598127}">
      <dgm:prSet phldrT="[文本]" custT="1"/>
      <dgm:spPr>
        <a:solidFill>
          <a:srgbClr val="D24132"/>
        </a:solidFill>
      </dgm:spPr>
      <dgm:t>
        <a:bodyPr/>
        <a:lstStyle/>
        <a:p>
          <a:r>
            <a:rPr lang="zh-CN" altLang="en-US" sz="1800" b="1" dirty="0">
              <a:latin typeface="微软雅黑" pitchFamily="34" charset="-122"/>
              <a:ea typeface="微软雅黑" pitchFamily="34" charset="-122"/>
            </a:rPr>
            <a:t>排放大气污染物排放口分布图</a:t>
          </a:r>
        </a:p>
      </dgm:t>
    </dgm:pt>
    <dgm:pt modelId="{C917570F-E960-4946-AB89-D7D8FDF62843}" type="parTrans" cxnId="{FB1FA7E8-B996-4C9A-9A9B-A5E378170CAF}">
      <dgm:prSet/>
      <dgm:spPr/>
      <dgm:t>
        <a:bodyPr/>
        <a:lstStyle/>
        <a:p>
          <a:endParaRPr lang="zh-CN" altLang="en-US" sz="2400" b="1"/>
        </a:p>
      </dgm:t>
    </dgm:pt>
    <dgm:pt modelId="{8BA8144C-8112-4F2A-8F52-A3D6027FDC88}" type="sibTrans" cxnId="{FB1FA7E8-B996-4C9A-9A9B-A5E378170CAF}">
      <dgm:prSet/>
      <dgm:spPr/>
      <dgm:t>
        <a:bodyPr/>
        <a:lstStyle/>
        <a:p>
          <a:endParaRPr lang="zh-CN" altLang="en-US" sz="2400" b="1"/>
        </a:p>
      </dgm:t>
    </dgm:pt>
    <dgm:pt modelId="{712AD74A-457B-4DA7-A8FE-F93C5C9596C3}">
      <dgm:prSet phldrT="[文本]" custT="1"/>
      <dgm:spPr>
        <a:solidFill>
          <a:srgbClr val="189A80"/>
        </a:solidFill>
      </dgm:spPr>
      <dgm:t>
        <a:bodyPr/>
        <a:lstStyle/>
        <a:p>
          <a:r>
            <a:rPr lang="zh-CN" altLang="en-US" sz="1800" b="1" dirty="0">
              <a:latin typeface="微软雅黑" pitchFamily="34" charset="-122"/>
              <a:ea typeface="微软雅黑" pitchFamily="34" charset="-122"/>
            </a:rPr>
            <a:t>排放大气污染物控制设施的维护</a:t>
          </a:r>
        </a:p>
      </dgm:t>
    </dgm:pt>
    <dgm:pt modelId="{FDA2E199-DC8B-4668-A76C-BB146A8CF0DE}" type="parTrans" cxnId="{659B11FF-6EC1-4A1F-9334-D2315B80ADD3}">
      <dgm:prSet/>
      <dgm:spPr/>
      <dgm:t>
        <a:bodyPr/>
        <a:lstStyle/>
        <a:p>
          <a:endParaRPr lang="zh-CN" altLang="en-US" sz="2400" b="1"/>
        </a:p>
      </dgm:t>
    </dgm:pt>
    <dgm:pt modelId="{A5EEE260-39D6-4337-A371-13FF4EA36393}" type="sibTrans" cxnId="{659B11FF-6EC1-4A1F-9334-D2315B80ADD3}">
      <dgm:prSet/>
      <dgm:spPr/>
      <dgm:t>
        <a:bodyPr/>
        <a:lstStyle/>
        <a:p>
          <a:endParaRPr lang="zh-CN" altLang="en-US" sz="2400" b="1"/>
        </a:p>
      </dgm:t>
    </dgm:pt>
    <dgm:pt modelId="{80B3B4A9-2C47-4FC2-A9D5-177FCDB5029C}">
      <dgm:prSet phldrT="[文本]" custT="1"/>
      <dgm:spPr>
        <a:solidFill>
          <a:srgbClr val="377790"/>
        </a:solidFill>
      </dgm:spPr>
      <dgm:t>
        <a:bodyPr/>
        <a:lstStyle/>
        <a:p>
          <a:r>
            <a:rPr lang="zh-CN" altLang="en-US" sz="1800" b="1" dirty="0">
              <a:latin typeface="微软雅黑" pitchFamily="34" charset="-122"/>
              <a:ea typeface="微软雅黑" pitchFamily="34" charset="-122"/>
            </a:rPr>
            <a:t>定期监测报告</a:t>
          </a:r>
        </a:p>
      </dgm:t>
    </dgm:pt>
    <dgm:pt modelId="{2E7C7219-CAD8-41C7-9C65-BF28BB23181B}" type="parTrans" cxnId="{F2459BDE-CE5B-4BB2-8406-800DC26B349F}">
      <dgm:prSet/>
      <dgm:spPr/>
      <dgm:t>
        <a:bodyPr/>
        <a:lstStyle/>
        <a:p>
          <a:endParaRPr lang="zh-CN" altLang="en-US" sz="2400" b="1"/>
        </a:p>
      </dgm:t>
    </dgm:pt>
    <dgm:pt modelId="{D64D74A4-F39D-43EB-A702-2A5EFC0953AD}" type="sibTrans" cxnId="{F2459BDE-CE5B-4BB2-8406-800DC26B349F}">
      <dgm:prSet/>
      <dgm:spPr/>
      <dgm:t>
        <a:bodyPr/>
        <a:lstStyle/>
        <a:p>
          <a:endParaRPr lang="zh-CN" altLang="en-US" sz="2400" b="1"/>
        </a:p>
      </dgm:t>
    </dgm:pt>
    <dgm:pt modelId="{8ADB7D2A-F90F-4638-A752-7C44C6B9F7F1}">
      <dgm:prSet phldrT="[文本]" custT="1"/>
      <dgm:spPr>
        <a:solidFill>
          <a:srgbClr val="F09C2A"/>
        </a:solidFill>
      </dgm:spPr>
      <dgm:t>
        <a:bodyPr/>
        <a:lstStyle/>
        <a:p>
          <a:r>
            <a:rPr lang="zh-CN" altLang="en-US" sz="1800" b="1" dirty="0">
              <a:latin typeface="微软雅黑" pitchFamily="34" charset="-122"/>
              <a:ea typeface="微软雅黑" pitchFamily="34" charset="-122"/>
            </a:rPr>
            <a:t>排放大气污染物的种类、浓度、总量</a:t>
          </a:r>
        </a:p>
      </dgm:t>
    </dgm:pt>
    <dgm:pt modelId="{5C6AD4B7-E883-4F90-82F9-E68850F649DF}" type="parTrans" cxnId="{FFB16050-C564-4988-8404-8CBE96AAE26B}">
      <dgm:prSet/>
      <dgm:spPr/>
      <dgm:t>
        <a:bodyPr/>
        <a:lstStyle/>
        <a:p>
          <a:endParaRPr lang="zh-CN" altLang="en-US" sz="2400" b="1"/>
        </a:p>
      </dgm:t>
    </dgm:pt>
    <dgm:pt modelId="{062F7BBD-0468-4CA4-8032-6132913E7DB2}" type="sibTrans" cxnId="{FFB16050-C564-4988-8404-8CBE96AAE26B}">
      <dgm:prSet/>
      <dgm:spPr/>
      <dgm:t>
        <a:bodyPr/>
        <a:lstStyle/>
        <a:p>
          <a:endParaRPr lang="zh-CN" altLang="en-US" sz="2400" b="1"/>
        </a:p>
      </dgm:t>
    </dgm:pt>
    <dgm:pt modelId="{3F312914-D4D6-47DB-BA24-18BFAE40F74E}" type="pres">
      <dgm:prSet presAssocID="{3593221C-58BF-4B4D-89DE-4A852CF7452F}" presName="linear" presStyleCnt="0">
        <dgm:presLayoutVars>
          <dgm:dir/>
          <dgm:animLvl val="lvl"/>
          <dgm:resizeHandles val="exact"/>
        </dgm:presLayoutVars>
      </dgm:prSet>
      <dgm:spPr/>
      <dgm:t>
        <a:bodyPr/>
        <a:lstStyle/>
        <a:p>
          <a:endParaRPr lang="zh-CN" altLang="en-US"/>
        </a:p>
      </dgm:t>
    </dgm:pt>
    <dgm:pt modelId="{3511DF67-BB2A-4001-B8EE-DF8CFC0F9529}" type="pres">
      <dgm:prSet presAssocID="{895BBAA3-1550-4BD3-96BE-9D9CDF598127}" presName="parentLin" presStyleCnt="0"/>
      <dgm:spPr/>
    </dgm:pt>
    <dgm:pt modelId="{CAA752F8-C7EC-450E-B5ED-F0AD9B977DFB}" type="pres">
      <dgm:prSet presAssocID="{895BBAA3-1550-4BD3-96BE-9D9CDF598127}" presName="parentLeftMargin" presStyleLbl="node1" presStyleIdx="0" presStyleCnt="4"/>
      <dgm:spPr/>
      <dgm:t>
        <a:bodyPr/>
        <a:lstStyle/>
        <a:p>
          <a:endParaRPr lang="zh-CN" altLang="en-US"/>
        </a:p>
      </dgm:t>
    </dgm:pt>
    <dgm:pt modelId="{63888A1F-74CC-4912-92A8-4C98448DCFF4}" type="pres">
      <dgm:prSet presAssocID="{895BBAA3-1550-4BD3-96BE-9D9CDF598127}" presName="parentText" presStyleLbl="node1" presStyleIdx="0" presStyleCnt="4" custScaleX="121732" custScaleY="137875">
        <dgm:presLayoutVars>
          <dgm:chMax val="0"/>
          <dgm:bulletEnabled val="1"/>
        </dgm:presLayoutVars>
      </dgm:prSet>
      <dgm:spPr/>
      <dgm:t>
        <a:bodyPr/>
        <a:lstStyle/>
        <a:p>
          <a:endParaRPr lang="zh-CN" altLang="en-US"/>
        </a:p>
      </dgm:t>
    </dgm:pt>
    <dgm:pt modelId="{AB697D6C-DF49-47D0-88DE-5BA9DD138A83}" type="pres">
      <dgm:prSet presAssocID="{895BBAA3-1550-4BD3-96BE-9D9CDF598127}" presName="negativeSpace" presStyleCnt="0"/>
      <dgm:spPr/>
    </dgm:pt>
    <dgm:pt modelId="{A63B2ABF-D1C7-4ECB-AC85-2549464EFA2C}" type="pres">
      <dgm:prSet presAssocID="{895BBAA3-1550-4BD3-96BE-9D9CDF598127}" presName="childText" presStyleLbl="conFgAcc1" presStyleIdx="0" presStyleCnt="4">
        <dgm:presLayoutVars>
          <dgm:bulletEnabled val="1"/>
        </dgm:presLayoutVars>
      </dgm:prSet>
      <dgm:spPr>
        <a:ln>
          <a:solidFill>
            <a:srgbClr val="D24132"/>
          </a:solidFill>
        </a:ln>
      </dgm:spPr>
    </dgm:pt>
    <dgm:pt modelId="{06FE9B53-8D2C-4D01-AC34-4B47F10D6FFA}" type="pres">
      <dgm:prSet presAssocID="{8BA8144C-8112-4F2A-8F52-A3D6027FDC88}" presName="spaceBetweenRectangles" presStyleCnt="0"/>
      <dgm:spPr/>
    </dgm:pt>
    <dgm:pt modelId="{94075586-651A-48BA-9F4B-B8CA17AAED21}" type="pres">
      <dgm:prSet presAssocID="{8ADB7D2A-F90F-4638-A752-7C44C6B9F7F1}" presName="parentLin" presStyleCnt="0"/>
      <dgm:spPr/>
    </dgm:pt>
    <dgm:pt modelId="{6695C1FC-A46E-4214-AB04-F214DA858156}" type="pres">
      <dgm:prSet presAssocID="{8ADB7D2A-F90F-4638-A752-7C44C6B9F7F1}" presName="parentLeftMargin" presStyleLbl="node1" presStyleIdx="0" presStyleCnt="4"/>
      <dgm:spPr/>
      <dgm:t>
        <a:bodyPr/>
        <a:lstStyle/>
        <a:p>
          <a:endParaRPr lang="zh-CN" altLang="en-US"/>
        </a:p>
      </dgm:t>
    </dgm:pt>
    <dgm:pt modelId="{D243FD90-44C1-4B7E-A877-DC0B78B9C101}" type="pres">
      <dgm:prSet presAssocID="{8ADB7D2A-F90F-4638-A752-7C44C6B9F7F1}" presName="parentText" presStyleLbl="node1" presStyleIdx="1" presStyleCnt="4" custScaleX="121732" custScaleY="137875">
        <dgm:presLayoutVars>
          <dgm:chMax val="0"/>
          <dgm:bulletEnabled val="1"/>
        </dgm:presLayoutVars>
      </dgm:prSet>
      <dgm:spPr/>
      <dgm:t>
        <a:bodyPr/>
        <a:lstStyle/>
        <a:p>
          <a:endParaRPr lang="zh-CN" altLang="en-US"/>
        </a:p>
      </dgm:t>
    </dgm:pt>
    <dgm:pt modelId="{601857BD-EF94-414A-88DA-A5AE3209CB39}" type="pres">
      <dgm:prSet presAssocID="{8ADB7D2A-F90F-4638-A752-7C44C6B9F7F1}" presName="negativeSpace" presStyleCnt="0"/>
      <dgm:spPr/>
    </dgm:pt>
    <dgm:pt modelId="{6F928DF3-9FB8-477D-B1C4-F331E18C0360}" type="pres">
      <dgm:prSet presAssocID="{8ADB7D2A-F90F-4638-A752-7C44C6B9F7F1}" presName="childText" presStyleLbl="conFgAcc1" presStyleIdx="1" presStyleCnt="4">
        <dgm:presLayoutVars>
          <dgm:bulletEnabled val="1"/>
        </dgm:presLayoutVars>
      </dgm:prSet>
      <dgm:spPr>
        <a:noFill/>
        <a:ln>
          <a:solidFill>
            <a:srgbClr val="F09C2A"/>
          </a:solidFill>
        </a:ln>
      </dgm:spPr>
    </dgm:pt>
    <dgm:pt modelId="{8F8768EB-0C14-4CC9-872D-1F4762DA039B}" type="pres">
      <dgm:prSet presAssocID="{062F7BBD-0468-4CA4-8032-6132913E7DB2}" presName="spaceBetweenRectangles" presStyleCnt="0"/>
      <dgm:spPr/>
    </dgm:pt>
    <dgm:pt modelId="{B0648D04-5E87-4B98-B598-F4E21734BDE3}" type="pres">
      <dgm:prSet presAssocID="{712AD74A-457B-4DA7-A8FE-F93C5C9596C3}" presName="parentLin" presStyleCnt="0"/>
      <dgm:spPr/>
    </dgm:pt>
    <dgm:pt modelId="{5EDD2C6F-85FB-4AD0-8186-126720B666A0}" type="pres">
      <dgm:prSet presAssocID="{712AD74A-457B-4DA7-A8FE-F93C5C9596C3}" presName="parentLeftMargin" presStyleLbl="node1" presStyleIdx="1" presStyleCnt="4"/>
      <dgm:spPr/>
      <dgm:t>
        <a:bodyPr/>
        <a:lstStyle/>
        <a:p>
          <a:endParaRPr lang="zh-CN" altLang="en-US"/>
        </a:p>
      </dgm:t>
    </dgm:pt>
    <dgm:pt modelId="{C52F4E5B-0080-4613-9220-C699F805D435}" type="pres">
      <dgm:prSet presAssocID="{712AD74A-457B-4DA7-A8FE-F93C5C9596C3}" presName="parentText" presStyleLbl="node1" presStyleIdx="2" presStyleCnt="4" custScaleX="121732" custScaleY="137875">
        <dgm:presLayoutVars>
          <dgm:chMax val="0"/>
          <dgm:bulletEnabled val="1"/>
        </dgm:presLayoutVars>
      </dgm:prSet>
      <dgm:spPr/>
      <dgm:t>
        <a:bodyPr/>
        <a:lstStyle/>
        <a:p>
          <a:endParaRPr lang="zh-CN" altLang="en-US"/>
        </a:p>
      </dgm:t>
    </dgm:pt>
    <dgm:pt modelId="{E2B5C4B0-A33E-4B7F-9A06-F8078AEC9552}" type="pres">
      <dgm:prSet presAssocID="{712AD74A-457B-4DA7-A8FE-F93C5C9596C3}" presName="negativeSpace" presStyleCnt="0"/>
      <dgm:spPr/>
    </dgm:pt>
    <dgm:pt modelId="{52EFE447-F0FF-408E-BC10-6E1C2D406A40}" type="pres">
      <dgm:prSet presAssocID="{712AD74A-457B-4DA7-A8FE-F93C5C9596C3}" presName="childText" presStyleLbl="conFgAcc1" presStyleIdx="2" presStyleCnt="4">
        <dgm:presLayoutVars>
          <dgm:bulletEnabled val="1"/>
        </dgm:presLayoutVars>
      </dgm:prSet>
      <dgm:spPr>
        <a:ln>
          <a:solidFill>
            <a:srgbClr val="189A80"/>
          </a:solidFill>
        </a:ln>
      </dgm:spPr>
    </dgm:pt>
    <dgm:pt modelId="{F7C4DB33-1D95-4183-943E-AB126E38723E}" type="pres">
      <dgm:prSet presAssocID="{A5EEE260-39D6-4337-A371-13FF4EA36393}" presName="spaceBetweenRectangles" presStyleCnt="0"/>
      <dgm:spPr/>
    </dgm:pt>
    <dgm:pt modelId="{151D87FC-1F16-4799-885E-B2538E4405A8}" type="pres">
      <dgm:prSet presAssocID="{80B3B4A9-2C47-4FC2-A9D5-177FCDB5029C}" presName="parentLin" presStyleCnt="0"/>
      <dgm:spPr/>
    </dgm:pt>
    <dgm:pt modelId="{2053DAF4-1C30-499F-9FD5-B076CE7E32B7}" type="pres">
      <dgm:prSet presAssocID="{80B3B4A9-2C47-4FC2-A9D5-177FCDB5029C}" presName="parentLeftMargin" presStyleLbl="node1" presStyleIdx="2" presStyleCnt="4"/>
      <dgm:spPr/>
      <dgm:t>
        <a:bodyPr/>
        <a:lstStyle/>
        <a:p>
          <a:endParaRPr lang="zh-CN" altLang="en-US"/>
        </a:p>
      </dgm:t>
    </dgm:pt>
    <dgm:pt modelId="{534E0D36-8A9B-43B4-B140-826727036C81}" type="pres">
      <dgm:prSet presAssocID="{80B3B4A9-2C47-4FC2-A9D5-177FCDB5029C}" presName="parentText" presStyleLbl="node1" presStyleIdx="3" presStyleCnt="4" custScaleX="121732" custScaleY="137875">
        <dgm:presLayoutVars>
          <dgm:chMax val="0"/>
          <dgm:bulletEnabled val="1"/>
        </dgm:presLayoutVars>
      </dgm:prSet>
      <dgm:spPr/>
      <dgm:t>
        <a:bodyPr/>
        <a:lstStyle/>
        <a:p>
          <a:endParaRPr lang="zh-CN" altLang="en-US"/>
        </a:p>
      </dgm:t>
    </dgm:pt>
    <dgm:pt modelId="{CA565B82-5FCC-42F0-A1EF-DD2DEDEE7F55}" type="pres">
      <dgm:prSet presAssocID="{80B3B4A9-2C47-4FC2-A9D5-177FCDB5029C}" presName="negativeSpace" presStyleCnt="0"/>
      <dgm:spPr/>
    </dgm:pt>
    <dgm:pt modelId="{28429DA9-C4B8-4875-8AAA-1BBF2B71FAEA}" type="pres">
      <dgm:prSet presAssocID="{80B3B4A9-2C47-4FC2-A9D5-177FCDB5029C}" presName="childText" presStyleLbl="conFgAcc1" presStyleIdx="3" presStyleCnt="4">
        <dgm:presLayoutVars>
          <dgm:bulletEnabled val="1"/>
        </dgm:presLayoutVars>
      </dgm:prSet>
      <dgm:spPr>
        <a:ln>
          <a:solidFill>
            <a:srgbClr val="377790"/>
          </a:solidFill>
        </a:ln>
      </dgm:spPr>
    </dgm:pt>
  </dgm:ptLst>
  <dgm:cxnLst>
    <dgm:cxn modelId="{549645AE-6D80-4ECD-A256-AD03E4D380B2}" type="presOf" srcId="{8ADB7D2A-F90F-4638-A752-7C44C6B9F7F1}" destId="{D243FD90-44C1-4B7E-A877-DC0B78B9C101}" srcOrd="1" destOrd="0" presId="urn:microsoft.com/office/officeart/2005/8/layout/list1#4"/>
    <dgm:cxn modelId="{01EF4AC4-A268-40CD-A824-EB79A32462BD}" type="presOf" srcId="{3593221C-58BF-4B4D-89DE-4A852CF7452F}" destId="{3F312914-D4D6-47DB-BA24-18BFAE40F74E}" srcOrd="0" destOrd="0" presId="urn:microsoft.com/office/officeart/2005/8/layout/list1#4"/>
    <dgm:cxn modelId="{7F6FF759-BF57-4884-9907-CC08354BD1BF}" type="presOf" srcId="{80B3B4A9-2C47-4FC2-A9D5-177FCDB5029C}" destId="{534E0D36-8A9B-43B4-B140-826727036C81}" srcOrd="1" destOrd="0" presId="urn:microsoft.com/office/officeart/2005/8/layout/list1#4"/>
    <dgm:cxn modelId="{17FA6179-1438-49CE-9046-F306403722A4}" type="presOf" srcId="{895BBAA3-1550-4BD3-96BE-9D9CDF598127}" destId="{CAA752F8-C7EC-450E-B5ED-F0AD9B977DFB}" srcOrd="0" destOrd="0" presId="urn:microsoft.com/office/officeart/2005/8/layout/list1#4"/>
    <dgm:cxn modelId="{F2459BDE-CE5B-4BB2-8406-800DC26B349F}" srcId="{3593221C-58BF-4B4D-89DE-4A852CF7452F}" destId="{80B3B4A9-2C47-4FC2-A9D5-177FCDB5029C}" srcOrd="3" destOrd="0" parTransId="{2E7C7219-CAD8-41C7-9C65-BF28BB23181B}" sibTransId="{D64D74A4-F39D-43EB-A702-2A5EFC0953AD}"/>
    <dgm:cxn modelId="{94393CBC-806B-47D8-A7BC-B396968D937B}" type="presOf" srcId="{80B3B4A9-2C47-4FC2-A9D5-177FCDB5029C}" destId="{2053DAF4-1C30-499F-9FD5-B076CE7E32B7}" srcOrd="0" destOrd="0" presId="urn:microsoft.com/office/officeart/2005/8/layout/list1#4"/>
    <dgm:cxn modelId="{FFB16050-C564-4988-8404-8CBE96AAE26B}" srcId="{3593221C-58BF-4B4D-89DE-4A852CF7452F}" destId="{8ADB7D2A-F90F-4638-A752-7C44C6B9F7F1}" srcOrd="1" destOrd="0" parTransId="{5C6AD4B7-E883-4F90-82F9-E68850F649DF}" sibTransId="{062F7BBD-0468-4CA4-8032-6132913E7DB2}"/>
    <dgm:cxn modelId="{F57EA90E-2DDD-45B3-ADD0-B33681D331CC}" type="presOf" srcId="{895BBAA3-1550-4BD3-96BE-9D9CDF598127}" destId="{63888A1F-74CC-4912-92A8-4C98448DCFF4}" srcOrd="1" destOrd="0" presId="urn:microsoft.com/office/officeart/2005/8/layout/list1#4"/>
    <dgm:cxn modelId="{97FA795D-8E05-4254-9C56-38B804D19189}" type="presOf" srcId="{712AD74A-457B-4DA7-A8FE-F93C5C9596C3}" destId="{C52F4E5B-0080-4613-9220-C699F805D435}" srcOrd="1" destOrd="0" presId="urn:microsoft.com/office/officeart/2005/8/layout/list1#4"/>
    <dgm:cxn modelId="{659B11FF-6EC1-4A1F-9334-D2315B80ADD3}" srcId="{3593221C-58BF-4B4D-89DE-4A852CF7452F}" destId="{712AD74A-457B-4DA7-A8FE-F93C5C9596C3}" srcOrd="2" destOrd="0" parTransId="{FDA2E199-DC8B-4668-A76C-BB146A8CF0DE}" sibTransId="{A5EEE260-39D6-4337-A371-13FF4EA36393}"/>
    <dgm:cxn modelId="{FB1FA7E8-B996-4C9A-9A9B-A5E378170CAF}" srcId="{3593221C-58BF-4B4D-89DE-4A852CF7452F}" destId="{895BBAA3-1550-4BD3-96BE-9D9CDF598127}" srcOrd="0" destOrd="0" parTransId="{C917570F-E960-4946-AB89-D7D8FDF62843}" sibTransId="{8BA8144C-8112-4F2A-8F52-A3D6027FDC88}"/>
    <dgm:cxn modelId="{95549FE0-23EA-46C6-B7E7-AA9E26C1779D}" type="presOf" srcId="{712AD74A-457B-4DA7-A8FE-F93C5C9596C3}" destId="{5EDD2C6F-85FB-4AD0-8186-126720B666A0}" srcOrd="0" destOrd="0" presId="urn:microsoft.com/office/officeart/2005/8/layout/list1#4"/>
    <dgm:cxn modelId="{612BEC7F-62FB-4C80-B93A-23F6E4D3AE09}" type="presOf" srcId="{8ADB7D2A-F90F-4638-A752-7C44C6B9F7F1}" destId="{6695C1FC-A46E-4214-AB04-F214DA858156}" srcOrd="0" destOrd="0" presId="urn:microsoft.com/office/officeart/2005/8/layout/list1#4"/>
    <dgm:cxn modelId="{61BEDD09-16DF-48C3-A43F-0DA8D859CC19}" type="presParOf" srcId="{3F312914-D4D6-47DB-BA24-18BFAE40F74E}" destId="{3511DF67-BB2A-4001-B8EE-DF8CFC0F9529}" srcOrd="0" destOrd="0" presId="urn:microsoft.com/office/officeart/2005/8/layout/list1#4"/>
    <dgm:cxn modelId="{34BCD4A7-F88B-44A7-BB4B-3250E3A701E4}" type="presParOf" srcId="{3511DF67-BB2A-4001-B8EE-DF8CFC0F9529}" destId="{CAA752F8-C7EC-450E-B5ED-F0AD9B977DFB}" srcOrd="0" destOrd="0" presId="urn:microsoft.com/office/officeart/2005/8/layout/list1#4"/>
    <dgm:cxn modelId="{60D930C5-A558-4A1D-AA8E-7C82503447A6}" type="presParOf" srcId="{3511DF67-BB2A-4001-B8EE-DF8CFC0F9529}" destId="{63888A1F-74CC-4912-92A8-4C98448DCFF4}" srcOrd="1" destOrd="0" presId="urn:microsoft.com/office/officeart/2005/8/layout/list1#4"/>
    <dgm:cxn modelId="{BFBDD872-C20A-48A4-A992-593D70F3DDA4}" type="presParOf" srcId="{3F312914-D4D6-47DB-BA24-18BFAE40F74E}" destId="{AB697D6C-DF49-47D0-88DE-5BA9DD138A83}" srcOrd="1" destOrd="0" presId="urn:microsoft.com/office/officeart/2005/8/layout/list1#4"/>
    <dgm:cxn modelId="{1A5F3703-4358-4302-93F3-1ED2B6B792FE}" type="presParOf" srcId="{3F312914-D4D6-47DB-BA24-18BFAE40F74E}" destId="{A63B2ABF-D1C7-4ECB-AC85-2549464EFA2C}" srcOrd="2" destOrd="0" presId="urn:microsoft.com/office/officeart/2005/8/layout/list1#4"/>
    <dgm:cxn modelId="{433359EE-19F1-4D67-A9C9-FA420A4D9D39}" type="presParOf" srcId="{3F312914-D4D6-47DB-BA24-18BFAE40F74E}" destId="{06FE9B53-8D2C-4D01-AC34-4B47F10D6FFA}" srcOrd="3" destOrd="0" presId="urn:microsoft.com/office/officeart/2005/8/layout/list1#4"/>
    <dgm:cxn modelId="{9D905842-33AA-403E-9A87-44B0874EA42D}" type="presParOf" srcId="{3F312914-D4D6-47DB-BA24-18BFAE40F74E}" destId="{94075586-651A-48BA-9F4B-B8CA17AAED21}" srcOrd="4" destOrd="0" presId="urn:microsoft.com/office/officeart/2005/8/layout/list1#4"/>
    <dgm:cxn modelId="{BA37698F-2C4B-438F-A031-018690F2754C}" type="presParOf" srcId="{94075586-651A-48BA-9F4B-B8CA17AAED21}" destId="{6695C1FC-A46E-4214-AB04-F214DA858156}" srcOrd="0" destOrd="0" presId="urn:microsoft.com/office/officeart/2005/8/layout/list1#4"/>
    <dgm:cxn modelId="{733611F3-4116-4C17-9C5C-17752321ACA5}" type="presParOf" srcId="{94075586-651A-48BA-9F4B-B8CA17AAED21}" destId="{D243FD90-44C1-4B7E-A877-DC0B78B9C101}" srcOrd="1" destOrd="0" presId="urn:microsoft.com/office/officeart/2005/8/layout/list1#4"/>
    <dgm:cxn modelId="{34AB9823-2459-4010-B094-CFDA3B2AA93A}" type="presParOf" srcId="{3F312914-D4D6-47DB-BA24-18BFAE40F74E}" destId="{601857BD-EF94-414A-88DA-A5AE3209CB39}" srcOrd="5" destOrd="0" presId="urn:microsoft.com/office/officeart/2005/8/layout/list1#4"/>
    <dgm:cxn modelId="{6E4C4B60-8DCA-474A-A2C2-805BF8266CC2}" type="presParOf" srcId="{3F312914-D4D6-47DB-BA24-18BFAE40F74E}" destId="{6F928DF3-9FB8-477D-B1C4-F331E18C0360}" srcOrd="6" destOrd="0" presId="urn:microsoft.com/office/officeart/2005/8/layout/list1#4"/>
    <dgm:cxn modelId="{A248D53B-868E-48A9-A7E5-48797EC7C3C9}" type="presParOf" srcId="{3F312914-D4D6-47DB-BA24-18BFAE40F74E}" destId="{8F8768EB-0C14-4CC9-872D-1F4762DA039B}" srcOrd="7" destOrd="0" presId="urn:microsoft.com/office/officeart/2005/8/layout/list1#4"/>
    <dgm:cxn modelId="{3D6DF457-86EC-45EE-B35E-B25A52DF49B8}" type="presParOf" srcId="{3F312914-D4D6-47DB-BA24-18BFAE40F74E}" destId="{B0648D04-5E87-4B98-B598-F4E21734BDE3}" srcOrd="8" destOrd="0" presId="urn:microsoft.com/office/officeart/2005/8/layout/list1#4"/>
    <dgm:cxn modelId="{FCE525AF-D3AF-447B-B15E-B66A8AC22DF3}" type="presParOf" srcId="{B0648D04-5E87-4B98-B598-F4E21734BDE3}" destId="{5EDD2C6F-85FB-4AD0-8186-126720B666A0}" srcOrd="0" destOrd="0" presId="urn:microsoft.com/office/officeart/2005/8/layout/list1#4"/>
    <dgm:cxn modelId="{ACE440F0-01BF-4575-B9EE-A5F900040F11}" type="presParOf" srcId="{B0648D04-5E87-4B98-B598-F4E21734BDE3}" destId="{C52F4E5B-0080-4613-9220-C699F805D435}" srcOrd="1" destOrd="0" presId="urn:microsoft.com/office/officeart/2005/8/layout/list1#4"/>
    <dgm:cxn modelId="{15E55A5A-55D9-4368-BC2F-7B053B0B78D8}" type="presParOf" srcId="{3F312914-D4D6-47DB-BA24-18BFAE40F74E}" destId="{E2B5C4B0-A33E-4B7F-9A06-F8078AEC9552}" srcOrd="9" destOrd="0" presId="urn:microsoft.com/office/officeart/2005/8/layout/list1#4"/>
    <dgm:cxn modelId="{AA3ADD6D-AD48-4803-B31D-1CBB79EE6B44}" type="presParOf" srcId="{3F312914-D4D6-47DB-BA24-18BFAE40F74E}" destId="{52EFE447-F0FF-408E-BC10-6E1C2D406A40}" srcOrd="10" destOrd="0" presId="urn:microsoft.com/office/officeart/2005/8/layout/list1#4"/>
    <dgm:cxn modelId="{F48928DD-3529-4886-BB14-30E019498FA7}" type="presParOf" srcId="{3F312914-D4D6-47DB-BA24-18BFAE40F74E}" destId="{F7C4DB33-1D95-4183-943E-AB126E38723E}" srcOrd="11" destOrd="0" presId="urn:microsoft.com/office/officeart/2005/8/layout/list1#4"/>
    <dgm:cxn modelId="{AEB56848-5E7A-41D6-B1FA-643F381A511B}" type="presParOf" srcId="{3F312914-D4D6-47DB-BA24-18BFAE40F74E}" destId="{151D87FC-1F16-4799-885E-B2538E4405A8}" srcOrd="12" destOrd="0" presId="urn:microsoft.com/office/officeart/2005/8/layout/list1#4"/>
    <dgm:cxn modelId="{2231B930-3E8B-4B35-8A3F-19E35AAAB9CB}" type="presParOf" srcId="{151D87FC-1F16-4799-885E-B2538E4405A8}" destId="{2053DAF4-1C30-499F-9FD5-B076CE7E32B7}" srcOrd="0" destOrd="0" presId="urn:microsoft.com/office/officeart/2005/8/layout/list1#4"/>
    <dgm:cxn modelId="{F11C9EFE-78B8-4CBD-8A95-41AA6F252919}" type="presParOf" srcId="{151D87FC-1F16-4799-885E-B2538E4405A8}" destId="{534E0D36-8A9B-43B4-B140-826727036C81}" srcOrd="1" destOrd="0" presId="urn:microsoft.com/office/officeart/2005/8/layout/list1#4"/>
    <dgm:cxn modelId="{11D0017E-7D28-46A8-A802-A572ACAE00B6}" type="presParOf" srcId="{3F312914-D4D6-47DB-BA24-18BFAE40F74E}" destId="{CA565B82-5FCC-42F0-A1EF-DD2DEDEE7F55}" srcOrd="13" destOrd="0" presId="urn:microsoft.com/office/officeart/2005/8/layout/list1#4"/>
    <dgm:cxn modelId="{7D3E22A6-30ED-4B06-B891-C1967A6C8B05}" type="presParOf" srcId="{3F312914-D4D6-47DB-BA24-18BFAE40F74E}" destId="{28429DA9-C4B8-4875-8AAA-1BBF2B71FAEA}" srcOrd="14" destOrd="0" presId="urn:microsoft.com/office/officeart/2005/8/layout/list1#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823C2AD-6CCE-44C2-9278-83F2638A06E9}" type="doc">
      <dgm:prSet loTypeId="urn:microsoft.com/office/officeart/2005/8/layout/list1#5" loCatId="list" qsTypeId="urn:microsoft.com/office/officeart/2005/8/quickstyle/simple1#11" qsCatId="simple" csTypeId="urn:microsoft.com/office/officeart/2005/8/colors/accent1_2#11" csCatId="accent1" phldr="1"/>
      <dgm:spPr/>
      <dgm:t>
        <a:bodyPr/>
        <a:lstStyle/>
        <a:p>
          <a:endParaRPr lang="zh-CN" altLang="en-US"/>
        </a:p>
      </dgm:t>
    </dgm:pt>
    <dgm:pt modelId="{8797A4E0-D164-48F3-9E0C-4AE7D8F58687}">
      <dgm:prSet phldrT="[文本]" custT="1"/>
      <dgm:spPr>
        <a:solidFill>
          <a:srgbClr val="D24132"/>
        </a:solidFill>
      </dgm:spPr>
      <dgm:t>
        <a:bodyPr/>
        <a:lstStyle/>
        <a:p>
          <a:r>
            <a:rPr lang="zh-CN" altLang="en-US" sz="1600" b="1" dirty="0">
              <a:latin typeface="微软雅黑" pitchFamily="34" charset="-122"/>
              <a:ea typeface="微软雅黑" pitchFamily="34" charset="-122"/>
            </a:rPr>
            <a:t>分类收集：危险废物与普通废物分开</a:t>
          </a:r>
        </a:p>
      </dgm:t>
    </dgm:pt>
    <dgm:pt modelId="{A7F08D89-948B-49F8-8305-2AA4B18F2B28}" type="parTrans" cxnId="{0F0011D4-3FBC-494E-9B67-D23EEF09AA66}">
      <dgm:prSet/>
      <dgm:spPr/>
      <dgm:t>
        <a:bodyPr/>
        <a:lstStyle/>
        <a:p>
          <a:endParaRPr lang="zh-CN" altLang="en-US" sz="1600" b="1">
            <a:latin typeface="微软雅黑" pitchFamily="34" charset="-122"/>
            <a:ea typeface="微软雅黑" pitchFamily="34" charset="-122"/>
          </a:endParaRPr>
        </a:p>
      </dgm:t>
    </dgm:pt>
    <dgm:pt modelId="{78A98F78-EAF3-4D9E-8082-90107903D449}" type="sibTrans" cxnId="{0F0011D4-3FBC-494E-9B67-D23EEF09AA66}">
      <dgm:prSet/>
      <dgm:spPr/>
      <dgm:t>
        <a:bodyPr/>
        <a:lstStyle/>
        <a:p>
          <a:endParaRPr lang="zh-CN" altLang="en-US" sz="1600" b="1">
            <a:latin typeface="微软雅黑" pitchFamily="34" charset="-122"/>
            <a:ea typeface="微软雅黑" pitchFamily="34" charset="-122"/>
          </a:endParaRPr>
        </a:p>
      </dgm:t>
    </dgm:pt>
    <dgm:pt modelId="{46DF8624-2834-455B-A3A1-23325FAFD57E}">
      <dgm:prSet phldrT="[文本]" custT="1"/>
      <dgm:spPr>
        <a:solidFill>
          <a:srgbClr val="F09C2A"/>
        </a:solidFill>
      </dgm:spPr>
      <dgm:t>
        <a:bodyPr/>
        <a:lstStyle/>
        <a:p>
          <a:r>
            <a:rPr lang="zh-CN" altLang="en-US" sz="1600" b="1" dirty="0">
              <a:latin typeface="微软雅黑" pitchFamily="34" charset="-122"/>
              <a:ea typeface="微软雅黑" pitchFamily="34" charset="-122"/>
            </a:rPr>
            <a:t>危险废物交有资质的单位处理</a:t>
          </a:r>
        </a:p>
      </dgm:t>
    </dgm:pt>
    <dgm:pt modelId="{2B86C8AB-25B9-4BEB-97C4-164E7AF25177}" type="parTrans" cxnId="{D4DF370C-04E6-45B1-81D9-202FF6402B9D}">
      <dgm:prSet/>
      <dgm:spPr/>
      <dgm:t>
        <a:bodyPr/>
        <a:lstStyle/>
        <a:p>
          <a:endParaRPr lang="zh-CN" altLang="en-US" sz="1600" b="1">
            <a:latin typeface="微软雅黑" pitchFamily="34" charset="-122"/>
            <a:ea typeface="微软雅黑" pitchFamily="34" charset="-122"/>
          </a:endParaRPr>
        </a:p>
      </dgm:t>
    </dgm:pt>
    <dgm:pt modelId="{F2E48F09-C02F-4B77-8FE8-E690B41AB926}" type="sibTrans" cxnId="{D4DF370C-04E6-45B1-81D9-202FF6402B9D}">
      <dgm:prSet/>
      <dgm:spPr/>
      <dgm:t>
        <a:bodyPr/>
        <a:lstStyle/>
        <a:p>
          <a:endParaRPr lang="zh-CN" altLang="en-US" sz="1600" b="1">
            <a:latin typeface="微软雅黑" pitchFamily="34" charset="-122"/>
            <a:ea typeface="微软雅黑" pitchFamily="34" charset="-122"/>
          </a:endParaRPr>
        </a:p>
      </dgm:t>
    </dgm:pt>
    <dgm:pt modelId="{A4630AEA-EA0D-4EC5-9C36-CA67853453BF}">
      <dgm:prSet phldrT="[文本]" custT="1"/>
      <dgm:spPr>
        <a:solidFill>
          <a:srgbClr val="189A80"/>
        </a:solidFill>
      </dgm:spPr>
      <dgm:t>
        <a:bodyPr/>
        <a:lstStyle/>
        <a:p>
          <a:r>
            <a:rPr lang="zh-CN" altLang="en-US" sz="1600" b="1" dirty="0">
              <a:latin typeface="微软雅黑" pitchFamily="34" charset="-122"/>
              <a:ea typeface="微软雅黑" pitchFamily="34" charset="-122"/>
            </a:rPr>
            <a:t>危险废物转移联单</a:t>
          </a:r>
        </a:p>
      </dgm:t>
    </dgm:pt>
    <dgm:pt modelId="{6A1F7A1A-A650-4601-B542-5B9E44119C8C}" type="parTrans" cxnId="{4585F42F-1B22-4C30-9768-12B5FF0926E7}">
      <dgm:prSet/>
      <dgm:spPr/>
      <dgm:t>
        <a:bodyPr/>
        <a:lstStyle/>
        <a:p>
          <a:endParaRPr lang="zh-CN" altLang="en-US" sz="1600" b="1">
            <a:latin typeface="微软雅黑" pitchFamily="34" charset="-122"/>
            <a:ea typeface="微软雅黑" pitchFamily="34" charset="-122"/>
          </a:endParaRPr>
        </a:p>
      </dgm:t>
    </dgm:pt>
    <dgm:pt modelId="{97A9E0F3-023B-4B5A-96C8-08CAECE70E18}" type="sibTrans" cxnId="{4585F42F-1B22-4C30-9768-12B5FF0926E7}">
      <dgm:prSet/>
      <dgm:spPr/>
      <dgm:t>
        <a:bodyPr/>
        <a:lstStyle/>
        <a:p>
          <a:endParaRPr lang="zh-CN" altLang="en-US" sz="1600" b="1">
            <a:latin typeface="微软雅黑" pitchFamily="34" charset="-122"/>
            <a:ea typeface="微软雅黑" pitchFamily="34" charset="-122"/>
          </a:endParaRPr>
        </a:p>
      </dgm:t>
    </dgm:pt>
    <dgm:pt modelId="{CA9738A7-2BCA-493B-944F-8DDFEC49FE5E}">
      <dgm:prSet phldrT="[文本]" custT="1"/>
      <dgm:spPr>
        <a:solidFill>
          <a:srgbClr val="686868"/>
        </a:solidFill>
      </dgm:spPr>
      <dgm:t>
        <a:bodyPr/>
        <a:lstStyle/>
        <a:p>
          <a:r>
            <a:rPr lang="zh-CN" altLang="en-US" sz="1600" b="1" dirty="0">
              <a:latin typeface="微软雅黑" pitchFamily="34" charset="-122"/>
              <a:ea typeface="微软雅黑" pitchFamily="34" charset="-122"/>
            </a:rPr>
            <a:t>定期统计危险废弃物总量并设立措施减少</a:t>
          </a:r>
        </a:p>
      </dgm:t>
    </dgm:pt>
    <dgm:pt modelId="{FBC45879-2B53-4BD9-8EAE-C9C21963AC35}" type="parTrans" cxnId="{57585D5D-7272-4DE1-BD23-DB2B7CDF09D5}">
      <dgm:prSet/>
      <dgm:spPr/>
      <dgm:t>
        <a:bodyPr/>
        <a:lstStyle/>
        <a:p>
          <a:endParaRPr lang="zh-CN" altLang="en-US" sz="1600" b="1">
            <a:latin typeface="微软雅黑" pitchFamily="34" charset="-122"/>
            <a:ea typeface="微软雅黑" pitchFamily="34" charset="-122"/>
          </a:endParaRPr>
        </a:p>
      </dgm:t>
    </dgm:pt>
    <dgm:pt modelId="{ED8DA505-DE64-466D-9E80-D53EA66C3ADA}" type="sibTrans" cxnId="{57585D5D-7272-4DE1-BD23-DB2B7CDF09D5}">
      <dgm:prSet/>
      <dgm:spPr/>
      <dgm:t>
        <a:bodyPr/>
        <a:lstStyle/>
        <a:p>
          <a:endParaRPr lang="zh-CN" altLang="en-US" sz="1600" b="1">
            <a:latin typeface="微软雅黑" pitchFamily="34" charset="-122"/>
            <a:ea typeface="微软雅黑" pitchFamily="34" charset="-122"/>
          </a:endParaRPr>
        </a:p>
      </dgm:t>
    </dgm:pt>
    <dgm:pt modelId="{DD1B3679-6504-4DA7-B4F1-D59662550FF2}">
      <dgm:prSet phldrT="[文本]" custT="1"/>
      <dgm:spPr>
        <a:solidFill>
          <a:srgbClr val="377790"/>
        </a:solidFill>
      </dgm:spPr>
      <dgm:t>
        <a:bodyPr/>
        <a:lstStyle/>
        <a:p>
          <a:r>
            <a:rPr lang="zh-CN" altLang="en-US" sz="1600" b="1" dirty="0">
              <a:latin typeface="微软雅黑" pitchFamily="34" charset="-122"/>
              <a:ea typeface="微软雅黑" pitchFamily="34" charset="-122"/>
            </a:rPr>
            <a:t>对有资质的单位处理方法进行审核（含运输措施）</a:t>
          </a:r>
        </a:p>
      </dgm:t>
    </dgm:pt>
    <dgm:pt modelId="{3604FAAD-2283-45DC-87B7-C23B5B80EC55}" type="parTrans" cxnId="{53F91F85-B2F5-44BE-A704-3292A4D5BFAE}">
      <dgm:prSet/>
      <dgm:spPr/>
      <dgm:t>
        <a:bodyPr/>
        <a:lstStyle/>
        <a:p>
          <a:endParaRPr lang="zh-CN" altLang="en-US" sz="1600" b="1">
            <a:latin typeface="微软雅黑" pitchFamily="34" charset="-122"/>
            <a:ea typeface="微软雅黑" pitchFamily="34" charset="-122"/>
          </a:endParaRPr>
        </a:p>
      </dgm:t>
    </dgm:pt>
    <dgm:pt modelId="{01601C3D-5A02-4E7F-904D-7C214027E5BA}" type="sibTrans" cxnId="{53F91F85-B2F5-44BE-A704-3292A4D5BFAE}">
      <dgm:prSet/>
      <dgm:spPr/>
      <dgm:t>
        <a:bodyPr/>
        <a:lstStyle/>
        <a:p>
          <a:endParaRPr lang="zh-CN" altLang="en-US" sz="1600" b="1">
            <a:latin typeface="微软雅黑" pitchFamily="34" charset="-122"/>
            <a:ea typeface="微软雅黑" pitchFamily="34" charset="-122"/>
          </a:endParaRPr>
        </a:p>
      </dgm:t>
    </dgm:pt>
    <dgm:pt modelId="{697A32AA-AFB0-42A3-B25D-07C7F02231F0}" type="pres">
      <dgm:prSet presAssocID="{F823C2AD-6CCE-44C2-9278-83F2638A06E9}" presName="linear" presStyleCnt="0">
        <dgm:presLayoutVars>
          <dgm:dir/>
          <dgm:animLvl val="lvl"/>
          <dgm:resizeHandles val="exact"/>
        </dgm:presLayoutVars>
      </dgm:prSet>
      <dgm:spPr/>
      <dgm:t>
        <a:bodyPr/>
        <a:lstStyle/>
        <a:p>
          <a:endParaRPr lang="zh-CN" altLang="en-US"/>
        </a:p>
      </dgm:t>
    </dgm:pt>
    <dgm:pt modelId="{4D66B2A0-7771-4ABB-9A6D-422BC3B2921C}" type="pres">
      <dgm:prSet presAssocID="{8797A4E0-D164-48F3-9E0C-4AE7D8F58687}" presName="parentLin" presStyleCnt="0"/>
      <dgm:spPr/>
    </dgm:pt>
    <dgm:pt modelId="{EDFD5010-9323-4627-BBBD-06A970B41F91}" type="pres">
      <dgm:prSet presAssocID="{8797A4E0-D164-48F3-9E0C-4AE7D8F58687}" presName="parentLeftMargin" presStyleLbl="node1" presStyleIdx="0" presStyleCnt="5"/>
      <dgm:spPr/>
      <dgm:t>
        <a:bodyPr/>
        <a:lstStyle/>
        <a:p>
          <a:endParaRPr lang="zh-CN" altLang="en-US"/>
        </a:p>
      </dgm:t>
    </dgm:pt>
    <dgm:pt modelId="{E1E343D0-1B75-4DD5-ADA3-16D894000AD0}" type="pres">
      <dgm:prSet presAssocID="{8797A4E0-D164-48F3-9E0C-4AE7D8F58687}" presName="parentText" presStyleLbl="node1" presStyleIdx="0" presStyleCnt="5" custScaleX="124727" custLinFactNeighborX="2262" custLinFactNeighborY="-8938">
        <dgm:presLayoutVars>
          <dgm:chMax val="0"/>
          <dgm:bulletEnabled val="1"/>
        </dgm:presLayoutVars>
      </dgm:prSet>
      <dgm:spPr/>
      <dgm:t>
        <a:bodyPr/>
        <a:lstStyle/>
        <a:p>
          <a:endParaRPr lang="zh-CN" altLang="en-US"/>
        </a:p>
      </dgm:t>
    </dgm:pt>
    <dgm:pt modelId="{6E4D5CFA-C13E-4A21-BE3E-477C63464FA6}" type="pres">
      <dgm:prSet presAssocID="{8797A4E0-D164-48F3-9E0C-4AE7D8F58687}" presName="negativeSpace" presStyleCnt="0"/>
      <dgm:spPr/>
    </dgm:pt>
    <dgm:pt modelId="{E3526387-C534-43C6-951A-6AADCA6CA49F}" type="pres">
      <dgm:prSet presAssocID="{8797A4E0-D164-48F3-9E0C-4AE7D8F58687}" presName="childText" presStyleLbl="conFgAcc1" presStyleIdx="0" presStyleCnt="5">
        <dgm:presLayoutVars>
          <dgm:bulletEnabled val="1"/>
        </dgm:presLayoutVars>
      </dgm:prSet>
      <dgm:spPr>
        <a:ln>
          <a:solidFill>
            <a:srgbClr val="D24132"/>
          </a:solidFill>
        </a:ln>
      </dgm:spPr>
    </dgm:pt>
    <dgm:pt modelId="{1D40786D-8B09-4440-8F65-8DB25478B176}" type="pres">
      <dgm:prSet presAssocID="{78A98F78-EAF3-4D9E-8082-90107903D449}" presName="spaceBetweenRectangles" presStyleCnt="0"/>
      <dgm:spPr/>
    </dgm:pt>
    <dgm:pt modelId="{4C1BED25-5F37-4B86-A43D-546DD5BB4BFC}" type="pres">
      <dgm:prSet presAssocID="{46DF8624-2834-455B-A3A1-23325FAFD57E}" presName="parentLin" presStyleCnt="0"/>
      <dgm:spPr/>
    </dgm:pt>
    <dgm:pt modelId="{7AF1A57C-E729-4D29-BA6B-B6FE129B225B}" type="pres">
      <dgm:prSet presAssocID="{46DF8624-2834-455B-A3A1-23325FAFD57E}" presName="parentLeftMargin" presStyleLbl="node1" presStyleIdx="0" presStyleCnt="5"/>
      <dgm:spPr/>
      <dgm:t>
        <a:bodyPr/>
        <a:lstStyle/>
        <a:p>
          <a:endParaRPr lang="zh-CN" altLang="en-US"/>
        </a:p>
      </dgm:t>
    </dgm:pt>
    <dgm:pt modelId="{CB5FEE36-9935-4CA2-9643-1E104A6FBB02}" type="pres">
      <dgm:prSet presAssocID="{46DF8624-2834-455B-A3A1-23325FAFD57E}" presName="parentText" presStyleLbl="node1" presStyleIdx="1" presStyleCnt="5" custScaleX="124727" custLinFactNeighborX="2262" custLinFactNeighborY="-9256">
        <dgm:presLayoutVars>
          <dgm:chMax val="0"/>
          <dgm:bulletEnabled val="1"/>
        </dgm:presLayoutVars>
      </dgm:prSet>
      <dgm:spPr/>
      <dgm:t>
        <a:bodyPr/>
        <a:lstStyle/>
        <a:p>
          <a:endParaRPr lang="zh-CN" altLang="en-US"/>
        </a:p>
      </dgm:t>
    </dgm:pt>
    <dgm:pt modelId="{22ED423F-CF24-4731-8257-69D92869C076}" type="pres">
      <dgm:prSet presAssocID="{46DF8624-2834-455B-A3A1-23325FAFD57E}" presName="negativeSpace" presStyleCnt="0"/>
      <dgm:spPr/>
    </dgm:pt>
    <dgm:pt modelId="{3D083880-9EFE-41D5-AE37-445936AD493F}" type="pres">
      <dgm:prSet presAssocID="{46DF8624-2834-455B-A3A1-23325FAFD57E}" presName="childText" presStyleLbl="conFgAcc1" presStyleIdx="1" presStyleCnt="5">
        <dgm:presLayoutVars>
          <dgm:bulletEnabled val="1"/>
        </dgm:presLayoutVars>
      </dgm:prSet>
      <dgm:spPr>
        <a:ln>
          <a:solidFill>
            <a:srgbClr val="F09C2A"/>
          </a:solidFill>
        </a:ln>
      </dgm:spPr>
    </dgm:pt>
    <dgm:pt modelId="{EC1ECF0A-FA21-4858-8E1E-F1C473C4EBFE}" type="pres">
      <dgm:prSet presAssocID="{F2E48F09-C02F-4B77-8FE8-E690B41AB926}" presName="spaceBetweenRectangles" presStyleCnt="0"/>
      <dgm:spPr/>
    </dgm:pt>
    <dgm:pt modelId="{33BF7BAF-CE97-4591-A400-76F454796B49}" type="pres">
      <dgm:prSet presAssocID="{A4630AEA-EA0D-4EC5-9C36-CA67853453BF}" presName="parentLin" presStyleCnt="0"/>
      <dgm:spPr/>
    </dgm:pt>
    <dgm:pt modelId="{5298F7A3-3E5B-4899-879C-DF92B2CFEF8C}" type="pres">
      <dgm:prSet presAssocID="{A4630AEA-EA0D-4EC5-9C36-CA67853453BF}" presName="parentLeftMargin" presStyleLbl="node1" presStyleIdx="1" presStyleCnt="5"/>
      <dgm:spPr/>
      <dgm:t>
        <a:bodyPr/>
        <a:lstStyle/>
        <a:p>
          <a:endParaRPr lang="zh-CN" altLang="en-US"/>
        </a:p>
      </dgm:t>
    </dgm:pt>
    <dgm:pt modelId="{1F6B8E2F-9216-4467-A712-D91B99CC101F}" type="pres">
      <dgm:prSet presAssocID="{A4630AEA-EA0D-4EC5-9C36-CA67853453BF}" presName="parentText" presStyleLbl="node1" presStyleIdx="2" presStyleCnt="5" custScaleX="124727" custLinFactNeighborX="2262" custLinFactNeighborY="-9256">
        <dgm:presLayoutVars>
          <dgm:chMax val="0"/>
          <dgm:bulletEnabled val="1"/>
        </dgm:presLayoutVars>
      </dgm:prSet>
      <dgm:spPr/>
      <dgm:t>
        <a:bodyPr/>
        <a:lstStyle/>
        <a:p>
          <a:endParaRPr lang="zh-CN" altLang="en-US"/>
        </a:p>
      </dgm:t>
    </dgm:pt>
    <dgm:pt modelId="{E765C3FF-8BDE-4935-98B2-313B855FA92D}" type="pres">
      <dgm:prSet presAssocID="{A4630AEA-EA0D-4EC5-9C36-CA67853453BF}" presName="negativeSpace" presStyleCnt="0"/>
      <dgm:spPr/>
    </dgm:pt>
    <dgm:pt modelId="{19469644-6E90-4209-A7CD-343291D9080A}" type="pres">
      <dgm:prSet presAssocID="{A4630AEA-EA0D-4EC5-9C36-CA67853453BF}" presName="childText" presStyleLbl="conFgAcc1" presStyleIdx="2" presStyleCnt="5">
        <dgm:presLayoutVars>
          <dgm:bulletEnabled val="1"/>
        </dgm:presLayoutVars>
      </dgm:prSet>
      <dgm:spPr>
        <a:ln>
          <a:solidFill>
            <a:srgbClr val="189A80"/>
          </a:solidFill>
        </a:ln>
      </dgm:spPr>
    </dgm:pt>
    <dgm:pt modelId="{A1B48D13-056F-4403-8B9B-2D619225AE73}" type="pres">
      <dgm:prSet presAssocID="{97A9E0F3-023B-4B5A-96C8-08CAECE70E18}" presName="spaceBetweenRectangles" presStyleCnt="0"/>
      <dgm:spPr/>
    </dgm:pt>
    <dgm:pt modelId="{4E4E7676-C736-4029-8F9F-95C175699CEC}" type="pres">
      <dgm:prSet presAssocID="{DD1B3679-6504-4DA7-B4F1-D59662550FF2}" presName="parentLin" presStyleCnt="0"/>
      <dgm:spPr/>
    </dgm:pt>
    <dgm:pt modelId="{113C4472-B5F9-49C8-A014-FDEEAD0CDAA1}" type="pres">
      <dgm:prSet presAssocID="{DD1B3679-6504-4DA7-B4F1-D59662550FF2}" presName="parentLeftMargin" presStyleLbl="node1" presStyleIdx="2" presStyleCnt="5"/>
      <dgm:spPr/>
      <dgm:t>
        <a:bodyPr/>
        <a:lstStyle/>
        <a:p>
          <a:endParaRPr lang="zh-CN" altLang="en-US"/>
        </a:p>
      </dgm:t>
    </dgm:pt>
    <dgm:pt modelId="{02D0705C-C5C6-441E-B267-46CB74EFD386}" type="pres">
      <dgm:prSet presAssocID="{DD1B3679-6504-4DA7-B4F1-D59662550FF2}" presName="parentText" presStyleLbl="node1" presStyleIdx="3" presStyleCnt="5" custScaleX="124727" custLinFactNeighborX="2262" custLinFactNeighborY="-9256">
        <dgm:presLayoutVars>
          <dgm:chMax val="0"/>
          <dgm:bulletEnabled val="1"/>
        </dgm:presLayoutVars>
      </dgm:prSet>
      <dgm:spPr/>
      <dgm:t>
        <a:bodyPr/>
        <a:lstStyle/>
        <a:p>
          <a:endParaRPr lang="zh-CN" altLang="en-US"/>
        </a:p>
      </dgm:t>
    </dgm:pt>
    <dgm:pt modelId="{060BA9FE-2E88-43E2-8478-E1EEBEDE4F83}" type="pres">
      <dgm:prSet presAssocID="{DD1B3679-6504-4DA7-B4F1-D59662550FF2}" presName="negativeSpace" presStyleCnt="0"/>
      <dgm:spPr/>
    </dgm:pt>
    <dgm:pt modelId="{4DE60C98-F683-4011-8D3D-4E46A25F5515}" type="pres">
      <dgm:prSet presAssocID="{DD1B3679-6504-4DA7-B4F1-D59662550FF2}" presName="childText" presStyleLbl="conFgAcc1" presStyleIdx="3" presStyleCnt="5">
        <dgm:presLayoutVars>
          <dgm:bulletEnabled val="1"/>
        </dgm:presLayoutVars>
      </dgm:prSet>
      <dgm:spPr>
        <a:ln>
          <a:solidFill>
            <a:srgbClr val="377790"/>
          </a:solidFill>
        </a:ln>
      </dgm:spPr>
    </dgm:pt>
    <dgm:pt modelId="{5C4C4074-DAC0-4F36-B2BC-A6E39C022312}" type="pres">
      <dgm:prSet presAssocID="{01601C3D-5A02-4E7F-904D-7C214027E5BA}" presName="spaceBetweenRectangles" presStyleCnt="0"/>
      <dgm:spPr/>
    </dgm:pt>
    <dgm:pt modelId="{5B7E6CA4-15E2-4586-94E9-8324B74CE6E3}" type="pres">
      <dgm:prSet presAssocID="{CA9738A7-2BCA-493B-944F-8DDFEC49FE5E}" presName="parentLin" presStyleCnt="0"/>
      <dgm:spPr/>
    </dgm:pt>
    <dgm:pt modelId="{474C0571-2313-4BA1-BD2A-6BEEB6BE468E}" type="pres">
      <dgm:prSet presAssocID="{CA9738A7-2BCA-493B-944F-8DDFEC49FE5E}" presName="parentLeftMargin" presStyleLbl="node1" presStyleIdx="3" presStyleCnt="5"/>
      <dgm:spPr/>
      <dgm:t>
        <a:bodyPr/>
        <a:lstStyle/>
        <a:p>
          <a:endParaRPr lang="zh-CN" altLang="en-US"/>
        </a:p>
      </dgm:t>
    </dgm:pt>
    <dgm:pt modelId="{8F9E0828-AC6F-4F20-8FE9-77CA1E162262}" type="pres">
      <dgm:prSet presAssocID="{CA9738A7-2BCA-493B-944F-8DDFEC49FE5E}" presName="parentText" presStyleLbl="node1" presStyleIdx="4" presStyleCnt="5" custScaleX="124727" custLinFactNeighborX="2262" custLinFactNeighborY="-9256">
        <dgm:presLayoutVars>
          <dgm:chMax val="0"/>
          <dgm:bulletEnabled val="1"/>
        </dgm:presLayoutVars>
      </dgm:prSet>
      <dgm:spPr/>
      <dgm:t>
        <a:bodyPr/>
        <a:lstStyle/>
        <a:p>
          <a:endParaRPr lang="zh-CN" altLang="en-US"/>
        </a:p>
      </dgm:t>
    </dgm:pt>
    <dgm:pt modelId="{59809BF3-D3DB-4FC8-B876-41C89CD1C603}" type="pres">
      <dgm:prSet presAssocID="{CA9738A7-2BCA-493B-944F-8DDFEC49FE5E}" presName="negativeSpace" presStyleCnt="0"/>
      <dgm:spPr/>
    </dgm:pt>
    <dgm:pt modelId="{37248C4C-5BF0-4972-B85A-61816AF5960A}" type="pres">
      <dgm:prSet presAssocID="{CA9738A7-2BCA-493B-944F-8DDFEC49FE5E}" presName="childText" presStyleLbl="conFgAcc1" presStyleIdx="4" presStyleCnt="5">
        <dgm:presLayoutVars>
          <dgm:bulletEnabled val="1"/>
        </dgm:presLayoutVars>
      </dgm:prSet>
      <dgm:spPr>
        <a:ln>
          <a:solidFill>
            <a:srgbClr val="686868"/>
          </a:solidFill>
        </a:ln>
      </dgm:spPr>
    </dgm:pt>
  </dgm:ptLst>
  <dgm:cxnLst>
    <dgm:cxn modelId="{D4DF370C-04E6-45B1-81D9-202FF6402B9D}" srcId="{F823C2AD-6CCE-44C2-9278-83F2638A06E9}" destId="{46DF8624-2834-455B-A3A1-23325FAFD57E}" srcOrd="1" destOrd="0" parTransId="{2B86C8AB-25B9-4BEB-97C4-164E7AF25177}" sibTransId="{F2E48F09-C02F-4B77-8FE8-E690B41AB926}"/>
    <dgm:cxn modelId="{00783F90-1BCC-47B2-AD9D-EE658E67B2CF}" type="presOf" srcId="{DD1B3679-6504-4DA7-B4F1-D59662550FF2}" destId="{02D0705C-C5C6-441E-B267-46CB74EFD386}" srcOrd="1" destOrd="0" presId="urn:microsoft.com/office/officeart/2005/8/layout/list1#5"/>
    <dgm:cxn modelId="{50D00056-6E8A-4A4A-A0A7-1552B39D3DB3}" type="presOf" srcId="{8797A4E0-D164-48F3-9E0C-4AE7D8F58687}" destId="{EDFD5010-9323-4627-BBBD-06A970B41F91}" srcOrd="0" destOrd="0" presId="urn:microsoft.com/office/officeart/2005/8/layout/list1#5"/>
    <dgm:cxn modelId="{4585F42F-1B22-4C30-9768-12B5FF0926E7}" srcId="{F823C2AD-6CCE-44C2-9278-83F2638A06E9}" destId="{A4630AEA-EA0D-4EC5-9C36-CA67853453BF}" srcOrd="2" destOrd="0" parTransId="{6A1F7A1A-A650-4601-B542-5B9E44119C8C}" sibTransId="{97A9E0F3-023B-4B5A-96C8-08CAECE70E18}"/>
    <dgm:cxn modelId="{57585D5D-7272-4DE1-BD23-DB2B7CDF09D5}" srcId="{F823C2AD-6CCE-44C2-9278-83F2638A06E9}" destId="{CA9738A7-2BCA-493B-944F-8DDFEC49FE5E}" srcOrd="4" destOrd="0" parTransId="{FBC45879-2B53-4BD9-8EAE-C9C21963AC35}" sibTransId="{ED8DA505-DE64-466D-9E80-D53EA66C3ADA}"/>
    <dgm:cxn modelId="{5D1A5FCA-8A97-47E3-BD21-2429DA289D77}" type="presOf" srcId="{CA9738A7-2BCA-493B-944F-8DDFEC49FE5E}" destId="{8F9E0828-AC6F-4F20-8FE9-77CA1E162262}" srcOrd="1" destOrd="0" presId="urn:microsoft.com/office/officeart/2005/8/layout/list1#5"/>
    <dgm:cxn modelId="{EBDCA74A-776B-4D93-8EDB-564260B2F946}" type="presOf" srcId="{46DF8624-2834-455B-A3A1-23325FAFD57E}" destId="{7AF1A57C-E729-4D29-BA6B-B6FE129B225B}" srcOrd="0" destOrd="0" presId="urn:microsoft.com/office/officeart/2005/8/layout/list1#5"/>
    <dgm:cxn modelId="{0F0011D4-3FBC-494E-9B67-D23EEF09AA66}" srcId="{F823C2AD-6CCE-44C2-9278-83F2638A06E9}" destId="{8797A4E0-D164-48F3-9E0C-4AE7D8F58687}" srcOrd="0" destOrd="0" parTransId="{A7F08D89-948B-49F8-8305-2AA4B18F2B28}" sibTransId="{78A98F78-EAF3-4D9E-8082-90107903D449}"/>
    <dgm:cxn modelId="{991B0AAC-F05C-477A-A513-F78839E68235}" type="presOf" srcId="{A4630AEA-EA0D-4EC5-9C36-CA67853453BF}" destId="{5298F7A3-3E5B-4899-879C-DF92B2CFEF8C}" srcOrd="0" destOrd="0" presId="urn:microsoft.com/office/officeart/2005/8/layout/list1#5"/>
    <dgm:cxn modelId="{11EC0E61-FC88-4AA9-8693-A2EA969587BD}" type="presOf" srcId="{8797A4E0-D164-48F3-9E0C-4AE7D8F58687}" destId="{E1E343D0-1B75-4DD5-ADA3-16D894000AD0}" srcOrd="1" destOrd="0" presId="urn:microsoft.com/office/officeart/2005/8/layout/list1#5"/>
    <dgm:cxn modelId="{28E19C4B-A29A-49C3-AB5E-1D249F62951D}" type="presOf" srcId="{A4630AEA-EA0D-4EC5-9C36-CA67853453BF}" destId="{1F6B8E2F-9216-4467-A712-D91B99CC101F}" srcOrd="1" destOrd="0" presId="urn:microsoft.com/office/officeart/2005/8/layout/list1#5"/>
    <dgm:cxn modelId="{5FF76C5E-F814-43A1-BA5A-4F5770336D85}" type="presOf" srcId="{F823C2AD-6CCE-44C2-9278-83F2638A06E9}" destId="{697A32AA-AFB0-42A3-B25D-07C7F02231F0}" srcOrd="0" destOrd="0" presId="urn:microsoft.com/office/officeart/2005/8/layout/list1#5"/>
    <dgm:cxn modelId="{8D291C41-3BB1-421C-B657-44E6675FEC4C}" type="presOf" srcId="{DD1B3679-6504-4DA7-B4F1-D59662550FF2}" destId="{113C4472-B5F9-49C8-A014-FDEEAD0CDAA1}" srcOrd="0" destOrd="0" presId="urn:microsoft.com/office/officeart/2005/8/layout/list1#5"/>
    <dgm:cxn modelId="{D509E0CB-B477-4F83-9E40-04BF22408E09}" type="presOf" srcId="{CA9738A7-2BCA-493B-944F-8DDFEC49FE5E}" destId="{474C0571-2313-4BA1-BD2A-6BEEB6BE468E}" srcOrd="0" destOrd="0" presId="urn:microsoft.com/office/officeart/2005/8/layout/list1#5"/>
    <dgm:cxn modelId="{53F91F85-B2F5-44BE-A704-3292A4D5BFAE}" srcId="{F823C2AD-6CCE-44C2-9278-83F2638A06E9}" destId="{DD1B3679-6504-4DA7-B4F1-D59662550FF2}" srcOrd="3" destOrd="0" parTransId="{3604FAAD-2283-45DC-87B7-C23B5B80EC55}" sibTransId="{01601C3D-5A02-4E7F-904D-7C214027E5BA}"/>
    <dgm:cxn modelId="{2E1C6359-B59D-4784-9B98-2544FBFE0B29}" type="presOf" srcId="{46DF8624-2834-455B-A3A1-23325FAFD57E}" destId="{CB5FEE36-9935-4CA2-9643-1E104A6FBB02}" srcOrd="1" destOrd="0" presId="urn:microsoft.com/office/officeart/2005/8/layout/list1#5"/>
    <dgm:cxn modelId="{2870E9F7-6637-4443-A5F0-E99FA9DC6DD6}" type="presParOf" srcId="{697A32AA-AFB0-42A3-B25D-07C7F02231F0}" destId="{4D66B2A0-7771-4ABB-9A6D-422BC3B2921C}" srcOrd="0" destOrd="0" presId="urn:microsoft.com/office/officeart/2005/8/layout/list1#5"/>
    <dgm:cxn modelId="{CBD3C8B2-A5CF-4038-8AD9-057F23CF6FF2}" type="presParOf" srcId="{4D66B2A0-7771-4ABB-9A6D-422BC3B2921C}" destId="{EDFD5010-9323-4627-BBBD-06A970B41F91}" srcOrd="0" destOrd="0" presId="urn:microsoft.com/office/officeart/2005/8/layout/list1#5"/>
    <dgm:cxn modelId="{85477F78-4EA1-4599-823B-5A5BB873CAEF}" type="presParOf" srcId="{4D66B2A0-7771-4ABB-9A6D-422BC3B2921C}" destId="{E1E343D0-1B75-4DD5-ADA3-16D894000AD0}" srcOrd="1" destOrd="0" presId="urn:microsoft.com/office/officeart/2005/8/layout/list1#5"/>
    <dgm:cxn modelId="{0D9404B6-F078-4960-A288-3EAE78B7DBDC}" type="presParOf" srcId="{697A32AA-AFB0-42A3-B25D-07C7F02231F0}" destId="{6E4D5CFA-C13E-4A21-BE3E-477C63464FA6}" srcOrd="1" destOrd="0" presId="urn:microsoft.com/office/officeart/2005/8/layout/list1#5"/>
    <dgm:cxn modelId="{1AD851A6-508F-4668-A061-6D529D1567C3}" type="presParOf" srcId="{697A32AA-AFB0-42A3-B25D-07C7F02231F0}" destId="{E3526387-C534-43C6-951A-6AADCA6CA49F}" srcOrd="2" destOrd="0" presId="urn:microsoft.com/office/officeart/2005/8/layout/list1#5"/>
    <dgm:cxn modelId="{D33F28AE-9B35-4329-9F99-08B1A6353088}" type="presParOf" srcId="{697A32AA-AFB0-42A3-B25D-07C7F02231F0}" destId="{1D40786D-8B09-4440-8F65-8DB25478B176}" srcOrd="3" destOrd="0" presId="urn:microsoft.com/office/officeart/2005/8/layout/list1#5"/>
    <dgm:cxn modelId="{5F1F18C9-8E4A-4EBA-AB3A-383C51C07FD2}" type="presParOf" srcId="{697A32AA-AFB0-42A3-B25D-07C7F02231F0}" destId="{4C1BED25-5F37-4B86-A43D-546DD5BB4BFC}" srcOrd="4" destOrd="0" presId="urn:microsoft.com/office/officeart/2005/8/layout/list1#5"/>
    <dgm:cxn modelId="{2D7EA9F9-6E37-4E6B-ACF4-3DCE94D41DD4}" type="presParOf" srcId="{4C1BED25-5F37-4B86-A43D-546DD5BB4BFC}" destId="{7AF1A57C-E729-4D29-BA6B-B6FE129B225B}" srcOrd="0" destOrd="0" presId="urn:microsoft.com/office/officeart/2005/8/layout/list1#5"/>
    <dgm:cxn modelId="{67761F14-2AC9-4AFD-938F-28627A8E5BCA}" type="presParOf" srcId="{4C1BED25-5F37-4B86-A43D-546DD5BB4BFC}" destId="{CB5FEE36-9935-4CA2-9643-1E104A6FBB02}" srcOrd="1" destOrd="0" presId="urn:microsoft.com/office/officeart/2005/8/layout/list1#5"/>
    <dgm:cxn modelId="{57DC39ED-1665-4031-8298-CC34B2453140}" type="presParOf" srcId="{697A32AA-AFB0-42A3-B25D-07C7F02231F0}" destId="{22ED423F-CF24-4731-8257-69D92869C076}" srcOrd="5" destOrd="0" presId="urn:microsoft.com/office/officeart/2005/8/layout/list1#5"/>
    <dgm:cxn modelId="{5FA15199-8864-4C0C-B0C7-FD1C3CE3C8C5}" type="presParOf" srcId="{697A32AA-AFB0-42A3-B25D-07C7F02231F0}" destId="{3D083880-9EFE-41D5-AE37-445936AD493F}" srcOrd="6" destOrd="0" presId="urn:microsoft.com/office/officeart/2005/8/layout/list1#5"/>
    <dgm:cxn modelId="{C4ACAA5A-03CF-476A-984D-2E7CA10C8469}" type="presParOf" srcId="{697A32AA-AFB0-42A3-B25D-07C7F02231F0}" destId="{EC1ECF0A-FA21-4858-8E1E-F1C473C4EBFE}" srcOrd="7" destOrd="0" presId="urn:microsoft.com/office/officeart/2005/8/layout/list1#5"/>
    <dgm:cxn modelId="{B989A31D-AD07-4EFE-B394-42815B85B386}" type="presParOf" srcId="{697A32AA-AFB0-42A3-B25D-07C7F02231F0}" destId="{33BF7BAF-CE97-4591-A400-76F454796B49}" srcOrd="8" destOrd="0" presId="urn:microsoft.com/office/officeart/2005/8/layout/list1#5"/>
    <dgm:cxn modelId="{8648FF7C-5E5B-4FFE-8F86-2A6B7BDEAA30}" type="presParOf" srcId="{33BF7BAF-CE97-4591-A400-76F454796B49}" destId="{5298F7A3-3E5B-4899-879C-DF92B2CFEF8C}" srcOrd="0" destOrd="0" presId="urn:microsoft.com/office/officeart/2005/8/layout/list1#5"/>
    <dgm:cxn modelId="{00638F20-6AD6-40A6-8543-DB16EF4873F2}" type="presParOf" srcId="{33BF7BAF-CE97-4591-A400-76F454796B49}" destId="{1F6B8E2F-9216-4467-A712-D91B99CC101F}" srcOrd="1" destOrd="0" presId="urn:microsoft.com/office/officeart/2005/8/layout/list1#5"/>
    <dgm:cxn modelId="{F69D450F-B9F3-425B-A1DA-D34AB54239AA}" type="presParOf" srcId="{697A32AA-AFB0-42A3-B25D-07C7F02231F0}" destId="{E765C3FF-8BDE-4935-98B2-313B855FA92D}" srcOrd="9" destOrd="0" presId="urn:microsoft.com/office/officeart/2005/8/layout/list1#5"/>
    <dgm:cxn modelId="{314E17AE-A090-4B3A-99CC-27B52E675FE9}" type="presParOf" srcId="{697A32AA-AFB0-42A3-B25D-07C7F02231F0}" destId="{19469644-6E90-4209-A7CD-343291D9080A}" srcOrd="10" destOrd="0" presId="urn:microsoft.com/office/officeart/2005/8/layout/list1#5"/>
    <dgm:cxn modelId="{F6475E52-0A8F-45CF-9A66-19CB4390D679}" type="presParOf" srcId="{697A32AA-AFB0-42A3-B25D-07C7F02231F0}" destId="{A1B48D13-056F-4403-8B9B-2D619225AE73}" srcOrd="11" destOrd="0" presId="urn:microsoft.com/office/officeart/2005/8/layout/list1#5"/>
    <dgm:cxn modelId="{5FFACE11-C95F-45C1-811E-D1DE14B2138A}" type="presParOf" srcId="{697A32AA-AFB0-42A3-B25D-07C7F02231F0}" destId="{4E4E7676-C736-4029-8F9F-95C175699CEC}" srcOrd="12" destOrd="0" presId="urn:microsoft.com/office/officeart/2005/8/layout/list1#5"/>
    <dgm:cxn modelId="{1F33AF44-BB0C-4707-B884-0BEE1D85BB23}" type="presParOf" srcId="{4E4E7676-C736-4029-8F9F-95C175699CEC}" destId="{113C4472-B5F9-49C8-A014-FDEEAD0CDAA1}" srcOrd="0" destOrd="0" presId="urn:microsoft.com/office/officeart/2005/8/layout/list1#5"/>
    <dgm:cxn modelId="{0DDA6E7E-566E-4E64-B52D-A14276C98778}" type="presParOf" srcId="{4E4E7676-C736-4029-8F9F-95C175699CEC}" destId="{02D0705C-C5C6-441E-B267-46CB74EFD386}" srcOrd="1" destOrd="0" presId="urn:microsoft.com/office/officeart/2005/8/layout/list1#5"/>
    <dgm:cxn modelId="{9E6FDDEA-3C6F-4F79-AD3D-62C0504297D8}" type="presParOf" srcId="{697A32AA-AFB0-42A3-B25D-07C7F02231F0}" destId="{060BA9FE-2E88-43E2-8478-E1EEBEDE4F83}" srcOrd="13" destOrd="0" presId="urn:microsoft.com/office/officeart/2005/8/layout/list1#5"/>
    <dgm:cxn modelId="{3431A218-13DC-4A4F-B809-9CB3B4295509}" type="presParOf" srcId="{697A32AA-AFB0-42A3-B25D-07C7F02231F0}" destId="{4DE60C98-F683-4011-8D3D-4E46A25F5515}" srcOrd="14" destOrd="0" presId="urn:microsoft.com/office/officeart/2005/8/layout/list1#5"/>
    <dgm:cxn modelId="{78FF3445-0331-49DF-B521-ED604A25CC74}" type="presParOf" srcId="{697A32AA-AFB0-42A3-B25D-07C7F02231F0}" destId="{5C4C4074-DAC0-4F36-B2BC-A6E39C022312}" srcOrd="15" destOrd="0" presId="urn:microsoft.com/office/officeart/2005/8/layout/list1#5"/>
    <dgm:cxn modelId="{E13AA25A-1AEE-46AB-BF21-8D2FAE8C5E61}" type="presParOf" srcId="{697A32AA-AFB0-42A3-B25D-07C7F02231F0}" destId="{5B7E6CA4-15E2-4586-94E9-8324B74CE6E3}" srcOrd="16" destOrd="0" presId="urn:microsoft.com/office/officeart/2005/8/layout/list1#5"/>
    <dgm:cxn modelId="{09702D52-AEA5-48FB-8F2B-F342FE0E37B4}" type="presParOf" srcId="{5B7E6CA4-15E2-4586-94E9-8324B74CE6E3}" destId="{474C0571-2313-4BA1-BD2A-6BEEB6BE468E}" srcOrd="0" destOrd="0" presId="urn:microsoft.com/office/officeart/2005/8/layout/list1#5"/>
    <dgm:cxn modelId="{3D790E7C-D169-4498-BD2A-C26BCF196BE1}" type="presParOf" srcId="{5B7E6CA4-15E2-4586-94E9-8324B74CE6E3}" destId="{8F9E0828-AC6F-4F20-8FE9-77CA1E162262}" srcOrd="1" destOrd="0" presId="urn:microsoft.com/office/officeart/2005/8/layout/list1#5"/>
    <dgm:cxn modelId="{BDBEF032-33F7-40AB-87FD-E353F1CA961C}" type="presParOf" srcId="{697A32AA-AFB0-42A3-B25D-07C7F02231F0}" destId="{59809BF3-D3DB-4FC8-B876-41C89CD1C603}" srcOrd="17" destOrd="0" presId="urn:microsoft.com/office/officeart/2005/8/layout/list1#5"/>
    <dgm:cxn modelId="{4D30FF15-2C4F-4F35-BA35-B9329C2C4707}" type="presParOf" srcId="{697A32AA-AFB0-42A3-B25D-07C7F02231F0}" destId="{37248C4C-5BF0-4972-B85A-61816AF5960A}" srcOrd="18" destOrd="0" presId="urn:microsoft.com/office/officeart/2005/8/layout/list1#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BF49F3-FC5E-46B8-8F52-4B78D2DF29FB}" type="doc">
      <dgm:prSet loTypeId="urn:microsoft.com/office/officeart/2005/8/layout/vList5" loCatId="list" qsTypeId="urn:microsoft.com/office/officeart/2005/8/quickstyle/simple1#2" qsCatId="simple" csTypeId="urn:microsoft.com/office/officeart/2005/8/colors/accent1_2#2" csCatId="accent1" phldr="1"/>
      <dgm:spPr/>
      <dgm:t>
        <a:bodyPr/>
        <a:lstStyle/>
        <a:p>
          <a:endParaRPr lang="zh-CN" altLang="en-US"/>
        </a:p>
      </dgm:t>
    </dgm:pt>
    <dgm:pt modelId="{968BAF19-9E8A-4EFD-905D-389B5A20E085}">
      <dgm:prSet phldrT="[文本]" custT="1"/>
      <dgm:spPr>
        <a:solidFill>
          <a:srgbClr val="377790"/>
        </a:solidFill>
      </dgm:spPr>
      <dgm:t>
        <a:bodyPr lIns="0" tIns="0" rIns="0" bIns="0"/>
        <a:lstStyle/>
        <a:p>
          <a:r>
            <a:rPr lang="zh-CN" altLang="en-US" sz="2000" b="1" dirty="0">
              <a:solidFill>
                <a:schemeClr val="bg1"/>
              </a:solidFill>
              <a:latin typeface="微软雅黑" pitchFamily="34" charset="-122"/>
              <a:ea typeface="微软雅黑" pitchFamily="34" charset="-122"/>
            </a:rPr>
            <a:t>节能</a:t>
          </a:r>
        </a:p>
      </dgm:t>
    </dgm:pt>
    <dgm:pt modelId="{2F12ED07-096D-437C-9638-09384B1BEA53}" type="parTrans" cxnId="{959AA42F-1020-46A6-B18C-5E6159B70B97}">
      <dgm:prSet/>
      <dgm:spPr/>
      <dgm:t>
        <a:bodyPr/>
        <a:lstStyle/>
        <a:p>
          <a:endParaRPr lang="zh-CN" altLang="en-US"/>
        </a:p>
      </dgm:t>
    </dgm:pt>
    <dgm:pt modelId="{35C7762D-FE83-47A3-B32B-0808B6465AB5}" type="sibTrans" cxnId="{959AA42F-1020-46A6-B18C-5E6159B70B97}">
      <dgm:prSet/>
      <dgm:spPr/>
      <dgm:t>
        <a:bodyPr/>
        <a:lstStyle/>
        <a:p>
          <a:endParaRPr lang="zh-CN" altLang="en-US"/>
        </a:p>
      </dgm:t>
    </dgm:pt>
    <dgm:pt modelId="{8C50C12B-0EC0-4A45-9288-6D9F27FA450D}">
      <dgm:prSet phldrT="[文本]" custT="1"/>
      <dgm:spPr>
        <a:solidFill>
          <a:srgbClr val="377790">
            <a:alpha val="50000"/>
          </a:srgbClr>
        </a:solidFill>
      </dgm:spPr>
      <dgm:t>
        <a:bodyPr/>
        <a:lstStyle/>
        <a:p>
          <a:r>
            <a:rPr lang="zh-CN" sz="1400" b="1" dirty="0">
              <a:solidFill>
                <a:schemeClr val="tx1">
                  <a:lumMod val="75000"/>
                  <a:lumOff val="25000"/>
                </a:schemeClr>
              </a:solidFill>
              <a:latin typeface="微软雅黑" pitchFamily="34" charset="-122"/>
              <a:ea typeface="微软雅黑" pitchFamily="34" charset="-122"/>
            </a:rPr>
            <a:t>采用技术上可行、经济上合理、环境和社会可接受的一切措施，来提高能源资源的利用效率。</a:t>
          </a:r>
          <a:endParaRPr lang="zh-CN" altLang="en-US" sz="1400" b="1" dirty="0">
            <a:solidFill>
              <a:schemeClr val="tx1">
                <a:lumMod val="75000"/>
                <a:lumOff val="25000"/>
              </a:schemeClr>
            </a:solidFill>
            <a:latin typeface="微软雅黑" pitchFamily="34" charset="-122"/>
            <a:ea typeface="微软雅黑" pitchFamily="34" charset="-122"/>
          </a:endParaRPr>
        </a:p>
      </dgm:t>
    </dgm:pt>
    <dgm:pt modelId="{C49C642F-FC01-4415-AD4B-B5C56823CA66}" type="parTrans" cxnId="{83C557DA-DE65-4964-9C33-977DCF4B2C94}">
      <dgm:prSet/>
      <dgm:spPr/>
      <dgm:t>
        <a:bodyPr/>
        <a:lstStyle/>
        <a:p>
          <a:endParaRPr lang="zh-CN" altLang="en-US"/>
        </a:p>
      </dgm:t>
    </dgm:pt>
    <dgm:pt modelId="{F998AEBA-6C1A-411F-9EF5-A31C9440AB7B}" type="sibTrans" cxnId="{83C557DA-DE65-4964-9C33-977DCF4B2C94}">
      <dgm:prSet/>
      <dgm:spPr/>
      <dgm:t>
        <a:bodyPr/>
        <a:lstStyle/>
        <a:p>
          <a:endParaRPr lang="zh-CN" altLang="en-US"/>
        </a:p>
      </dgm:t>
    </dgm:pt>
    <dgm:pt modelId="{F24EE010-8929-4D9C-84A7-F823B8D6C16E}">
      <dgm:prSet phldrT="[文本]" custT="1"/>
      <dgm:spPr>
        <a:solidFill>
          <a:srgbClr val="C6780E"/>
        </a:solidFill>
      </dgm:spPr>
      <dgm:t>
        <a:bodyPr lIns="0" tIns="0" rIns="0" bIns="0"/>
        <a:lstStyle/>
        <a:p>
          <a:r>
            <a:rPr lang="zh-CN" altLang="en-US" sz="2000" b="1" dirty="0">
              <a:solidFill>
                <a:schemeClr val="bg1"/>
              </a:solidFill>
              <a:latin typeface="微软雅黑" pitchFamily="34" charset="-122"/>
              <a:ea typeface="微软雅黑" pitchFamily="34" charset="-122"/>
            </a:rPr>
            <a:t>减排</a:t>
          </a:r>
        </a:p>
      </dgm:t>
    </dgm:pt>
    <dgm:pt modelId="{84AD899E-E099-462B-AC60-8DA9829BE42E}" type="parTrans" cxnId="{FCA47D66-5090-4E75-838F-1CB9AEEBCD97}">
      <dgm:prSet/>
      <dgm:spPr/>
      <dgm:t>
        <a:bodyPr/>
        <a:lstStyle/>
        <a:p>
          <a:endParaRPr lang="zh-CN" altLang="en-US"/>
        </a:p>
      </dgm:t>
    </dgm:pt>
    <dgm:pt modelId="{2CAD7487-BB99-4DFF-B248-ABE9EE02580C}" type="sibTrans" cxnId="{FCA47D66-5090-4E75-838F-1CB9AEEBCD97}">
      <dgm:prSet/>
      <dgm:spPr/>
      <dgm:t>
        <a:bodyPr/>
        <a:lstStyle/>
        <a:p>
          <a:endParaRPr lang="zh-CN" altLang="en-US"/>
        </a:p>
      </dgm:t>
    </dgm:pt>
    <dgm:pt modelId="{516C102E-98B4-4D8F-951E-4FD3561A8238}">
      <dgm:prSet phldrT="[文本]" custT="1"/>
      <dgm:spPr>
        <a:solidFill>
          <a:srgbClr val="C6780E">
            <a:alpha val="50000"/>
          </a:srgbClr>
        </a:solidFill>
      </dgm:spPr>
      <dgm:t>
        <a:bodyPr/>
        <a:lstStyle/>
        <a:p>
          <a:r>
            <a:rPr lang="zh-CN" sz="1800" b="1" dirty="0">
              <a:solidFill>
                <a:schemeClr val="tx1">
                  <a:lumMod val="75000"/>
                  <a:lumOff val="25000"/>
                </a:schemeClr>
              </a:solidFill>
              <a:latin typeface="微软雅黑" pitchFamily="34" charset="-122"/>
              <a:ea typeface="微软雅黑" pitchFamily="34" charset="-122"/>
            </a:rPr>
            <a:t>减少废弃物和环境有害物排放。</a:t>
          </a:r>
          <a:endParaRPr lang="zh-CN" altLang="en-US" sz="1800" b="1" dirty="0">
            <a:solidFill>
              <a:schemeClr val="tx1">
                <a:lumMod val="75000"/>
                <a:lumOff val="25000"/>
              </a:schemeClr>
            </a:solidFill>
            <a:latin typeface="微软雅黑" pitchFamily="34" charset="-122"/>
            <a:ea typeface="微软雅黑" pitchFamily="34" charset="-122"/>
          </a:endParaRPr>
        </a:p>
      </dgm:t>
    </dgm:pt>
    <dgm:pt modelId="{4B965635-15FE-4563-AF8B-50A45A84E402}" type="parTrans" cxnId="{C6FFE8AD-98F3-47E7-BA80-6E74447FF28E}">
      <dgm:prSet/>
      <dgm:spPr/>
      <dgm:t>
        <a:bodyPr/>
        <a:lstStyle/>
        <a:p>
          <a:endParaRPr lang="zh-CN" altLang="en-US"/>
        </a:p>
      </dgm:t>
    </dgm:pt>
    <dgm:pt modelId="{57E4662A-C5C1-4317-9B2A-B72F10C0AEF6}" type="sibTrans" cxnId="{C6FFE8AD-98F3-47E7-BA80-6E74447FF28E}">
      <dgm:prSet/>
      <dgm:spPr/>
      <dgm:t>
        <a:bodyPr/>
        <a:lstStyle/>
        <a:p>
          <a:endParaRPr lang="zh-CN" altLang="en-US"/>
        </a:p>
      </dgm:t>
    </dgm:pt>
    <dgm:pt modelId="{48268413-22B3-42F7-9582-4F8BD801EFE0}" type="pres">
      <dgm:prSet presAssocID="{91BF49F3-FC5E-46B8-8F52-4B78D2DF29FB}" presName="Name0" presStyleCnt="0">
        <dgm:presLayoutVars>
          <dgm:dir/>
          <dgm:animLvl val="lvl"/>
          <dgm:resizeHandles val="exact"/>
        </dgm:presLayoutVars>
      </dgm:prSet>
      <dgm:spPr/>
      <dgm:t>
        <a:bodyPr/>
        <a:lstStyle/>
        <a:p>
          <a:endParaRPr lang="zh-CN" altLang="en-US"/>
        </a:p>
      </dgm:t>
    </dgm:pt>
    <dgm:pt modelId="{F40B4282-6772-4FC7-A8C4-6F58F3953958}" type="pres">
      <dgm:prSet presAssocID="{968BAF19-9E8A-4EFD-905D-389B5A20E085}" presName="linNode" presStyleCnt="0"/>
      <dgm:spPr/>
    </dgm:pt>
    <dgm:pt modelId="{CB4152C8-1536-40D3-8F3F-FAF04D929D6B}" type="pres">
      <dgm:prSet presAssocID="{968BAF19-9E8A-4EFD-905D-389B5A20E085}" presName="parentText" presStyleLbl="node1" presStyleIdx="0" presStyleCnt="2" custScaleX="68724" custScaleY="132201">
        <dgm:presLayoutVars>
          <dgm:chMax val="1"/>
          <dgm:bulletEnabled val="1"/>
        </dgm:presLayoutVars>
      </dgm:prSet>
      <dgm:spPr/>
      <dgm:t>
        <a:bodyPr/>
        <a:lstStyle/>
        <a:p>
          <a:endParaRPr lang="zh-CN" altLang="en-US"/>
        </a:p>
      </dgm:t>
    </dgm:pt>
    <dgm:pt modelId="{23F44B11-8261-453A-9B17-4734BF5EBF6F}" type="pres">
      <dgm:prSet presAssocID="{968BAF19-9E8A-4EFD-905D-389B5A20E085}" presName="descendantText" presStyleLbl="alignAccFollowNode1" presStyleIdx="0" presStyleCnt="2" custScaleX="107255" custScaleY="132201">
        <dgm:presLayoutVars>
          <dgm:bulletEnabled val="1"/>
        </dgm:presLayoutVars>
      </dgm:prSet>
      <dgm:spPr/>
      <dgm:t>
        <a:bodyPr/>
        <a:lstStyle/>
        <a:p>
          <a:endParaRPr lang="zh-CN" altLang="en-US"/>
        </a:p>
      </dgm:t>
    </dgm:pt>
    <dgm:pt modelId="{AA11F8B3-24D6-4A8B-9CEC-7E4A03274AB4}" type="pres">
      <dgm:prSet presAssocID="{35C7762D-FE83-47A3-B32B-0808B6465AB5}" presName="sp" presStyleCnt="0"/>
      <dgm:spPr/>
    </dgm:pt>
    <dgm:pt modelId="{27EFC9FA-63B6-462B-9127-5ACCAC56E8C2}" type="pres">
      <dgm:prSet presAssocID="{F24EE010-8929-4D9C-84A7-F823B8D6C16E}" presName="linNode" presStyleCnt="0"/>
      <dgm:spPr/>
    </dgm:pt>
    <dgm:pt modelId="{CD9D8663-F390-4FD7-B849-475D39F81BE7}" type="pres">
      <dgm:prSet presAssocID="{F24EE010-8929-4D9C-84A7-F823B8D6C16E}" presName="parentText" presStyleLbl="node1" presStyleIdx="1" presStyleCnt="2" custScaleX="68724" custScaleY="125962" custLinFactNeighborX="-464">
        <dgm:presLayoutVars>
          <dgm:chMax val="1"/>
          <dgm:bulletEnabled val="1"/>
        </dgm:presLayoutVars>
      </dgm:prSet>
      <dgm:spPr/>
      <dgm:t>
        <a:bodyPr/>
        <a:lstStyle/>
        <a:p>
          <a:endParaRPr lang="zh-CN" altLang="en-US"/>
        </a:p>
      </dgm:t>
    </dgm:pt>
    <dgm:pt modelId="{229B7BF5-4042-4CEF-9F39-74C1E28A9587}" type="pres">
      <dgm:prSet presAssocID="{F24EE010-8929-4D9C-84A7-F823B8D6C16E}" presName="descendantText" presStyleLbl="alignAccFollowNode1" presStyleIdx="1" presStyleCnt="2" custScaleX="107255" custScaleY="125962">
        <dgm:presLayoutVars>
          <dgm:bulletEnabled val="1"/>
        </dgm:presLayoutVars>
      </dgm:prSet>
      <dgm:spPr/>
      <dgm:t>
        <a:bodyPr/>
        <a:lstStyle/>
        <a:p>
          <a:endParaRPr lang="zh-CN" altLang="en-US"/>
        </a:p>
      </dgm:t>
    </dgm:pt>
  </dgm:ptLst>
  <dgm:cxnLst>
    <dgm:cxn modelId="{627A0A02-D366-4C22-9FE3-A379324B307F}" type="presOf" srcId="{91BF49F3-FC5E-46B8-8F52-4B78D2DF29FB}" destId="{48268413-22B3-42F7-9582-4F8BD801EFE0}" srcOrd="0" destOrd="0" presId="urn:microsoft.com/office/officeart/2005/8/layout/vList5"/>
    <dgm:cxn modelId="{FCA47D66-5090-4E75-838F-1CB9AEEBCD97}" srcId="{91BF49F3-FC5E-46B8-8F52-4B78D2DF29FB}" destId="{F24EE010-8929-4D9C-84A7-F823B8D6C16E}" srcOrd="1" destOrd="0" parTransId="{84AD899E-E099-462B-AC60-8DA9829BE42E}" sibTransId="{2CAD7487-BB99-4DFF-B248-ABE9EE02580C}"/>
    <dgm:cxn modelId="{22C63060-9AB4-4C2A-8719-2986CA4B193C}" type="presOf" srcId="{968BAF19-9E8A-4EFD-905D-389B5A20E085}" destId="{CB4152C8-1536-40D3-8F3F-FAF04D929D6B}" srcOrd="0" destOrd="0" presId="urn:microsoft.com/office/officeart/2005/8/layout/vList5"/>
    <dgm:cxn modelId="{41007FD2-E786-4644-8AC9-33FDBBB7EC0A}" type="presOf" srcId="{516C102E-98B4-4D8F-951E-4FD3561A8238}" destId="{229B7BF5-4042-4CEF-9F39-74C1E28A9587}" srcOrd="0" destOrd="0" presId="urn:microsoft.com/office/officeart/2005/8/layout/vList5"/>
    <dgm:cxn modelId="{C6FFE8AD-98F3-47E7-BA80-6E74447FF28E}" srcId="{F24EE010-8929-4D9C-84A7-F823B8D6C16E}" destId="{516C102E-98B4-4D8F-951E-4FD3561A8238}" srcOrd="0" destOrd="0" parTransId="{4B965635-15FE-4563-AF8B-50A45A84E402}" sibTransId="{57E4662A-C5C1-4317-9B2A-B72F10C0AEF6}"/>
    <dgm:cxn modelId="{88139CB9-6640-4604-86C0-CA39A2B262A7}" type="presOf" srcId="{F24EE010-8929-4D9C-84A7-F823B8D6C16E}" destId="{CD9D8663-F390-4FD7-B849-475D39F81BE7}" srcOrd="0" destOrd="0" presId="urn:microsoft.com/office/officeart/2005/8/layout/vList5"/>
    <dgm:cxn modelId="{83C557DA-DE65-4964-9C33-977DCF4B2C94}" srcId="{968BAF19-9E8A-4EFD-905D-389B5A20E085}" destId="{8C50C12B-0EC0-4A45-9288-6D9F27FA450D}" srcOrd="0" destOrd="0" parTransId="{C49C642F-FC01-4415-AD4B-B5C56823CA66}" sibTransId="{F998AEBA-6C1A-411F-9EF5-A31C9440AB7B}"/>
    <dgm:cxn modelId="{959AA42F-1020-46A6-B18C-5E6159B70B97}" srcId="{91BF49F3-FC5E-46B8-8F52-4B78D2DF29FB}" destId="{968BAF19-9E8A-4EFD-905D-389B5A20E085}" srcOrd="0" destOrd="0" parTransId="{2F12ED07-096D-437C-9638-09384B1BEA53}" sibTransId="{35C7762D-FE83-47A3-B32B-0808B6465AB5}"/>
    <dgm:cxn modelId="{B898F2A5-0647-436B-8B74-7F8B861E20D2}" type="presOf" srcId="{8C50C12B-0EC0-4A45-9288-6D9F27FA450D}" destId="{23F44B11-8261-453A-9B17-4734BF5EBF6F}" srcOrd="0" destOrd="0" presId="urn:microsoft.com/office/officeart/2005/8/layout/vList5"/>
    <dgm:cxn modelId="{41DDD9F3-4042-4E61-BBD6-49894A0307F1}" type="presParOf" srcId="{48268413-22B3-42F7-9582-4F8BD801EFE0}" destId="{F40B4282-6772-4FC7-A8C4-6F58F3953958}" srcOrd="0" destOrd="0" presId="urn:microsoft.com/office/officeart/2005/8/layout/vList5"/>
    <dgm:cxn modelId="{6CB7578A-5674-4A5E-B987-222CFE76BB8A}" type="presParOf" srcId="{F40B4282-6772-4FC7-A8C4-6F58F3953958}" destId="{CB4152C8-1536-40D3-8F3F-FAF04D929D6B}" srcOrd="0" destOrd="0" presId="urn:microsoft.com/office/officeart/2005/8/layout/vList5"/>
    <dgm:cxn modelId="{D3E6ECD2-A45E-4B7C-BC37-EE84C312C26F}" type="presParOf" srcId="{F40B4282-6772-4FC7-A8C4-6F58F3953958}" destId="{23F44B11-8261-453A-9B17-4734BF5EBF6F}" srcOrd="1" destOrd="0" presId="urn:microsoft.com/office/officeart/2005/8/layout/vList5"/>
    <dgm:cxn modelId="{AB5526E0-6E33-4130-B8D4-0FDA4AE4E24C}" type="presParOf" srcId="{48268413-22B3-42F7-9582-4F8BD801EFE0}" destId="{AA11F8B3-24D6-4A8B-9CEC-7E4A03274AB4}" srcOrd="1" destOrd="0" presId="urn:microsoft.com/office/officeart/2005/8/layout/vList5"/>
    <dgm:cxn modelId="{E06F4D37-C0D2-406D-80F8-1B9E7F1D1CDB}" type="presParOf" srcId="{48268413-22B3-42F7-9582-4F8BD801EFE0}" destId="{27EFC9FA-63B6-462B-9127-5ACCAC56E8C2}" srcOrd="2" destOrd="0" presId="urn:microsoft.com/office/officeart/2005/8/layout/vList5"/>
    <dgm:cxn modelId="{7D553DDA-5141-492E-8F3B-23449E84CCD9}" type="presParOf" srcId="{27EFC9FA-63B6-462B-9127-5ACCAC56E8C2}" destId="{CD9D8663-F390-4FD7-B849-475D39F81BE7}" srcOrd="0" destOrd="0" presId="urn:microsoft.com/office/officeart/2005/8/layout/vList5"/>
    <dgm:cxn modelId="{660B0755-B1FA-4888-8418-7666C4E1C667}" type="presParOf" srcId="{27EFC9FA-63B6-462B-9127-5ACCAC56E8C2}" destId="{229B7BF5-4042-4CEF-9F39-74C1E28A958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49E72D-6384-45F6-A62E-AA312C3004D7}" type="doc">
      <dgm:prSet loTypeId="urn:microsoft.com/office/officeart/2005/8/layout/list1#1" loCatId="list" qsTypeId="urn:microsoft.com/office/officeart/2005/8/quickstyle/simple1#3" qsCatId="simple" csTypeId="urn:microsoft.com/office/officeart/2005/8/colors/accent1_2#3" csCatId="accent1" phldr="1"/>
      <dgm:spPr/>
      <dgm:t>
        <a:bodyPr/>
        <a:lstStyle/>
        <a:p>
          <a:endParaRPr lang="zh-CN" altLang="en-US"/>
        </a:p>
      </dgm:t>
    </dgm:pt>
    <dgm:pt modelId="{90539040-AFA3-48D7-B592-7FCA9960DE3E}">
      <dgm:prSet phldrT="[文本]" custT="1"/>
      <dgm:spPr>
        <a:solidFill>
          <a:srgbClr val="D24132"/>
        </a:solidFill>
      </dgm:spPr>
      <dgm:t>
        <a:bodyPr/>
        <a:lstStyle/>
        <a:p>
          <a:r>
            <a:rPr lang="zh-CN" sz="1800" b="1" dirty="0">
              <a:solidFill>
                <a:schemeClr val="bg1"/>
              </a:solidFill>
              <a:latin typeface="微软雅黑" pitchFamily="34" charset="-122"/>
              <a:ea typeface="微软雅黑" pitchFamily="34" charset="-122"/>
            </a:rPr>
            <a:t>《环境噪声污染防治法》</a:t>
          </a:r>
          <a:r>
            <a:rPr lang="en-US" sz="1800" b="1" dirty="0">
              <a:solidFill>
                <a:schemeClr val="bg1"/>
              </a:solidFill>
              <a:latin typeface="微软雅黑" pitchFamily="34" charset="-122"/>
              <a:ea typeface="微软雅黑" pitchFamily="34" charset="-122"/>
            </a:rPr>
            <a:t>(</a:t>
          </a:r>
          <a:r>
            <a:rPr lang="zh-CN" sz="1800" b="1" dirty="0">
              <a:solidFill>
                <a:schemeClr val="bg1"/>
              </a:solidFill>
              <a:latin typeface="微软雅黑" pitchFamily="34" charset="-122"/>
              <a:ea typeface="微软雅黑" pitchFamily="34" charset="-122"/>
            </a:rPr>
            <a:t>主席令八届第</a:t>
          </a:r>
          <a:r>
            <a:rPr lang="en-US" sz="1800" b="1" dirty="0">
              <a:solidFill>
                <a:schemeClr val="bg1"/>
              </a:solidFill>
              <a:latin typeface="微软雅黑" pitchFamily="34" charset="-122"/>
              <a:ea typeface="微软雅黑" pitchFamily="34" charset="-122"/>
            </a:rPr>
            <a:t>77</a:t>
          </a:r>
          <a:r>
            <a:rPr lang="zh-CN" sz="1800" b="1" dirty="0">
              <a:solidFill>
                <a:schemeClr val="bg1"/>
              </a:solidFill>
              <a:latin typeface="微软雅黑" pitchFamily="34" charset="-122"/>
              <a:ea typeface="微软雅黑" pitchFamily="34" charset="-122"/>
            </a:rPr>
            <a:t>号</a:t>
          </a:r>
          <a:r>
            <a:rPr lang="en-US" sz="1800" b="1" dirty="0">
              <a:solidFill>
                <a:schemeClr val="bg1"/>
              </a:solidFill>
              <a:latin typeface="微软雅黑" pitchFamily="34" charset="-122"/>
              <a:ea typeface="微软雅黑" pitchFamily="34" charset="-122"/>
            </a:rPr>
            <a:t>)</a:t>
          </a:r>
          <a:endParaRPr lang="zh-CN" altLang="en-US" sz="1800" b="1" dirty="0">
            <a:solidFill>
              <a:schemeClr val="bg1"/>
            </a:solidFill>
            <a:latin typeface="微软雅黑" pitchFamily="34" charset="-122"/>
            <a:ea typeface="微软雅黑" pitchFamily="34" charset="-122"/>
          </a:endParaRPr>
        </a:p>
      </dgm:t>
    </dgm:pt>
    <dgm:pt modelId="{01B1AFD8-E445-45D5-835F-07E388E3593F}" type="parTrans" cxnId="{DB5E31C0-5F8D-412E-AED6-A11FCFDAEBBB}">
      <dgm:prSet/>
      <dgm:spPr/>
      <dgm:t>
        <a:bodyPr/>
        <a:lstStyle/>
        <a:p>
          <a:endParaRPr lang="zh-CN" altLang="en-US" sz="1800" b="1">
            <a:solidFill>
              <a:schemeClr val="bg1"/>
            </a:solidFill>
            <a:latin typeface="微软雅黑" pitchFamily="34" charset="-122"/>
            <a:ea typeface="微软雅黑" pitchFamily="34" charset="-122"/>
          </a:endParaRPr>
        </a:p>
      </dgm:t>
    </dgm:pt>
    <dgm:pt modelId="{BABAE0B5-7F79-4B82-82D6-DB8FD165DE43}" type="sibTrans" cxnId="{DB5E31C0-5F8D-412E-AED6-A11FCFDAEBBB}">
      <dgm:prSet/>
      <dgm:spPr/>
      <dgm:t>
        <a:bodyPr/>
        <a:lstStyle/>
        <a:p>
          <a:endParaRPr lang="zh-CN" altLang="en-US" sz="1800" b="1">
            <a:solidFill>
              <a:schemeClr val="bg1"/>
            </a:solidFill>
            <a:latin typeface="微软雅黑" pitchFamily="34" charset="-122"/>
            <a:ea typeface="微软雅黑" pitchFamily="34" charset="-122"/>
          </a:endParaRPr>
        </a:p>
      </dgm:t>
    </dgm:pt>
    <dgm:pt modelId="{98D50AFF-7A44-4D5F-BBF7-07DAAF9FD482}">
      <dgm:prSet phldrT="[文本]" custT="1"/>
      <dgm:spPr>
        <a:solidFill>
          <a:srgbClr val="F09C2A"/>
        </a:solidFill>
      </dgm:spPr>
      <dgm:t>
        <a:bodyPr/>
        <a:lstStyle/>
        <a:p>
          <a:r>
            <a:rPr lang="zh-CN" sz="1800" b="1" dirty="0">
              <a:solidFill>
                <a:schemeClr val="bg1"/>
              </a:solidFill>
              <a:latin typeface="微软雅黑" pitchFamily="34" charset="-122"/>
              <a:ea typeface="微软雅黑" pitchFamily="34" charset="-122"/>
            </a:rPr>
            <a:t>《海洋环境保护法》（主席令九届第</a:t>
          </a:r>
          <a:r>
            <a:rPr lang="en-US" sz="1800" b="1" dirty="0">
              <a:solidFill>
                <a:schemeClr val="bg1"/>
              </a:solidFill>
              <a:latin typeface="微软雅黑" pitchFamily="34" charset="-122"/>
              <a:ea typeface="微软雅黑" pitchFamily="34" charset="-122"/>
            </a:rPr>
            <a:t>26</a:t>
          </a:r>
          <a:r>
            <a:rPr lang="zh-CN" sz="1800" b="1" dirty="0">
              <a:solidFill>
                <a:schemeClr val="bg1"/>
              </a:solidFill>
              <a:latin typeface="微软雅黑" pitchFamily="34" charset="-122"/>
              <a:ea typeface="微软雅黑" pitchFamily="34" charset="-122"/>
            </a:rPr>
            <a:t>号）</a:t>
          </a:r>
          <a:endParaRPr lang="zh-CN" altLang="en-US" sz="1800" b="1" dirty="0">
            <a:solidFill>
              <a:schemeClr val="bg1"/>
            </a:solidFill>
            <a:latin typeface="微软雅黑" pitchFamily="34" charset="-122"/>
            <a:ea typeface="微软雅黑" pitchFamily="34" charset="-122"/>
          </a:endParaRPr>
        </a:p>
      </dgm:t>
    </dgm:pt>
    <dgm:pt modelId="{C6BE7192-EF3E-4916-972D-E669B66A6403}" type="parTrans" cxnId="{5058AB2D-2A74-4DE2-8B94-6AF41DF22BFC}">
      <dgm:prSet/>
      <dgm:spPr/>
      <dgm:t>
        <a:bodyPr/>
        <a:lstStyle/>
        <a:p>
          <a:endParaRPr lang="zh-CN" altLang="en-US" sz="1800" b="1">
            <a:solidFill>
              <a:schemeClr val="bg1"/>
            </a:solidFill>
            <a:latin typeface="微软雅黑" pitchFamily="34" charset="-122"/>
            <a:ea typeface="微软雅黑" pitchFamily="34" charset="-122"/>
          </a:endParaRPr>
        </a:p>
      </dgm:t>
    </dgm:pt>
    <dgm:pt modelId="{93A44500-BC6C-49DF-A544-0B20EC809FE1}" type="sibTrans" cxnId="{5058AB2D-2A74-4DE2-8B94-6AF41DF22BFC}">
      <dgm:prSet/>
      <dgm:spPr/>
      <dgm:t>
        <a:bodyPr/>
        <a:lstStyle/>
        <a:p>
          <a:endParaRPr lang="zh-CN" altLang="en-US" sz="1800" b="1">
            <a:solidFill>
              <a:schemeClr val="bg1"/>
            </a:solidFill>
            <a:latin typeface="微软雅黑" pitchFamily="34" charset="-122"/>
            <a:ea typeface="微软雅黑" pitchFamily="34" charset="-122"/>
          </a:endParaRPr>
        </a:p>
      </dgm:t>
    </dgm:pt>
    <dgm:pt modelId="{1190AA31-B676-45B6-A3AC-80A501592F91}">
      <dgm:prSet phldrT="[文本]" custT="1"/>
      <dgm:spPr>
        <a:solidFill>
          <a:srgbClr val="189A80"/>
        </a:solidFill>
      </dgm:spPr>
      <dgm:t>
        <a:bodyPr/>
        <a:lstStyle/>
        <a:p>
          <a:r>
            <a:rPr lang="zh-CN" sz="1800" b="1" dirty="0">
              <a:solidFill>
                <a:schemeClr val="bg1"/>
              </a:solidFill>
              <a:latin typeface="微软雅黑" pitchFamily="34" charset="-122"/>
              <a:ea typeface="微软雅黑" pitchFamily="34" charset="-122"/>
            </a:rPr>
            <a:t>《大气污染防治法》（主席令十二届第</a:t>
          </a:r>
          <a:r>
            <a:rPr lang="en-US" sz="1800" b="1" dirty="0">
              <a:solidFill>
                <a:schemeClr val="bg1"/>
              </a:solidFill>
              <a:latin typeface="微软雅黑" pitchFamily="34" charset="-122"/>
              <a:ea typeface="微软雅黑" pitchFamily="34" charset="-122"/>
            </a:rPr>
            <a:t>31</a:t>
          </a:r>
          <a:r>
            <a:rPr lang="zh-CN" sz="1800" b="1" dirty="0">
              <a:solidFill>
                <a:schemeClr val="bg1"/>
              </a:solidFill>
              <a:latin typeface="微软雅黑" pitchFamily="34" charset="-122"/>
              <a:ea typeface="微软雅黑" pitchFamily="34" charset="-122"/>
            </a:rPr>
            <a:t>号）</a:t>
          </a:r>
          <a:endParaRPr lang="zh-CN" altLang="en-US" sz="1800" b="1" dirty="0">
            <a:solidFill>
              <a:schemeClr val="bg1"/>
            </a:solidFill>
            <a:latin typeface="微软雅黑" pitchFamily="34" charset="-122"/>
            <a:ea typeface="微软雅黑" pitchFamily="34" charset="-122"/>
          </a:endParaRPr>
        </a:p>
      </dgm:t>
    </dgm:pt>
    <dgm:pt modelId="{5CBA4D1E-8269-46AE-8187-9F3676BB691D}" type="parTrans" cxnId="{15AE921E-9C51-42BE-8D31-BEEAFA387F28}">
      <dgm:prSet/>
      <dgm:spPr/>
      <dgm:t>
        <a:bodyPr/>
        <a:lstStyle/>
        <a:p>
          <a:endParaRPr lang="zh-CN" altLang="en-US" sz="1800" b="1">
            <a:solidFill>
              <a:schemeClr val="bg1"/>
            </a:solidFill>
            <a:latin typeface="微软雅黑" pitchFamily="34" charset="-122"/>
            <a:ea typeface="微软雅黑" pitchFamily="34" charset="-122"/>
          </a:endParaRPr>
        </a:p>
      </dgm:t>
    </dgm:pt>
    <dgm:pt modelId="{968B79E7-FD3B-48D8-9041-1FFAFE7A0353}" type="sibTrans" cxnId="{15AE921E-9C51-42BE-8D31-BEEAFA387F28}">
      <dgm:prSet/>
      <dgm:spPr/>
      <dgm:t>
        <a:bodyPr/>
        <a:lstStyle/>
        <a:p>
          <a:endParaRPr lang="zh-CN" altLang="en-US" sz="1800" b="1">
            <a:solidFill>
              <a:schemeClr val="bg1"/>
            </a:solidFill>
            <a:latin typeface="微软雅黑" pitchFamily="34" charset="-122"/>
            <a:ea typeface="微软雅黑" pitchFamily="34" charset="-122"/>
          </a:endParaRPr>
        </a:p>
      </dgm:t>
    </dgm:pt>
    <dgm:pt modelId="{20DE2966-B5DD-4E37-9AF2-C257E302EBD5}">
      <dgm:prSet phldrT="[文本]" custT="1"/>
      <dgm:spPr>
        <a:solidFill>
          <a:srgbClr val="686868"/>
        </a:solidFill>
      </dgm:spPr>
      <dgm:t>
        <a:bodyPr/>
        <a:lstStyle/>
        <a:p>
          <a:r>
            <a:rPr lang="en-US" altLang="zh-CN" sz="1800" b="1" dirty="0">
              <a:solidFill>
                <a:schemeClr val="bg1"/>
              </a:solidFill>
              <a:latin typeface="微软雅黑" pitchFamily="34" charset="-122"/>
              <a:ea typeface="微软雅黑" pitchFamily="34" charset="-122"/>
            </a:rPr>
            <a:t>《</a:t>
          </a:r>
          <a:r>
            <a:rPr lang="zh-CN" altLang="en-US" sz="1800" b="1" dirty="0">
              <a:solidFill>
                <a:schemeClr val="bg1"/>
              </a:solidFill>
              <a:latin typeface="微软雅黑" pitchFamily="34" charset="-122"/>
              <a:ea typeface="微软雅黑" pitchFamily="34" charset="-122"/>
            </a:rPr>
            <a:t>水污染防治法</a:t>
          </a:r>
          <a:r>
            <a:rPr lang="en-US" altLang="zh-CN" sz="1800" b="1" dirty="0">
              <a:solidFill>
                <a:schemeClr val="bg1"/>
              </a:solidFill>
              <a:latin typeface="微软雅黑" pitchFamily="34" charset="-122"/>
              <a:ea typeface="微软雅黑" pitchFamily="34" charset="-122"/>
            </a:rPr>
            <a:t>》</a:t>
          </a:r>
          <a:r>
            <a:rPr lang="en-US" altLang="zh-CN" sz="1800" b="1" i="0" dirty="0">
              <a:solidFill>
                <a:schemeClr val="bg1"/>
              </a:solidFill>
              <a:latin typeface="微软雅黑" pitchFamily="34" charset="-122"/>
              <a:ea typeface="微软雅黑" pitchFamily="34" charset="-122"/>
            </a:rPr>
            <a:t>(</a:t>
          </a:r>
          <a:r>
            <a:rPr lang="zh-CN" altLang="en-US" sz="1800" b="1" i="0" dirty="0">
              <a:solidFill>
                <a:schemeClr val="bg1"/>
              </a:solidFill>
              <a:latin typeface="微软雅黑" pitchFamily="34" charset="-122"/>
              <a:ea typeface="微软雅黑" pitchFamily="34" charset="-122"/>
            </a:rPr>
            <a:t>主席令十届第</a:t>
          </a:r>
          <a:r>
            <a:rPr lang="en-US" altLang="zh-CN" sz="1800" b="1" i="0" dirty="0">
              <a:solidFill>
                <a:schemeClr val="bg1"/>
              </a:solidFill>
              <a:latin typeface="微软雅黑" pitchFamily="34" charset="-122"/>
              <a:ea typeface="微软雅黑" pitchFamily="34" charset="-122"/>
            </a:rPr>
            <a:t>87</a:t>
          </a:r>
          <a:r>
            <a:rPr lang="zh-CN" altLang="en-US" sz="1800" b="1" i="0" dirty="0">
              <a:solidFill>
                <a:schemeClr val="bg1"/>
              </a:solidFill>
              <a:latin typeface="微软雅黑" pitchFamily="34" charset="-122"/>
              <a:ea typeface="微软雅黑" pitchFamily="34" charset="-122"/>
            </a:rPr>
            <a:t>号</a:t>
          </a:r>
          <a:r>
            <a:rPr lang="en-US" altLang="zh-CN" sz="1800" b="1" i="0" dirty="0">
              <a:solidFill>
                <a:schemeClr val="bg1"/>
              </a:solidFill>
              <a:latin typeface="微软雅黑" pitchFamily="34" charset="-122"/>
              <a:ea typeface="微软雅黑" pitchFamily="34" charset="-122"/>
            </a:rPr>
            <a:t>)</a:t>
          </a:r>
          <a:endParaRPr lang="zh-CN" altLang="en-US" sz="1800" b="1" dirty="0">
            <a:solidFill>
              <a:schemeClr val="bg1"/>
            </a:solidFill>
            <a:latin typeface="微软雅黑" pitchFamily="34" charset="-122"/>
            <a:ea typeface="微软雅黑" pitchFamily="34" charset="-122"/>
          </a:endParaRPr>
        </a:p>
      </dgm:t>
    </dgm:pt>
    <dgm:pt modelId="{7C92B1D1-AB7C-4962-A39B-92E70145DA35}" type="parTrans" cxnId="{C5375423-BAF0-4DF1-A30B-086662774D21}">
      <dgm:prSet/>
      <dgm:spPr/>
      <dgm:t>
        <a:bodyPr/>
        <a:lstStyle/>
        <a:p>
          <a:endParaRPr lang="zh-CN" altLang="en-US" sz="1800" b="1">
            <a:solidFill>
              <a:schemeClr val="bg1"/>
            </a:solidFill>
            <a:latin typeface="微软雅黑" pitchFamily="34" charset="-122"/>
            <a:ea typeface="微软雅黑" pitchFamily="34" charset="-122"/>
          </a:endParaRPr>
        </a:p>
      </dgm:t>
    </dgm:pt>
    <dgm:pt modelId="{F9684C13-18F7-4838-8545-0AF73EC3536B}" type="sibTrans" cxnId="{C5375423-BAF0-4DF1-A30B-086662774D21}">
      <dgm:prSet/>
      <dgm:spPr/>
      <dgm:t>
        <a:bodyPr/>
        <a:lstStyle/>
        <a:p>
          <a:endParaRPr lang="zh-CN" altLang="en-US" sz="1800" b="1">
            <a:solidFill>
              <a:schemeClr val="bg1"/>
            </a:solidFill>
            <a:latin typeface="微软雅黑" pitchFamily="34" charset="-122"/>
            <a:ea typeface="微软雅黑" pitchFamily="34" charset="-122"/>
          </a:endParaRPr>
        </a:p>
      </dgm:t>
    </dgm:pt>
    <dgm:pt modelId="{F2B74A0A-54E0-4569-9D3C-51FB4357AB7C}">
      <dgm:prSet phldrT="[文本]" custT="1"/>
      <dgm:spPr>
        <a:solidFill>
          <a:srgbClr val="377790"/>
        </a:solidFill>
      </dgm:spPr>
      <dgm:t>
        <a:bodyPr/>
        <a:lstStyle/>
        <a:p>
          <a:r>
            <a:rPr lang="zh-CN" sz="1800" b="1" dirty="0">
              <a:solidFill>
                <a:schemeClr val="bg1"/>
              </a:solidFill>
              <a:latin typeface="微软雅黑" pitchFamily="34" charset="-122"/>
              <a:ea typeface="微软雅黑" pitchFamily="34" charset="-122"/>
            </a:rPr>
            <a:t>《固体废物污染环境防治法》（主席令十届第</a:t>
          </a:r>
          <a:r>
            <a:rPr lang="en-US" sz="1800" b="1" dirty="0">
              <a:solidFill>
                <a:schemeClr val="bg1"/>
              </a:solidFill>
              <a:latin typeface="微软雅黑" pitchFamily="34" charset="-122"/>
              <a:ea typeface="微软雅黑" pitchFamily="34" charset="-122"/>
            </a:rPr>
            <a:t>31</a:t>
          </a:r>
          <a:r>
            <a:rPr lang="zh-CN" sz="1800" b="1" dirty="0">
              <a:solidFill>
                <a:schemeClr val="bg1"/>
              </a:solidFill>
              <a:latin typeface="微软雅黑" pitchFamily="34" charset="-122"/>
              <a:ea typeface="微软雅黑" pitchFamily="34" charset="-122"/>
            </a:rPr>
            <a:t>号）</a:t>
          </a:r>
          <a:endParaRPr lang="zh-CN" altLang="en-US" sz="1800" b="1" dirty="0">
            <a:solidFill>
              <a:schemeClr val="bg1"/>
            </a:solidFill>
            <a:latin typeface="微软雅黑" pitchFamily="34" charset="-122"/>
            <a:ea typeface="微软雅黑" pitchFamily="34" charset="-122"/>
          </a:endParaRPr>
        </a:p>
      </dgm:t>
    </dgm:pt>
    <dgm:pt modelId="{E90B8755-6CF6-4111-812F-0BF236810A4E}" type="parTrans" cxnId="{DBB2B636-8FCE-45AA-BC77-1AAC0E42275E}">
      <dgm:prSet/>
      <dgm:spPr/>
      <dgm:t>
        <a:bodyPr/>
        <a:lstStyle/>
        <a:p>
          <a:endParaRPr lang="zh-CN" altLang="en-US" sz="1800" b="1">
            <a:solidFill>
              <a:schemeClr val="bg1"/>
            </a:solidFill>
            <a:latin typeface="微软雅黑" pitchFamily="34" charset="-122"/>
            <a:ea typeface="微软雅黑" pitchFamily="34" charset="-122"/>
          </a:endParaRPr>
        </a:p>
      </dgm:t>
    </dgm:pt>
    <dgm:pt modelId="{AC18558F-F04B-4462-914A-0D2E9BBBA223}" type="sibTrans" cxnId="{DBB2B636-8FCE-45AA-BC77-1AAC0E42275E}">
      <dgm:prSet/>
      <dgm:spPr/>
      <dgm:t>
        <a:bodyPr/>
        <a:lstStyle/>
        <a:p>
          <a:endParaRPr lang="zh-CN" altLang="en-US" sz="1800" b="1">
            <a:solidFill>
              <a:schemeClr val="bg1"/>
            </a:solidFill>
            <a:latin typeface="微软雅黑" pitchFamily="34" charset="-122"/>
            <a:ea typeface="微软雅黑" pitchFamily="34" charset="-122"/>
          </a:endParaRPr>
        </a:p>
      </dgm:t>
    </dgm:pt>
    <dgm:pt modelId="{64F5D6FA-8EDF-45C5-9C49-705C9322E5A8}" type="pres">
      <dgm:prSet presAssocID="{4149E72D-6384-45F6-A62E-AA312C3004D7}" presName="linear" presStyleCnt="0">
        <dgm:presLayoutVars>
          <dgm:dir/>
          <dgm:animLvl val="lvl"/>
          <dgm:resizeHandles val="exact"/>
        </dgm:presLayoutVars>
      </dgm:prSet>
      <dgm:spPr/>
      <dgm:t>
        <a:bodyPr/>
        <a:lstStyle/>
        <a:p>
          <a:endParaRPr lang="zh-CN" altLang="en-US"/>
        </a:p>
      </dgm:t>
    </dgm:pt>
    <dgm:pt modelId="{50A58EE6-13E3-42B9-9AC2-F6447DF219EA}" type="pres">
      <dgm:prSet presAssocID="{90539040-AFA3-48D7-B592-7FCA9960DE3E}" presName="parentLin" presStyleCnt="0"/>
      <dgm:spPr/>
    </dgm:pt>
    <dgm:pt modelId="{B51A5E4B-89B2-4511-8CC0-DECF70F2012A}" type="pres">
      <dgm:prSet presAssocID="{90539040-AFA3-48D7-B592-7FCA9960DE3E}" presName="parentLeftMargin" presStyleLbl="node1" presStyleIdx="0" presStyleCnt="5"/>
      <dgm:spPr/>
      <dgm:t>
        <a:bodyPr/>
        <a:lstStyle/>
        <a:p>
          <a:endParaRPr lang="zh-CN" altLang="en-US"/>
        </a:p>
      </dgm:t>
    </dgm:pt>
    <dgm:pt modelId="{9399B93C-0298-47E0-930A-3067EB01B4D7}" type="pres">
      <dgm:prSet presAssocID="{90539040-AFA3-48D7-B592-7FCA9960DE3E}" presName="parentText" presStyleLbl="node1" presStyleIdx="0" presStyleCnt="5" custScaleX="133750" custScaleY="148666">
        <dgm:presLayoutVars>
          <dgm:chMax val="0"/>
          <dgm:bulletEnabled val="1"/>
        </dgm:presLayoutVars>
      </dgm:prSet>
      <dgm:spPr/>
      <dgm:t>
        <a:bodyPr/>
        <a:lstStyle/>
        <a:p>
          <a:endParaRPr lang="zh-CN" altLang="en-US"/>
        </a:p>
      </dgm:t>
    </dgm:pt>
    <dgm:pt modelId="{C8C671A0-21C2-43B8-80B2-53176015624F}" type="pres">
      <dgm:prSet presAssocID="{90539040-AFA3-48D7-B592-7FCA9960DE3E}" presName="negativeSpace" presStyleCnt="0"/>
      <dgm:spPr/>
    </dgm:pt>
    <dgm:pt modelId="{B90BBB8A-EB7C-4FC6-9384-62FE0AB4D405}" type="pres">
      <dgm:prSet presAssocID="{90539040-AFA3-48D7-B592-7FCA9960DE3E}" presName="childText" presStyleLbl="conFgAcc1" presStyleIdx="0" presStyleCnt="5">
        <dgm:presLayoutVars>
          <dgm:bulletEnabled val="1"/>
        </dgm:presLayoutVars>
      </dgm:prSet>
      <dgm:spPr>
        <a:ln>
          <a:solidFill>
            <a:srgbClr val="D24132"/>
          </a:solidFill>
        </a:ln>
      </dgm:spPr>
    </dgm:pt>
    <dgm:pt modelId="{017A5906-EF90-4A2C-AF54-653AF19CAC0E}" type="pres">
      <dgm:prSet presAssocID="{BABAE0B5-7F79-4B82-82D6-DB8FD165DE43}" presName="spaceBetweenRectangles" presStyleCnt="0"/>
      <dgm:spPr/>
    </dgm:pt>
    <dgm:pt modelId="{3C9B605F-7845-49FF-A2AA-52B0F68CF7F7}" type="pres">
      <dgm:prSet presAssocID="{98D50AFF-7A44-4D5F-BBF7-07DAAF9FD482}" presName="parentLin" presStyleCnt="0"/>
      <dgm:spPr/>
    </dgm:pt>
    <dgm:pt modelId="{F11F70A8-93BA-4161-B80A-E46401A4AD09}" type="pres">
      <dgm:prSet presAssocID="{98D50AFF-7A44-4D5F-BBF7-07DAAF9FD482}" presName="parentLeftMargin" presStyleLbl="node1" presStyleIdx="0" presStyleCnt="5"/>
      <dgm:spPr/>
      <dgm:t>
        <a:bodyPr/>
        <a:lstStyle/>
        <a:p>
          <a:endParaRPr lang="zh-CN" altLang="en-US"/>
        </a:p>
      </dgm:t>
    </dgm:pt>
    <dgm:pt modelId="{A0EAF712-3BAC-41AD-BE90-B77CDDF8366A}" type="pres">
      <dgm:prSet presAssocID="{98D50AFF-7A44-4D5F-BBF7-07DAAF9FD482}" presName="parentText" presStyleLbl="node1" presStyleIdx="1" presStyleCnt="5" custScaleX="133750" custScaleY="148666">
        <dgm:presLayoutVars>
          <dgm:chMax val="0"/>
          <dgm:bulletEnabled val="1"/>
        </dgm:presLayoutVars>
      </dgm:prSet>
      <dgm:spPr/>
      <dgm:t>
        <a:bodyPr/>
        <a:lstStyle/>
        <a:p>
          <a:endParaRPr lang="zh-CN" altLang="en-US"/>
        </a:p>
      </dgm:t>
    </dgm:pt>
    <dgm:pt modelId="{CB92E5AC-0AFC-44A7-8D82-ACB0A331072F}" type="pres">
      <dgm:prSet presAssocID="{98D50AFF-7A44-4D5F-BBF7-07DAAF9FD482}" presName="negativeSpace" presStyleCnt="0"/>
      <dgm:spPr/>
    </dgm:pt>
    <dgm:pt modelId="{C7B8F062-59C9-465B-A1AE-43A10C21BA1A}" type="pres">
      <dgm:prSet presAssocID="{98D50AFF-7A44-4D5F-BBF7-07DAAF9FD482}" presName="childText" presStyleLbl="conFgAcc1" presStyleIdx="1" presStyleCnt="5">
        <dgm:presLayoutVars>
          <dgm:bulletEnabled val="1"/>
        </dgm:presLayoutVars>
      </dgm:prSet>
      <dgm:spPr>
        <a:ln>
          <a:solidFill>
            <a:srgbClr val="F09C2A"/>
          </a:solidFill>
        </a:ln>
      </dgm:spPr>
    </dgm:pt>
    <dgm:pt modelId="{BBD9C36F-2CF8-4117-9FE5-0FAC7251D001}" type="pres">
      <dgm:prSet presAssocID="{93A44500-BC6C-49DF-A544-0B20EC809FE1}" presName="spaceBetweenRectangles" presStyleCnt="0"/>
      <dgm:spPr/>
    </dgm:pt>
    <dgm:pt modelId="{C126C35E-8441-4024-A225-D62423AE800B}" type="pres">
      <dgm:prSet presAssocID="{1190AA31-B676-45B6-A3AC-80A501592F91}" presName="parentLin" presStyleCnt="0"/>
      <dgm:spPr/>
    </dgm:pt>
    <dgm:pt modelId="{24873517-446C-4D5B-BDD9-9B332744B6FD}" type="pres">
      <dgm:prSet presAssocID="{1190AA31-B676-45B6-A3AC-80A501592F91}" presName="parentLeftMargin" presStyleLbl="node1" presStyleIdx="1" presStyleCnt="5"/>
      <dgm:spPr/>
      <dgm:t>
        <a:bodyPr/>
        <a:lstStyle/>
        <a:p>
          <a:endParaRPr lang="zh-CN" altLang="en-US"/>
        </a:p>
      </dgm:t>
    </dgm:pt>
    <dgm:pt modelId="{E43C6886-C185-46A6-A6F2-67E7339A752F}" type="pres">
      <dgm:prSet presAssocID="{1190AA31-B676-45B6-A3AC-80A501592F91}" presName="parentText" presStyleLbl="node1" presStyleIdx="2" presStyleCnt="5" custScaleX="133750" custScaleY="148666">
        <dgm:presLayoutVars>
          <dgm:chMax val="0"/>
          <dgm:bulletEnabled val="1"/>
        </dgm:presLayoutVars>
      </dgm:prSet>
      <dgm:spPr/>
      <dgm:t>
        <a:bodyPr/>
        <a:lstStyle/>
        <a:p>
          <a:endParaRPr lang="zh-CN" altLang="en-US"/>
        </a:p>
      </dgm:t>
    </dgm:pt>
    <dgm:pt modelId="{7682F921-1539-453D-BC6B-5B44B6A5A9C3}" type="pres">
      <dgm:prSet presAssocID="{1190AA31-B676-45B6-A3AC-80A501592F91}" presName="negativeSpace" presStyleCnt="0"/>
      <dgm:spPr/>
    </dgm:pt>
    <dgm:pt modelId="{B88C5247-C95E-4BCD-9131-896F8D1EB87D}" type="pres">
      <dgm:prSet presAssocID="{1190AA31-B676-45B6-A3AC-80A501592F91}" presName="childText" presStyleLbl="conFgAcc1" presStyleIdx="2" presStyleCnt="5">
        <dgm:presLayoutVars>
          <dgm:bulletEnabled val="1"/>
        </dgm:presLayoutVars>
      </dgm:prSet>
      <dgm:spPr>
        <a:ln>
          <a:solidFill>
            <a:srgbClr val="189A80"/>
          </a:solidFill>
        </a:ln>
      </dgm:spPr>
    </dgm:pt>
    <dgm:pt modelId="{764621DB-8B25-451A-92D2-EE288E6ABCDA}" type="pres">
      <dgm:prSet presAssocID="{968B79E7-FD3B-48D8-9041-1FFAFE7A0353}" presName="spaceBetweenRectangles" presStyleCnt="0"/>
      <dgm:spPr/>
    </dgm:pt>
    <dgm:pt modelId="{3340019A-10EB-4919-A2D4-0845CEF21D17}" type="pres">
      <dgm:prSet presAssocID="{F2B74A0A-54E0-4569-9D3C-51FB4357AB7C}" presName="parentLin" presStyleCnt="0"/>
      <dgm:spPr/>
    </dgm:pt>
    <dgm:pt modelId="{1DD7231E-C9AE-4399-9D41-E0EBDE86FC71}" type="pres">
      <dgm:prSet presAssocID="{F2B74A0A-54E0-4569-9D3C-51FB4357AB7C}" presName="parentLeftMargin" presStyleLbl="node1" presStyleIdx="2" presStyleCnt="5"/>
      <dgm:spPr/>
      <dgm:t>
        <a:bodyPr/>
        <a:lstStyle/>
        <a:p>
          <a:endParaRPr lang="zh-CN" altLang="en-US"/>
        </a:p>
      </dgm:t>
    </dgm:pt>
    <dgm:pt modelId="{461AC9BE-895F-4235-A49B-76C366DB85B6}" type="pres">
      <dgm:prSet presAssocID="{F2B74A0A-54E0-4569-9D3C-51FB4357AB7C}" presName="parentText" presStyleLbl="node1" presStyleIdx="3" presStyleCnt="5" custScaleX="133750" custScaleY="148666">
        <dgm:presLayoutVars>
          <dgm:chMax val="0"/>
          <dgm:bulletEnabled val="1"/>
        </dgm:presLayoutVars>
      </dgm:prSet>
      <dgm:spPr/>
      <dgm:t>
        <a:bodyPr/>
        <a:lstStyle/>
        <a:p>
          <a:endParaRPr lang="zh-CN" altLang="en-US"/>
        </a:p>
      </dgm:t>
    </dgm:pt>
    <dgm:pt modelId="{03D73431-CECA-4496-95D4-ADA365139216}" type="pres">
      <dgm:prSet presAssocID="{F2B74A0A-54E0-4569-9D3C-51FB4357AB7C}" presName="negativeSpace" presStyleCnt="0"/>
      <dgm:spPr/>
    </dgm:pt>
    <dgm:pt modelId="{186FA4AA-A18E-4F7A-B95A-7C0FA76A2E3E}" type="pres">
      <dgm:prSet presAssocID="{F2B74A0A-54E0-4569-9D3C-51FB4357AB7C}" presName="childText" presStyleLbl="conFgAcc1" presStyleIdx="3" presStyleCnt="5">
        <dgm:presLayoutVars>
          <dgm:bulletEnabled val="1"/>
        </dgm:presLayoutVars>
      </dgm:prSet>
      <dgm:spPr>
        <a:ln>
          <a:solidFill>
            <a:srgbClr val="377790"/>
          </a:solidFill>
        </a:ln>
      </dgm:spPr>
    </dgm:pt>
    <dgm:pt modelId="{EEA585BB-2320-4396-9B09-F648D913574E}" type="pres">
      <dgm:prSet presAssocID="{AC18558F-F04B-4462-914A-0D2E9BBBA223}" presName="spaceBetweenRectangles" presStyleCnt="0"/>
      <dgm:spPr/>
    </dgm:pt>
    <dgm:pt modelId="{9216A0E6-0A1F-49A1-A860-EFE56C56AC48}" type="pres">
      <dgm:prSet presAssocID="{20DE2966-B5DD-4E37-9AF2-C257E302EBD5}" presName="parentLin" presStyleCnt="0"/>
      <dgm:spPr/>
    </dgm:pt>
    <dgm:pt modelId="{A4C7AFCD-EA11-46A2-B0CC-7CC986DE944F}" type="pres">
      <dgm:prSet presAssocID="{20DE2966-B5DD-4E37-9AF2-C257E302EBD5}" presName="parentLeftMargin" presStyleLbl="node1" presStyleIdx="3" presStyleCnt="5"/>
      <dgm:spPr/>
      <dgm:t>
        <a:bodyPr/>
        <a:lstStyle/>
        <a:p>
          <a:endParaRPr lang="zh-CN" altLang="en-US"/>
        </a:p>
      </dgm:t>
    </dgm:pt>
    <dgm:pt modelId="{A9D0E001-3F14-47AB-8738-EB55BE5ECC86}" type="pres">
      <dgm:prSet presAssocID="{20DE2966-B5DD-4E37-9AF2-C257E302EBD5}" presName="parentText" presStyleLbl="node1" presStyleIdx="4" presStyleCnt="5" custScaleX="133750" custScaleY="148666">
        <dgm:presLayoutVars>
          <dgm:chMax val="0"/>
          <dgm:bulletEnabled val="1"/>
        </dgm:presLayoutVars>
      </dgm:prSet>
      <dgm:spPr/>
      <dgm:t>
        <a:bodyPr/>
        <a:lstStyle/>
        <a:p>
          <a:endParaRPr lang="zh-CN" altLang="en-US"/>
        </a:p>
      </dgm:t>
    </dgm:pt>
    <dgm:pt modelId="{4D33041F-EF54-47E4-9063-0DE69D3180DB}" type="pres">
      <dgm:prSet presAssocID="{20DE2966-B5DD-4E37-9AF2-C257E302EBD5}" presName="negativeSpace" presStyleCnt="0"/>
      <dgm:spPr/>
    </dgm:pt>
    <dgm:pt modelId="{BDA42A27-60DC-44CE-B998-F19629B5D7F7}" type="pres">
      <dgm:prSet presAssocID="{20DE2966-B5DD-4E37-9AF2-C257E302EBD5}" presName="childText" presStyleLbl="conFgAcc1" presStyleIdx="4" presStyleCnt="5">
        <dgm:presLayoutVars>
          <dgm:bulletEnabled val="1"/>
        </dgm:presLayoutVars>
      </dgm:prSet>
      <dgm:spPr>
        <a:ln>
          <a:solidFill>
            <a:srgbClr val="686868"/>
          </a:solidFill>
        </a:ln>
      </dgm:spPr>
    </dgm:pt>
  </dgm:ptLst>
  <dgm:cxnLst>
    <dgm:cxn modelId="{6E3E0DA2-6283-49F1-91DD-0A86C3FDCC19}" type="presOf" srcId="{98D50AFF-7A44-4D5F-BBF7-07DAAF9FD482}" destId="{A0EAF712-3BAC-41AD-BE90-B77CDDF8366A}" srcOrd="1" destOrd="0" presId="urn:microsoft.com/office/officeart/2005/8/layout/list1#1"/>
    <dgm:cxn modelId="{DBB2B636-8FCE-45AA-BC77-1AAC0E42275E}" srcId="{4149E72D-6384-45F6-A62E-AA312C3004D7}" destId="{F2B74A0A-54E0-4569-9D3C-51FB4357AB7C}" srcOrd="3" destOrd="0" parTransId="{E90B8755-6CF6-4111-812F-0BF236810A4E}" sibTransId="{AC18558F-F04B-4462-914A-0D2E9BBBA223}"/>
    <dgm:cxn modelId="{8C31689A-2FF4-4B0A-98F5-B14C81C8D784}" type="presOf" srcId="{90539040-AFA3-48D7-B592-7FCA9960DE3E}" destId="{B51A5E4B-89B2-4511-8CC0-DECF70F2012A}" srcOrd="0" destOrd="0" presId="urn:microsoft.com/office/officeart/2005/8/layout/list1#1"/>
    <dgm:cxn modelId="{C5375423-BAF0-4DF1-A30B-086662774D21}" srcId="{4149E72D-6384-45F6-A62E-AA312C3004D7}" destId="{20DE2966-B5DD-4E37-9AF2-C257E302EBD5}" srcOrd="4" destOrd="0" parTransId="{7C92B1D1-AB7C-4962-A39B-92E70145DA35}" sibTransId="{F9684C13-18F7-4838-8545-0AF73EC3536B}"/>
    <dgm:cxn modelId="{25E5EF98-5D86-4E48-9763-26517BF57F48}" type="presOf" srcId="{F2B74A0A-54E0-4569-9D3C-51FB4357AB7C}" destId="{1DD7231E-C9AE-4399-9D41-E0EBDE86FC71}" srcOrd="0" destOrd="0" presId="urn:microsoft.com/office/officeart/2005/8/layout/list1#1"/>
    <dgm:cxn modelId="{AAF1AD7A-E2C2-472B-83C8-6A451C356E08}" type="presOf" srcId="{4149E72D-6384-45F6-A62E-AA312C3004D7}" destId="{64F5D6FA-8EDF-45C5-9C49-705C9322E5A8}" srcOrd="0" destOrd="0" presId="urn:microsoft.com/office/officeart/2005/8/layout/list1#1"/>
    <dgm:cxn modelId="{649835DB-1AD5-45BC-B79D-F57BBF73A55D}" type="presOf" srcId="{1190AA31-B676-45B6-A3AC-80A501592F91}" destId="{E43C6886-C185-46A6-A6F2-67E7339A752F}" srcOrd="1" destOrd="0" presId="urn:microsoft.com/office/officeart/2005/8/layout/list1#1"/>
    <dgm:cxn modelId="{AE2A672C-FB2D-4DE9-A252-9B94547E6DF6}" type="presOf" srcId="{20DE2966-B5DD-4E37-9AF2-C257E302EBD5}" destId="{A4C7AFCD-EA11-46A2-B0CC-7CC986DE944F}" srcOrd="0" destOrd="0" presId="urn:microsoft.com/office/officeart/2005/8/layout/list1#1"/>
    <dgm:cxn modelId="{D00028E4-1188-42D5-A754-CD3F6F14C145}" type="presOf" srcId="{F2B74A0A-54E0-4569-9D3C-51FB4357AB7C}" destId="{461AC9BE-895F-4235-A49B-76C366DB85B6}" srcOrd="1" destOrd="0" presId="urn:microsoft.com/office/officeart/2005/8/layout/list1#1"/>
    <dgm:cxn modelId="{5058AB2D-2A74-4DE2-8B94-6AF41DF22BFC}" srcId="{4149E72D-6384-45F6-A62E-AA312C3004D7}" destId="{98D50AFF-7A44-4D5F-BBF7-07DAAF9FD482}" srcOrd="1" destOrd="0" parTransId="{C6BE7192-EF3E-4916-972D-E669B66A6403}" sibTransId="{93A44500-BC6C-49DF-A544-0B20EC809FE1}"/>
    <dgm:cxn modelId="{FD458076-B556-4728-AF7D-815914CFB431}" type="presOf" srcId="{98D50AFF-7A44-4D5F-BBF7-07DAAF9FD482}" destId="{F11F70A8-93BA-4161-B80A-E46401A4AD09}" srcOrd="0" destOrd="0" presId="urn:microsoft.com/office/officeart/2005/8/layout/list1#1"/>
    <dgm:cxn modelId="{45CD9FA2-AF93-4EB0-9BF6-39800DD8E98A}" type="presOf" srcId="{20DE2966-B5DD-4E37-9AF2-C257E302EBD5}" destId="{A9D0E001-3F14-47AB-8738-EB55BE5ECC86}" srcOrd="1" destOrd="0" presId="urn:microsoft.com/office/officeart/2005/8/layout/list1#1"/>
    <dgm:cxn modelId="{BE09D296-BEAC-43E3-AABA-226F7664581B}" type="presOf" srcId="{90539040-AFA3-48D7-B592-7FCA9960DE3E}" destId="{9399B93C-0298-47E0-930A-3067EB01B4D7}" srcOrd="1" destOrd="0" presId="urn:microsoft.com/office/officeart/2005/8/layout/list1#1"/>
    <dgm:cxn modelId="{15AE921E-9C51-42BE-8D31-BEEAFA387F28}" srcId="{4149E72D-6384-45F6-A62E-AA312C3004D7}" destId="{1190AA31-B676-45B6-A3AC-80A501592F91}" srcOrd="2" destOrd="0" parTransId="{5CBA4D1E-8269-46AE-8187-9F3676BB691D}" sibTransId="{968B79E7-FD3B-48D8-9041-1FFAFE7A0353}"/>
    <dgm:cxn modelId="{AEF1F0D8-6D07-44CD-A9E6-0A4DFFBE137F}" type="presOf" srcId="{1190AA31-B676-45B6-A3AC-80A501592F91}" destId="{24873517-446C-4D5B-BDD9-9B332744B6FD}" srcOrd="0" destOrd="0" presId="urn:microsoft.com/office/officeart/2005/8/layout/list1#1"/>
    <dgm:cxn modelId="{DB5E31C0-5F8D-412E-AED6-A11FCFDAEBBB}" srcId="{4149E72D-6384-45F6-A62E-AA312C3004D7}" destId="{90539040-AFA3-48D7-B592-7FCA9960DE3E}" srcOrd="0" destOrd="0" parTransId="{01B1AFD8-E445-45D5-835F-07E388E3593F}" sibTransId="{BABAE0B5-7F79-4B82-82D6-DB8FD165DE43}"/>
    <dgm:cxn modelId="{6BBA61BE-4A11-45AD-BFA6-3B7E5E0AA2A7}" type="presParOf" srcId="{64F5D6FA-8EDF-45C5-9C49-705C9322E5A8}" destId="{50A58EE6-13E3-42B9-9AC2-F6447DF219EA}" srcOrd="0" destOrd="0" presId="urn:microsoft.com/office/officeart/2005/8/layout/list1#1"/>
    <dgm:cxn modelId="{55140895-CA78-482E-ACB6-FA002FE13779}" type="presParOf" srcId="{50A58EE6-13E3-42B9-9AC2-F6447DF219EA}" destId="{B51A5E4B-89B2-4511-8CC0-DECF70F2012A}" srcOrd="0" destOrd="0" presId="urn:microsoft.com/office/officeart/2005/8/layout/list1#1"/>
    <dgm:cxn modelId="{DA0EE947-E010-4383-8527-D32A0202A28F}" type="presParOf" srcId="{50A58EE6-13E3-42B9-9AC2-F6447DF219EA}" destId="{9399B93C-0298-47E0-930A-3067EB01B4D7}" srcOrd="1" destOrd="0" presId="urn:microsoft.com/office/officeart/2005/8/layout/list1#1"/>
    <dgm:cxn modelId="{2D459672-8C30-4995-B793-6242FFA9D459}" type="presParOf" srcId="{64F5D6FA-8EDF-45C5-9C49-705C9322E5A8}" destId="{C8C671A0-21C2-43B8-80B2-53176015624F}" srcOrd="1" destOrd="0" presId="urn:microsoft.com/office/officeart/2005/8/layout/list1#1"/>
    <dgm:cxn modelId="{246AEAF7-E695-45BE-8746-FBFFFBF49829}" type="presParOf" srcId="{64F5D6FA-8EDF-45C5-9C49-705C9322E5A8}" destId="{B90BBB8A-EB7C-4FC6-9384-62FE0AB4D405}" srcOrd="2" destOrd="0" presId="urn:microsoft.com/office/officeart/2005/8/layout/list1#1"/>
    <dgm:cxn modelId="{EA3F8EDF-A6CB-44B4-BEB6-59C179B22F14}" type="presParOf" srcId="{64F5D6FA-8EDF-45C5-9C49-705C9322E5A8}" destId="{017A5906-EF90-4A2C-AF54-653AF19CAC0E}" srcOrd="3" destOrd="0" presId="urn:microsoft.com/office/officeart/2005/8/layout/list1#1"/>
    <dgm:cxn modelId="{EAEAB3EF-FFF6-4E14-9A8A-AFFAEC4D3F51}" type="presParOf" srcId="{64F5D6FA-8EDF-45C5-9C49-705C9322E5A8}" destId="{3C9B605F-7845-49FF-A2AA-52B0F68CF7F7}" srcOrd="4" destOrd="0" presId="urn:microsoft.com/office/officeart/2005/8/layout/list1#1"/>
    <dgm:cxn modelId="{71A4091A-541F-46EA-8490-FEE804FA8C57}" type="presParOf" srcId="{3C9B605F-7845-49FF-A2AA-52B0F68CF7F7}" destId="{F11F70A8-93BA-4161-B80A-E46401A4AD09}" srcOrd="0" destOrd="0" presId="urn:microsoft.com/office/officeart/2005/8/layout/list1#1"/>
    <dgm:cxn modelId="{56A430C5-CC95-4799-BDAC-5BBCA13F41F9}" type="presParOf" srcId="{3C9B605F-7845-49FF-A2AA-52B0F68CF7F7}" destId="{A0EAF712-3BAC-41AD-BE90-B77CDDF8366A}" srcOrd="1" destOrd="0" presId="urn:microsoft.com/office/officeart/2005/8/layout/list1#1"/>
    <dgm:cxn modelId="{BC07E304-A82E-460F-9690-DC6ED0C4F39A}" type="presParOf" srcId="{64F5D6FA-8EDF-45C5-9C49-705C9322E5A8}" destId="{CB92E5AC-0AFC-44A7-8D82-ACB0A331072F}" srcOrd="5" destOrd="0" presId="urn:microsoft.com/office/officeart/2005/8/layout/list1#1"/>
    <dgm:cxn modelId="{773049EE-A8D5-4342-B540-0BFDCCCB6587}" type="presParOf" srcId="{64F5D6FA-8EDF-45C5-9C49-705C9322E5A8}" destId="{C7B8F062-59C9-465B-A1AE-43A10C21BA1A}" srcOrd="6" destOrd="0" presId="urn:microsoft.com/office/officeart/2005/8/layout/list1#1"/>
    <dgm:cxn modelId="{6B07E01F-F9BE-4595-8111-25C2D8B2C3F1}" type="presParOf" srcId="{64F5D6FA-8EDF-45C5-9C49-705C9322E5A8}" destId="{BBD9C36F-2CF8-4117-9FE5-0FAC7251D001}" srcOrd="7" destOrd="0" presId="urn:microsoft.com/office/officeart/2005/8/layout/list1#1"/>
    <dgm:cxn modelId="{595D6391-AC89-45AD-A423-08268CAA4067}" type="presParOf" srcId="{64F5D6FA-8EDF-45C5-9C49-705C9322E5A8}" destId="{C126C35E-8441-4024-A225-D62423AE800B}" srcOrd="8" destOrd="0" presId="urn:microsoft.com/office/officeart/2005/8/layout/list1#1"/>
    <dgm:cxn modelId="{201CB6C3-A738-405A-9EC8-4211C279C3A8}" type="presParOf" srcId="{C126C35E-8441-4024-A225-D62423AE800B}" destId="{24873517-446C-4D5B-BDD9-9B332744B6FD}" srcOrd="0" destOrd="0" presId="urn:microsoft.com/office/officeart/2005/8/layout/list1#1"/>
    <dgm:cxn modelId="{8B6464CA-D4CD-47B6-B0D0-CD2960B7CB6F}" type="presParOf" srcId="{C126C35E-8441-4024-A225-D62423AE800B}" destId="{E43C6886-C185-46A6-A6F2-67E7339A752F}" srcOrd="1" destOrd="0" presId="urn:microsoft.com/office/officeart/2005/8/layout/list1#1"/>
    <dgm:cxn modelId="{EC721315-8F99-4C20-921B-A49BF6DD13E1}" type="presParOf" srcId="{64F5D6FA-8EDF-45C5-9C49-705C9322E5A8}" destId="{7682F921-1539-453D-BC6B-5B44B6A5A9C3}" srcOrd="9" destOrd="0" presId="urn:microsoft.com/office/officeart/2005/8/layout/list1#1"/>
    <dgm:cxn modelId="{EB6B77AC-C2DC-4BD0-A10F-647ECCBE6AB3}" type="presParOf" srcId="{64F5D6FA-8EDF-45C5-9C49-705C9322E5A8}" destId="{B88C5247-C95E-4BCD-9131-896F8D1EB87D}" srcOrd="10" destOrd="0" presId="urn:microsoft.com/office/officeart/2005/8/layout/list1#1"/>
    <dgm:cxn modelId="{14A8F0BD-5C48-4187-9527-8C28267B4233}" type="presParOf" srcId="{64F5D6FA-8EDF-45C5-9C49-705C9322E5A8}" destId="{764621DB-8B25-451A-92D2-EE288E6ABCDA}" srcOrd="11" destOrd="0" presId="urn:microsoft.com/office/officeart/2005/8/layout/list1#1"/>
    <dgm:cxn modelId="{376BEF69-462D-44C0-94D2-68A0A9974816}" type="presParOf" srcId="{64F5D6FA-8EDF-45C5-9C49-705C9322E5A8}" destId="{3340019A-10EB-4919-A2D4-0845CEF21D17}" srcOrd="12" destOrd="0" presId="urn:microsoft.com/office/officeart/2005/8/layout/list1#1"/>
    <dgm:cxn modelId="{7ACDF341-B541-4239-92F0-E29D00F8FECC}" type="presParOf" srcId="{3340019A-10EB-4919-A2D4-0845CEF21D17}" destId="{1DD7231E-C9AE-4399-9D41-E0EBDE86FC71}" srcOrd="0" destOrd="0" presId="urn:microsoft.com/office/officeart/2005/8/layout/list1#1"/>
    <dgm:cxn modelId="{1208E785-8091-4C5D-84BA-372FD090D1C5}" type="presParOf" srcId="{3340019A-10EB-4919-A2D4-0845CEF21D17}" destId="{461AC9BE-895F-4235-A49B-76C366DB85B6}" srcOrd="1" destOrd="0" presId="urn:microsoft.com/office/officeart/2005/8/layout/list1#1"/>
    <dgm:cxn modelId="{D51A6761-E489-432E-BF0A-1E77DE8BBFEB}" type="presParOf" srcId="{64F5D6FA-8EDF-45C5-9C49-705C9322E5A8}" destId="{03D73431-CECA-4496-95D4-ADA365139216}" srcOrd="13" destOrd="0" presId="urn:microsoft.com/office/officeart/2005/8/layout/list1#1"/>
    <dgm:cxn modelId="{D1020305-67DE-4F51-994A-6716BD381B91}" type="presParOf" srcId="{64F5D6FA-8EDF-45C5-9C49-705C9322E5A8}" destId="{186FA4AA-A18E-4F7A-B95A-7C0FA76A2E3E}" srcOrd="14" destOrd="0" presId="urn:microsoft.com/office/officeart/2005/8/layout/list1#1"/>
    <dgm:cxn modelId="{C18E58B5-BF0E-4C83-BDE3-172A07D1FA00}" type="presParOf" srcId="{64F5D6FA-8EDF-45C5-9C49-705C9322E5A8}" destId="{EEA585BB-2320-4396-9B09-F648D913574E}" srcOrd="15" destOrd="0" presId="urn:microsoft.com/office/officeart/2005/8/layout/list1#1"/>
    <dgm:cxn modelId="{BCA543C9-123F-42BE-9410-E19BA1206E08}" type="presParOf" srcId="{64F5D6FA-8EDF-45C5-9C49-705C9322E5A8}" destId="{9216A0E6-0A1F-49A1-A860-EFE56C56AC48}" srcOrd="16" destOrd="0" presId="urn:microsoft.com/office/officeart/2005/8/layout/list1#1"/>
    <dgm:cxn modelId="{BC80496E-048F-4717-8C89-AAE0C1D5AEF7}" type="presParOf" srcId="{9216A0E6-0A1F-49A1-A860-EFE56C56AC48}" destId="{A4C7AFCD-EA11-46A2-B0CC-7CC986DE944F}" srcOrd="0" destOrd="0" presId="urn:microsoft.com/office/officeart/2005/8/layout/list1#1"/>
    <dgm:cxn modelId="{932C3852-0AF0-4024-88E1-4690DE20F2AD}" type="presParOf" srcId="{9216A0E6-0A1F-49A1-A860-EFE56C56AC48}" destId="{A9D0E001-3F14-47AB-8738-EB55BE5ECC86}" srcOrd="1" destOrd="0" presId="urn:microsoft.com/office/officeart/2005/8/layout/list1#1"/>
    <dgm:cxn modelId="{8D3D79CB-EAE4-4DEB-9EC2-4F41C617CB12}" type="presParOf" srcId="{64F5D6FA-8EDF-45C5-9C49-705C9322E5A8}" destId="{4D33041F-EF54-47E4-9063-0DE69D3180DB}" srcOrd="17" destOrd="0" presId="urn:microsoft.com/office/officeart/2005/8/layout/list1#1"/>
    <dgm:cxn modelId="{FD904ACC-CE5B-4618-8399-1DB880129770}" type="presParOf" srcId="{64F5D6FA-8EDF-45C5-9C49-705C9322E5A8}" destId="{BDA42A27-60DC-44CE-B998-F19629B5D7F7}" srcOrd="18"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2AA9ABE-D368-44AA-BF9D-0B6F675487F4}" type="doc">
      <dgm:prSet loTypeId="urn:microsoft.com/office/officeart/2005/8/layout/hProcess9#1" loCatId="process" qsTypeId="urn:microsoft.com/office/officeart/2005/8/quickstyle/simple1#4" qsCatId="simple" csTypeId="urn:microsoft.com/office/officeart/2005/8/colors/accent1_2#4" csCatId="accent1" phldr="1"/>
      <dgm:spPr/>
    </dgm:pt>
    <dgm:pt modelId="{797E460E-88BD-4AB8-9CA7-0C3BF347A66E}">
      <dgm:prSet phldrT="[文本]"/>
      <dgm:spPr>
        <a:solidFill>
          <a:srgbClr val="F09C2A"/>
        </a:solidFill>
      </dgm:spPr>
      <dgm:t>
        <a:bodyPr/>
        <a:lstStyle/>
        <a:p>
          <a:r>
            <a:rPr lang="zh-CN" altLang="en-US" b="1" dirty="0">
              <a:latin typeface="微软雅黑" pitchFamily="34" charset="-122"/>
              <a:ea typeface="微软雅黑" pitchFamily="34" charset="-122"/>
            </a:rPr>
            <a:t>环境因素的确定</a:t>
          </a:r>
          <a:endParaRPr lang="zh-CN" altLang="en-US" b="1" dirty="0"/>
        </a:p>
      </dgm:t>
    </dgm:pt>
    <dgm:pt modelId="{89BD38AF-F7FD-4FA3-A10B-834B5CF22402}" type="parTrans" cxnId="{E16A248E-D216-40C8-9A49-A4381B7FEA0D}">
      <dgm:prSet/>
      <dgm:spPr/>
      <dgm:t>
        <a:bodyPr/>
        <a:lstStyle/>
        <a:p>
          <a:endParaRPr lang="zh-CN" altLang="en-US" b="1"/>
        </a:p>
      </dgm:t>
    </dgm:pt>
    <dgm:pt modelId="{A3A31EDD-2EB5-4C7A-9C02-7F18154A4F59}" type="sibTrans" cxnId="{E16A248E-D216-40C8-9A49-A4381B7FEA0D}">
      <dgm:prSet/>
      <dgm:spPr/>
      <dgm:t>
        <a:bodyPr/>
        <a:lstStyle/>
        <a:p>
          <a:endParaRPr lang="zh-CN" altLang="en-US" b="1"/>
        </a:p>
      </dgm:t>
    </dgm:pt>
    <dgm:pt modelId="{930A63E6-985F-4F39-826A-E76140F13274}">
      <dgm:prSet phldrT="[文本]"/>
      <dgm:spPr>
        <a:solidFill>
          <a:srgbClr val="189A80"/>
        </a:solidFill>
      </dgm:spPr>
      <dgm:t>
        <a:bodyPr/>
        <a:lstStyle/>
        <a:p>
          <a:r>
            <a:rPr lang="zh-CN" altLang="en-US" b="1" dirty="0">
              <a:latin typeface="微软雅黑" pitchFamily="34" charset="-122"/>
              <a:ea typeface="微软雅黑" pitchFamily="34" charset="-122"/>
            </a:rPr>
            <a:t>环境因素监测</a:t>
          </a:r>
          <a:endParaRPr lang="zh-CN" altLang="en-US" b="1" dirty="0"/>
        </a:p>
      </dgm:t>
    </dgm:pt>
    <dgm:pt modelId="{C3D11547-1117-4982-974C-72FC22FE698A}" type="parTrans" cxnId="{D32E9F1B-66CD-436B-BEB2-847AFCC38FA7}">
      <dgm:prSet/>
      <dgm:spPr/>
      <dgm:t>
        <a:bodyPr/>
        <a:lstStyle/>
        <a:p>
          <a:endParaRPr lang="zh-CN" altLang="en-US" b="1"/>
        </a:p>
      </dgm:t>
    </dgm:pt>
    <dgm:pt modelId="{AF0013F6-A97F-489D-A1F1-C6D979C7A27A}" type="sibTrans" cxnId="{D32E9F1B-66CD-436B-BEB2-847AFCC38FA7}">
      <dgm:prSet/>
      <dgm:spPr/>
      <dgm:t>
        <a:bodyPr/>
        <a:lstStyle/>
        <a:p>
          <a:endParaRPr lang="zh-CN" altLang="en-US" b="1"/>
        </a:p>
      </dgm:t>
    </dgm:pt>
    <dgm:pt modelId="{362439FD-C5C4-4C6E-8369-FFFF7236D49E}">
      <dgm:prSet phldrT="[文本]"/>
      <dgm:spPr>
        <a:solidFill>
          <a:srgbClr val="377790"/>
        </a:solidFill>
      </dgm:spPr>
      <dgm:t>
        <a:bodyPr/>
        <a:lstStyle/>
        <a:p>
          <a:r>
            <a:rPr lang="zh-CN" altLang="en-US" b="1" dirty="0">
              <a:latin typeface="微软雅黑" pitchFamily="34" charset="-122"/>
              <a:ea typeface="微软雅黑" pitchFamily="34" charset="-122"/>
            </a:rPr>
            <a:t>回顾</a:t>
          </a:r>
          <a:endParaRPr lang="zh-CN" altLang="en-US" b="1" dirty="0"/>
        </a:p>
      </dgm:t>
    </dgm:pt>
    <dgm:pt modelId="{A598B0EF-51F0-4361-8A0F-718EEC2C58A8}" type="parTrans" cxnId="{30F4183E-58B7-4A29-8B44-52075DA4D6E3}">
      <dgm:prSet/>
      <dgm:spPr/>
      <dgm:t>
        <a:bodyPr/>
        <a:lstStyle/>
        <a:p>
          <a:endParaRPr lang="zh-CN" altLang="en-US" b="1"/>
        </a:p>
      </dgm:t>
    </dgm:pt>
    <dgm:pt modelId="{BCDC6836-7941-427D-AB96-FAECECEA98C7}" type="sibTrans" cxnId="{30F4183E-58B7-4A29-8B44-52075DA4D6E3}">
      <dgm:prSet/>
      <dgm:spPr/>
      <dgm:t>
        <a:bodyPr/>
        <a:lstStyle/>
        <a:p>
          <a:endParaRPr lang="zh-CN" altLang="en-US" b="1"/>
        </a:p>
      </dgm:t>
    </dgm:pt>
    <dgm:pt modelId="{9F22C936-48A6-4A15-9C8F-94ECF172BC79}" type="pres">
      <dgm:prSet presAssocID="{C2AA9ABE-D368-44AA-BF9D-0B6F675487F4}" presName="CompostProcess" presStyleCnt="0">
        <dgm:presLayoutVars>
          <dgm:dir/>
          <dgm:resizeHandles val="exact"/>
        </dgm:presLayoutVars>
      </dgm:prSet>
      <dgm:spPr/>
    </dgm:pt>
    <dgm:pt modelId="{08E0EFB2-8660-41E8-9B9C-40F9B787E6C4}" type="pres">
      <dgm:prSet presAssocID="{C2AA9ABE-D368-44AA-BF9D-0B6F675487F4}" presName="arrow" presStyleLbl="bgShp" presStyleIdx="0" presStyleCnt="1"/>
      <dgm:spPr>
        <a:solidFill>
          <a:srgbClr val="B43500"/>
        </a:solidFill>
      </dgm:spPr>
    </dgm:pt>
    <dgm:pt modelId="{616F2112-FA87-44F7-84D3-890AD0804A6E}" type="pres">
      <dgm:prSet presAssocID="{C2AA9ABE-D368-44AA-BF9D-0B6F675487F4}" presName="linearProcess" presStyleCnt="0"/>
      <dgm:spPr/>
    </dgm:pt>
    <dgm:pt modelId="{B34C3764-1FDF-476F-9D08-8130F60F57C0}" type="pres">
      <dgm:prSet presAssocID="{797E460E-88BD-4AB8-9CA7-0C3BF347A66E}" presName="textNode" presStyleLbl="node1" presStyleIdx="0" presStyleCnt="3">
        <dgm:presLayoutVars>
          <dgm:bulletEnabled val="1"/>
        </dgm:presLayoutVars>
      </dgm:prSet>
      <dgm:spPr/>
      <dgm:t>
        <a:bodyPr/>
        <a:lstStyle/>
        <a:p>
          <a:endParaRPr lang="zh-CN" altLang="en-US"/>
        </a:p>
      </dgm:t>
    </dgm:pt>
    <dgm:pt modelId="{8106D00C-6356-4BFB-9155-EB188356BC6E}" type="pres">
      <dgm:prSet presAssocID="{A3A31EDD-2EB5-4C7A-9C02-7F18154A4F59}" presName="sibTrans" presStyleCnt="0"/>
      <dgm:spPr/>
    </dgm:pt>
    <dgm:pt modelId="{D61BBCA6-D14A-484B-8B45-E0A818D4F6E9}" type="pres">
      <dgm:prSet presAssocID="{930A63E6-985F-4F39-826A-E76140F13274}" presName="textNode" presStyleLbl="node1" presStyleIdx="1" presStyleCnt="3">
        <dgm:presLayoutVars>
          <dgm:bulletEnabled val="1"/>
        </dgm:presLayoutVars>
      </dgm:prSet>
      <dgm:spPr/>
      <dgm:t>
        <a:bodyPr/>
        <a:lstStyle/>
        <a:p>
          <a:endParaRPr lang="zh-CN" altLang="en-US"/>
        </a:p>
      </dgm:t>
    </dgm:pt>
    <dgm:pt modelId="{9AF96451-FA76-4DFD-BE98-107114DE5690}" type="pres">
      <dgm:prSet presAssocID="{AF0013F6-A97F-489D-A1F1-C6D979C7A27A}" presName="sibTrans" presStyleCnt="0"/>
      <dgm:spPr/>
    </dgm:pt>
    <dgm:pt modelId="{438A2BA1-CAA9-4DE3-8B65-0252055159D2}" type="pres">
      <dgm:prSet presAssocID="{362439FD-C5C4-4C6E-8369-FFFF7236D49E}" presName="textNode" presStyleLbl="node1" presStyleIdx="2" presStyleCnt="3">
        <dgm:presLayoutVars>
          <dgm:bulletEnabled val="1"/>
        </dgm:presLayoutVars>
      </dgm:prSet>
      <dgm:spPr/>
      <dgm:t>
        <a:bodyPr/>
        <a:lstStyle/>
        <a:p>
          <a:endParaRPr lang="zh-CN" altLang="en-US"/>
        </a:p>
      </dgm:t>
    </dgm:pt>
  </dgm:ptLst>
  <dgm:cxnLst>
    <dgm:cxn modelId="{25449E77-F782-457D-A536-83A527373C66}" type="presOf" srcId="{797E460E-88BD-4AB8-9CA7-0C3BF347A66E}" destId="{B34C3764-1FDF-476F-9D08-8130F60F57C0}" srcOrd="0" destOrd="0" presId="urn:microsoft.com/office/officeart/2005/8/layout/hProcess9#1"/>
    <dgm:cxn modelId="{50A5F3DA-5F51-4B63-9CAD-5AACCD482EDE}" type="presOf" srcId="{C2AA9ABE-D368-44AA-BF9D-0B6F675487F4}" destId="{9F22C936-48A6-4A15-9C8F-94ECF172BC79}" srcOrd="0" destOrd="0" presId="urn:microsoft.com/office/officeart/2005/8/layout/hProcess9#1"/>
    <dgm:cxn modelId="{E16A248E-D216-40C8-9A49-A4381B7FEA0D}" srcId="{C2AA9ABE-D368-44AA-BF9D-0B6F675487F4}" destId="{797E460E-88BD-4AB8-9CA7-0C3BF347A66E}" srcOrd="0" destOrd="0" parTransId="{89BD38AF-F7FD-4FA3-A10B-834B5CF22402}" sibTransId="{A3A31EDD-2EB5-4C7A-9C02-7F18154A4F59}"/>
    <dgm:cxn modelId="{30F4183E-58B7-4A29-8B44-52075DA4D6E3}" srcId="{C2AA9ABE-D368-44AA-BF9D-0B6F675487F4}" destId="{362439FD-C5C4-4C6E-8369-FFFF7236D49E}" srcOrd="2" destOrd="0" parTransId="{A598B0EF-51F0-4361-8A0F-718EEC2C58A8}" sibTransId="{BCDC6836-7941-427D-AB96-FAECECEA98C7}"/>
    <dgm:cxn modelId="{D32E9F1B-66CD-436B-BEB2-847AFCC38FA7}" srcId="{C2AA9ABE-D368-44AA-BF9D-0B6F675487F4}" destId="{930A63E6-985F-4F39-826A-E76140F13274}" srcOrd="1" destOrd="0" parTransId="{C3D11547-1117-4982-974C-72FC22FE698A}" sibTransId="{AF0013F6-A97F-489D-A1F1-C6D979C7A27A}"/>
    <dgm:cxn modelId="{F350E06D-1D60-4D01-B55F-CFE593BD310B}" type="presOf" srcId="{362439FD-C5C4-4C6E-8369-FFFF7236D49E}" destId="{438A2BA1-CAA9-4DE3-8B65-0252055159D2}" srcOrd="0" destOrd="0" presId="urn:microsoft.com/office/officeart/2005/8/layout/hProcess9#1"/>
    <dgm:cxn modelId="{575D1D89-A4C7-48F7-A47D-6C10DE01487A}" type="presOf" srcId="{930A63E6-985F-4F39-826A-E76140F13274}" destId="{D61BBCA6-D14A-484B-8B45-E0A818D4F6E9}" srcOrd="0" destOrd="0" presId="urn:microsoft.com/office/officeart/2005/8/layout/hProcess9#1"/>
    <dgm:cxn modelId="{FE79DBC8-FE90-49DD-8B9D-A721F87552B5}" type="presParOf" srcId="{9F22C936-48A6-4A15-9C8F-94ECF172BC79}" destId="{08E0EFB2-8660-41E8-9B9C-40F9B787E6C4}" srcOrd="0" destOrd="0" presId="urn:microsoft.com/office/officeart/2005/8/layout/hProcess9#1"/>
    <dgm:cxn modelId="{C904EC0F-BC66-44A3-B55A-043AA0E276FD}" type="presParOf" srcId="{9F22C936-48A6-4A15-9C8F-94ECF172BC79}" destId="{616F2112-FA87-44F7-84D3-890AD0804A6E}" srcOrd="1" destOrd="0" presId="urn:microsoft.com/office/officeart/2005/8/layout/hProcess9#1"/>
    <dgm:cxn modelId="{07E74947-D4FF-4A3F-A53A-B40F828759B0}" type="presParOf" srcId="{616F2112-FA87-44F7-84D3-890AD0804A6E}" destId="{B34C3764-1FDF-476F-9D08-8130F60F57C0}" srcOrd="0" destOrd="0" presId="urn:microsoft.com/office/officeart/2005/8/layout/hProcess9#1"/>
    <dgm:cxn modelId="{EC3EEDBA-4148-42D9-BA18-CC20A1BF93B3}" type="presParOf" srcId="{616F2112-FA87-44F7-84D3-890AD0804A6E}" destId="{8106D00C-6356-4BFB-9155-EB188356BC6E}" srcOrd="1" destOrd="0" presId="urn:microsoft.com/office/officeart/2005/8/layout/hProcess9#1"/>
    <dgm:cxn modelId="{CF95A147-55C9-48C2-9B26-9FF15F0AE1F5}" type="presParOf" srcId="{616F2112-FA87-44F7-84D3-890AD0804A6E}" destId="{D61BBCA6-D14A-484B-8B45-E0A818D4F6E9}" srcOrd="2" destOrd="0" presId="urn:microsoft.com/office/officeart/2005/8/layout/hProcess9#1"/>
    <dgm:cxn modelId="{755DFC02-47FE-47C1-9447-8899D7B84188}" type="presParOf" srcId="{616F2112-FA87-44F7-84D3-890AD0804A6E}" destId="{9AF96451-FA76-4DFD-BE98-107114DE5690}" srcOrd="3" destOrd="0" presId="urn:microsoft.com/office/officeart/2005/8/layout/hProcess9#1"/>
    <dgm:cxn modelId="{038F6EDC-5B39-4A4E-899B-36C2A85BD10A}" type="presParOf" srcId="{616F2112-FA87-44F7-84D3-890AD0804A6E}" destId="{438A2BA1-CAA9-4DE3-8B65-0252055159D2}" srcOrd="4" destOrd="0" presId="urn:microsoft.com/office/officeart/2005/8/layout/hProcess9#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3F40D6-1AA1-4A2E-A544-1A37FE26C20D}" type="doc">
      <dgm:prSet loTypeId="urn:microsoft.com/office/officeart/2005/8/layout/venn3#1" loCatId="relationship" qsTypeId="urn:microsoft.com/office/officeart/2005/8/quickstyle/simple1#5" qsCatId="simple" csTypeId="urn:microsoft.com/office/officeart/2005/8/colors/accent1_2#5" csCatId="accent1" phldr="1"/>
      <dgm:spPr/>
      <dgm:t>
        <a:bodyPr/>
        <a:lstStyle/>
        <a:p>
          <a:endParaRPr lang="zh-CN" altLang="en-US"/>
        </a:p>
      </dgm:t>
    </dgm:pt>
    <dgm:pt modelId="{13B7081B-456F-45AB-9DA0-964FBC6CD797}">
      <dgm:prSet phldrT="[文本]"/>
      <dgm:spPr>
        <a:solidFill>
          <a:srgbClr val="D24132"/>
        </a:solidFill>
      </dgm:spPr>
      <dgm:t>
        <a:bodyPr/>
        <a:lstStyle/>
        <a:p>
          <a:r>
            <a:rPr lang="zh-CN" altLang="en-US" b="1" dirty="0">
              <a:solidFill>
                <a:schemeClr val="bg1"/>
              </a:solidFill>
              <a:latin typeface="微软雅黑" pitchFamily="34" charset="-122"/>
              <a:ea typeface="微软雅黑" pitchFamily="34" charset="-122"/>
            </a:rPr>
            <a:t>烟气排放</a:t>
          </a:r>
          <a:endParaRPr lang="zh-CN" altLang="en-US" b="1" dirty="0">
            <a:solidFill>
              <a:schemeClr val="bg1"/>
            </a:solidFill>
          </a:endParaRPr>
        </a:p>
      </dgm:t>
    </dgm:pt>
    <dgm:pt modelId="{2A412563-4625-4877-AD97-9BA4B394A037}" type="parTrans" cxnId="{B9B38929-DF6F-47E9-92EE-F71F06E30368}">
      <dgm:prSet/>
      <dgm:spPr/>
      <dgm:t>
        <a:bodyPr/>
        <a:lstStyle/>
        <a:p>
          <a:endParaRPr lang="zh-CN" altLang="en-US" b="1">
            <a:solidFill>
              <a:schemeClr val="bg1"/>
            </a:solidFill>
          </a:endParaRPr>
        </a:p>
      </dgm:t>
    </dgm:pt>
    <dgm:pt modelId="{9ED5F837-B30A-4817-9CFA-405CFBD114FE}" type="sibTrans" cxnId="{B9B38929-DF6F-47E9-92EE-F71F06E30368}">
      <dgm:prSet/>
      <dgm:spPr/>
      <dgm:t>
        <a:bodyPr/>
        <a:lstStyle/>
        <a:p>
          <a:endParaRPr lang="zh-CN" altLang="en-US" b="1">
            <a:solidFill>
              <a:schemeClr val="bg1"/>
            </a:solidFill>
          </a:endParaRPr>
        </a:p>
      </dgm:t>
    </dgm:pt>
    <dgm:pt modelId="{F8B6504D-5E1E-407D-9BA8-BF1B6964B91D}">
      <dgm:prSet phldrT="[文本]"/>
      <dgm:spPr>
        <a:solidFill>
          <a:srgbClr val="F09C2A"/>
        </a:solidFill>
      </dgm:spPr>
      <dgm:t>
        <a:bodyPr/>
        <a:lstStyle/>
        <a:p>
          <a:r>
            <a:rPr lang="zh-CN" altLang="en-US" b="1" dirty="0">
              <a:solidFill>
                <a:schemeClr val="bg1"/>
              </a:solidFill>
              <a:latin typeface="微软雅黑" pitchFamily="34" charset="-122"/>
              <a:ea typeface="微软雅黑" pitchFamily="34" charset="-122"/>
            </a:rPr>
            <a:t>工业废水及生活污水</a:t>
          </a:r>
          <a:endParaRPr lang="zh-CN" altLang="en-US" b="1" dirty="0">
            <a:solidFill>
              <a:schemeClr val="bg1"/>
            </a:solidFill>
          </a:endParaRPr>
        </a:p>
      </dgm:t>
    </dgm:pt>
    <dgm:pt modelId="{691E3960-412C-4CF3-9394-251845B7D5B8}" type="parTrans" cxnId="{EA9351A3-ED2B-4864-B284-625B732724F5}">
      <dgm:prSet/>
      <dgm:spPr/>
      <dgm:t>
        <a:bodyPr/>
        <a:lstStyle/>
        <a:p>
          <a:endParaRPr lang="zh-CN" altLang="en-US" b="1">
            <a:solidFill>
              <a:schemeClr val="bg1"/>
            </a:solidFill>
          </a:endParaRPr>
        </a:p>
      </dgm:t>
    </dgm:pt>
    <dgm:pt modelId="{5D8512D3-A93A-4F28-9297-A96B20F91139}" type="sibTrans" cxnId="{EA9351A3-ED2B-4864-B284-625B732724F5}">
      <dgm:prSet/>
      <dgm:spPr/>
      <dgm:t>
        <a:bodyPr/>
        <a:lstStyle/>
        <a:p>
          <a:endParaRPr lang="zh-CN" altLang="en-US" b="1">
            <a:solidFill>
              <a:schemeClr val="bg1"/>
            </a:solidFill>
          </a:endParaRPr>
        </a:p>
      </dgm:t>
    </dgm:pt>
    <dgm:pt modelId="{4F99F93F-C731-45E9-8A47-24B1B63D1A3B}">
      <dgm:prSet phldrT="[文本]"/>
      <dgm:spPr>
        <a:solidFill>
          <a:srgbClr val="189A80"/>
        </a:solidFill>
      </dgm:spPr>
      <dgm:t>
        <a:bodyPr/>
        <a:lstStyle/>
        <a:p>
          <a:r>
            <a:rPr lang="zh-CN" altLang="en-US" b="1" dirty="0">
              <a:solidFill>
                <a:schemeClr val="bg1"/>
              </a:solidFill>
              <a:latin typeface="微软雅黑" pitchFamily="34" charset="-122"/>
              <a:ea typeface="微软雅黑" pitchFamily="34" charset="-122"/>
            </a:rPr>
            <a:t>厂界噪声</a:t>
          </a:r>
          <a:endParaRPr lang="zh-CN" altLang="en-US" b="1" dirty="0">
            <a:solidFill>
              <a:schemeClr val="bg1"/>
            </a:solidFill>
          </a:endParaRPr>
        </a:p>
      </dgm:t>
    </dgm:pt>
    <dgm:pt modelId="{F1F14F64-8D2B-4A44-BB74-F14975FE5449}" type="parTrans" cxnId="{64696B98-FB74-41CC-9300-E95CF6D10376}">
      <dgm:prSet/>
      <dgm:spPr/>
      <dgm:t>
        <a:bodyPr/>
        <a:lstStyle/>
        <a:p>
          <a:endParaRPr lang="zh-CN" altLang="en-US" b="1">
            <a:solidFill>
              <a:schemeClr val="bg1"/>
            </a:solidFill>
          </a:endParaRPr>
        </a:p>
      </dgm:t>
    </dgm:pt>
    <dgm:pt modelId="{DC75F17B-A32B-454A-BF91-986F05BB6D96}" type="sibTrans" cxnId="{64696B98-FB74-41CC-9300-E95CF6D10376}">
      <dgm:prSet/>
      <dgm:spPr/>
      <dgm:t>
        <a:bodyPr/>
        <a:lstStyle/>
        <a:p>
          <a:endParaRPr lang="zh-CN" altLang="en-US" b="1">
            <a:solidFill>
              <a:schemeClr val="bg1"/>
            </a:solidFill>
          </a:endParaRPr>
        </a:p>
      </dgm:t>
    </dgm:pt>
    <dgm:pt modelId="{B79CF941-ADCE-4EAE-9753-621952B03502}">
      <dgm:prSet phldrT="[文本]"/>
      <dgm:spPr>
        <a:solidFill>
          <a:srgbClr val="377790"/>
        </a:solidFill>
      </dgm:spPr>
      <dgm:t>
        <a:bodyPr/>
        <a:lstStyle/>
        <a:p>
          <a:r>
            <a:rPr lang="zh-CN" altLang="en-US" b="1" dirty="0">
              <a:solidFill>
                <a:schemeClr val="bg1"/>
              </a:solidFill>
              <a:latin typeface="微软雅黑" pitchFamily="34" charset="-122"/>
              <a:ea typeface="微软雅黑" pitchFamily="34" charset="-122"/>
            </a:rPr>
            <a:t>空气质量</a:t>
          </a:r>
          <a:endParaRPr lang="zh-CN" altLang="en-US" b="1" dirty="0">
            <a:solidFill>
              <a:schemeClr val="bg1"/>
            </a:solidFill>
          </a:endParaRPr>
        </a:p>
      </dgm:t>
    </dgm:pt>
    <dgm:pt modelId="{8723DF88-060A-49B7-BBB1-77FC0D926FFA}" type="parTrans" cxnId="{6EF70CB7-7270-41A6-98A1-46353F596BA3}">
      <dgm:prSet/>
      <dgm:spPr/>
      <dgm:t>
        <a:bodyPr/>
        <a:lstStyle/>
        <a:p>
          <a:endParaRPr lang="zh-CN" altLang="en-US" b="1">
            <a:solidFill>
              <a:schemeClr val="bg1"/>
            </a:solidFill>
          </a:endParaRPr>
        </a:p>
      </dgm:t>
    </dgm:pt>
    <dgm:pt modelId="{C11D89EE-AE79-4240-AD56-B53DC7F4BCA3}" type="sibTrans" cxnId="{6EF70CB7-7270-41A6-98A1-46353F596BA3}">
      <dgm:prSet/>
      <dgm:spPr/>
      <dgm:t>
        <a:bodyPr/>
        <a:lstStyle/>
        <a:p>
          <a:endParaRPr lang="zh-CN" altLang="en-US" b="1">
            <a:solidFill>
              <a:schemeClr val="bg1"/>
            </a:solidFill>
          </a:endParaRPr>
        </a:p>
      </dgm:t>
    </dgm:pt>
    <dgm:pt modelId="{5A35BD8A-320E-4D81-9EBC-930CF0AAC91F}">
      <dgm:prSet phldrT="[文本]"/>
      <dgm:spPr>
        <a:solidFill>
          <a:srgbClr val="686868"/>
        </a:solidFill>
      </dgm:spPr>
      <dgm:t>
        <a:bodyPr/>
        <a:lstStyle/>
        <a:p>
          <a:r>
            <a:rPr lang="zh-CN" altLang="en-US" b="1" dirty="0">
              <a:solidFill>
                <a:schemeClr val="bg1"/>
              </a:solidFill>
              <a:latin typeface="微软雅黑" pitchFamily="34" charset="-122"/>
              <a:ea typeface="微软雅黑" pitchFamily="34" charset="-122"/>
            </a:rPr>
            <a:t>电磁辐射</a:t>
          </a:r>
          <a:endParaRPr lang="zh-CN" altLang="en-US" b="1" dirty="0">
            <a:solidFill>
              <a:schemeClr val="bg1"/>
            </a:solidFill>
          </a:endParaRPr>
        </a:p>
      </dgm:t>
    </dgm:pt>
    <dgm:pt modelId="{73CA9315-4326-4AFC-ADC7-D30DA0154018}" type="parTrans" cxnId="{360BD6ED-06FC-4C70-A55B-846988C8E0F9}">
      <dgm:prSet/>
      <dgm:spPr/>
      <dgm:t>
        <a:bodyPr/>
        <a:lstStyle/>
        <a:p>
          <a:endParaRPr lang="zh-CN" altLang="en-US" b="1">
            <a:solidFill>
              <a:schemeClr val="bg1"/>
            </a:solidFill>
          </a:endParaRPr>
        </a:p>
      </dgm:t>
    </dgm:pt>
    <dgm:pt modelId="{EB3920DB-0332-467C-87B2-1B1CE35A4712}" type="sibTrans" cxnId="{360BD6ED-06FC-4C70-A55B-846988C8E0F9}">
      <dgm:prSet/>
      <dgm:spPr/>
      <dgm:t>
        <a:bodyPr/>
        <a:lstStyle/>
        <a:p>
          <a:endParaRPr lang="zh-CN" altLang="en-US" b="1">
            <a:solidFill>
              <a:schemeClr val="bg1"/>
            </a:solidFill>
          </a:endParaRPr>
        </a:p>
      </dgm:t>
    </dgm:pt>
    <dgm:pt modelId="{04D9A1F9-3C25-4311-B9A1-B6441B72BEA0}" type="pres">
      <dgm:prSet presAssocID="{F73F40D6-1AA1-4A2E-A544-1A37FE26C20D}" presName="Name0" presStyleCnt="0">
        <dgm:presLayoutVars>
          <dgm:dir/>
          <dgm:resizeHandles val="exact"/>
        </dgm:presLayoutVars>
      </dgm:prSet>
      <dgm:spPr/>
      <dgm:t>
        <a:bodyPr/>
        <a:lstStyle/>
        <a:p>
          <a:endParaRPr lang="zh-CN" altLang="en-US"/>
        </a:p>
      </dgm:t>
    </dgm:pt>
    <dgm:pt modelId="{75B33C39-B5CC-4CEC-B3BD-CA976CC60E0C}" type="pres">
      <dgm:prSet presAssocID="{13B7081B-456F-45AB-9DA0-964FBC6CD797}" presName="Name5" presStyleLbl="vennNode1" presStyleIdx="0" presStyleCnt="5">
        <dgm:presLayoutVars>
          <dgm:bulletEnabled val="1"/>
        </dgm:presLayoutVars>
      </dgm:prSet>
      <dgm:spPr/>
      <dgm:t>
        <a:bodyPr/>
        <a:lstStyle/>
        <a:p>
          <a:endParaRPr lang="zh-CN" altLang="en-US"/>
        </a:p>
      </dgm:t>
    </dgm:pt>
    <dgm:pt modelId="{A8C3158B-1A75-4ED6-B7E5-08415A18C1EF}" type="pres">
      <dgm:prSet presAssocID="{9ED5F837-B30A-4817-9CFA-405CFBD114FE}" presName="space" presStyleCnt="0"/>
      <dgm:spPr/>
    </dgm:pt>
    <dgm:pt modelId="{B59B769E-DB64-4D7B-A216-717C7E918A48}" type="pres">
      <dgm:prSet presAssocID="{F8B6504D-5E1E-407D-9BA8-BF1B6964B91D}" presName="Name5" presStyleLbl="vennNode1" presStyleIdx="1" presStyleCnt="5">
        <dgm:presLayoutVars>
          <dgm:bulletEnabled val="1"/>
        </dgm:presLayoutVars>
      </dgm:prSet>
      <dgm:spPr/>
      <dgm:t>
        <a:bodyPr/>
        <a:lstStyle/>
        <a:p>
          <a:endParaRPr lang="zh-CN" altLang="en-US"/>
        </a:p>
      </dgm:t>
    </dgm:pt>
    <dgm:pt modelId="{330D67DF-98B7-4966-BF16-E4F6D532822C}" type="pres">
      <dgm:prSet presAssocID="{5D8512D3-A93A-4F28-9297-A96B20F91139}" presName="space" presStyleCnt="0"/>
      <dgm:spPr/>
    </dgm:pt>
    <dgm:pt modelId="{6A37FA5E-FF50-408E-A371-DA41D4BF1E1E}" type="pres">
      <dgm:prSet presAssocID="{4F99F93F-C731-45E9-8A47-24B1B63D1A3B}" presName="Name5" presStyleLbl="vennNode1" presStyleIdx="2" presStyleCnt="5">
        <dgm:presLayoutVars>
          <dgm:bulletEnabled val="1"/>
        </dgm:presLayoutVars>
      </dgm:prSet>
      <dgm:spPr/>
      <dgm:t>
        <a:bodyPr/>
        <a:lstStyle/>
        <a:p>
          <a:endParaRPr lang="zh-CN" altLang="en-US"/>
        </a:p>
      </dgm:t>
    </dgm:pt>
    <dgm:pt modelId="{7ED3D72A-00B0-4A5B-A498-38E3AB21C1F7}" type="pres">
      <dgm:prSet presAssocID="{DC75F17B-A32B-454A-BF91-986F05BB6D96}" presName="space" presStyleCnt="0"/>
      <dgm:spPr/>
    </dgm:pt>
    <dgm:pt modelId="{31BD7779-FC77-4104-A71B-0EF840ECF352}" type="pres">
      <dgm:prSet presAssocID="{B79CF941-ADCE-4EAE-9753-621952B03502}" presName="Name5" presStyleLbl="vennNode1" presStyleIdx="3" presStyleCnt="5">
        <dgm:presLayoutVars>
          <dgm:bulletEnabled val="1"/>
        </dgm:presLayoutVars>
      </dgm:prSet>
      <dgm:spPr/>
      <dgm:t>
        <a:bodyPr/>
        <a:lstStyle/>
        <a:p>
          <a:endParaRPr lang="zh-CN" altLang="en-US"/>
        </a:p>
      </dgm:t>
    </dgm:pt>
    <dgm:pt modelId="{2AB7C67A-F32B-48B5-9029-3A99A33DF5B3}" type="pres">
      <dgm:prSet presAssocID="{C11D89EE-AE79-4240-AD56-B53DC7F4BCA3}" presName="space" presStyleCnt="0"/>
      <dgm:spPr/>
    </dgm:pt>
    <dgm:pt modelId="{C0222AB9-3F39-4C79-BC9A-1E3F1CA87A74}" type="pres">
      <dgm:prSet presAssocID="{5A35BD8A-320E-4D81-9EBC-930CF0AAC91F}" presName="Name5" presStyleLbl="vennNode1" presStyleIdx="4" presStyleCnt="5">
        <dgm:presLayoutVars>
          <dgm:bulletEnabled val="1"/>
        </dgm:presLayoutVars>
      </dgm:prSet>
      <dgm:spPr/>
      <dgm:t>
        <a:bodyPr/>
        <a:lstStyle/>
        <a:p>
          <a:endParaRPr lang="zh-CN" altLang="en-US"/>
        </a:p>
      </dgm:t>
    </dgm:pt>
  </dgm:ptLst>
  <dgm:cxnLst>
    <dgm:cxn modelId="{EA9351A3-ED2B-4864-B284-625B732724F5}" srcId="{F73F40D6-1AA1-4A2E-A544-1A37FE26C20D}" destId="{F8B6504D-5E1E-407D-9BA8-BF1B6964B91D}" srcOrd="1" destOrd="0" parTransId="{691E3960-412C-4CF3-9394-251845B7D5B8}" sibTransId="{5D8512D3-A93A-4F28-9297-A96B20F91139}"/>
    <dgm:cxn modelId="{6EF70CB7-7270-41A6-98A1-46353F596BA3}" srcId="{F73F40D6-1AA1-4A2E-A544-1A37FE26C20D}" destId="{B79CF941-ADCE-4EAE-9753-621952B03502}" srcOrd="3" destOrd="0" parTransId="{8723DF88-060A-49B7-BBB1-77FC0D926FFA}" sibTransId="{C11D89EE-AE79-4240-AD56-B53DC7F4BCA3}"/>
    <dgm:cxn modelId="{22D91BC7-F273-4402-A58F-BE42B75832B3}" type="presOf" srcId="{5A35BD8A-320E-4D81-9EBC-930CF0AAC91F}" destId="{C0222AB9-3F39-4C79-BC9A-1E3F1CA87A74}" srcOrd="0" destOrd="0" presId="urn:microsoft.com/office/officeart/2005/8/layout/venn3#1"/>
    <dgm:cxn modelId="{961043F9-11D5-4C31-9A4B-C50BDD06627A}" type="presOf" srcId="{F8B6504D-5E1E-407D-9BA8-BF1B6964B91D}" destId="{B59B769E-DB64-4D7B-A216-717C7E918A48}" srcOrd="0" destOrd="0" presId="urn:microsoft.com/office/officeart/2005/8/layout/venn3#1"/>
    <dgm:cxn modelId="{F38346C9-7233-4FE9-A47B-F519BDAB0D93}" type="presOf" srcId="{B79CF941-ADCE-4EAE-9753-621952B03502}" destId="{31BD7779-FC77-4104-A71B-0EF840ECF352}" srcOrd="0" destOrd="0" presId="urn:microsoft.com/office/officeart/2005/8/layout/venn3#1"/>
    <dgm:cxn modelId="{360BD6ED-06FC-4C70-A55B-846988C8E0F9}" srcId="{F73F40D6-1AA1-4A2E-A544-1A37FE26C20D}" destId="{5A35BD8A-320E-4D81-9EBC-930CF0AAC91F}" srcOrd="4" destOrd="0" parTransId="{73CA9315-4326-4AFC-ADC7-D30DA0154018}" sibTransId="{EB3920DB-0332-467C-87B2-1B1CE35A4712}"/>
    <dgm:cxn modelId="{3FA63FA3-C1C5-40A4-AC28-5BFE45445FBF}" type="presOf" srcId="{13B7081B-456F-45AB-9DA0-964FBC6CD797}" destId="{75B33C39-B5CC-4CEC-B3BD-CA976CC60E0C}" srcOrd="0" destOrd="0" presId="urn:microsoft.com/office/officeart/2005/8/layout/venn3#1"/>
    <dgm:cxn modelId="{64696B98-FB74-41CC-9300-E95CF6D10376}" srcId="{F73F40D6-1AA1-4A2E-A544-1A37FE26C20D}" destId="{4F99F93F-C731-45E9-8A47-24B1B63D1A3B}" srcOrd="2" destOrd="0" parTransId="{F1F14F64-8D2B-4A44-BB74-F14975FE5449}" sibTransId="{DC75F17B-A32B-454A-BF91-986F05BB6D96}"/>
    <dgm:cxn modelId="{B9B38929-DF6F-47E9-92EE-F71F06E30368}" srcId="{F73F40D6-1AA1-4A2E-A544-1A37FE26C20D}" destId="{13B7081B-456F-45AB-9DA0-964FBC6CD797}" srcOrd="0" destOrd="0" parTransId="{2A412563-4625-4877-AD97-9BA4B394A037}" sibTransId="{9ED5F837-B30A-4817-9CFA-405CFBD114FE}"/>
    <dgm:cxn modelId="{ADB90C3B-73AB-4915-81E8-7AFE6D49066A}" type="presOf" srcId="{4F99F93F-C731-45E9-8A47-24B1B63D1A3B}" destId="{6A37FA5E-FF50-408E-A371-DA41D4BF1E1E}" srcOrd="0" destOrd="0" presId="urn:microsoft.com/office/officeart/2005/8/layout/venn3#1"/>
    <dgm:cxn modelId="{52BFC03C-440C-488C-A6D9-B75B17784E31}" type="presOf" srcId="{F73F40D6-1AA1-4A2E-A544-1A37FE26C20D}" destId="{04D9A1F9-3C25-4311-B9A1-B6441B72BEA0}" srcOrd="0" destOrd="0" presId="urn:microsoft.com/office/officeart/2005/8/layout/venn3#1"/>
    <dgm:cxn modelId="{7E37559E-92E5-4958-B9B6-EF996CF97187}" type="presParOf" srcId="{04D9A1F9-3C25-4311-B9A1-B6441B72BEA0}" destId="{75B33C39-B5CC-4CEC-B3BD-CA976CC60E0C}" srcOrd="0" destOrd="0" presId="urn:microsoft.com/office/officeart/2005/8/layout/venn3#1"/>
    <dgm:cxn modelId="{D2B2233E-FD82-4CDF-BA8D-295C59059D90}" type="presParOf" srcId="{04D9A1F9-3C25-4311-B9A1-B6441B72BEA0}" destId="{A8C3158B-1A75-4ED6-B7E5-08415A18C1EF}" srcOrd="1" destOrd="0" presId="urn:microsoft.com/office/officeart/2005/8/layout/venn3#1"/>
    <dgm:cxn modelId="{EDBC4FE6-99A7-45D2-83FA-5BA7D92E02B5}" type="presParOf" srcId="{04D9A1F9-3C25-4311-B9A1-B6441B72BEA0}" destId="{B59B769E-DB64-4D7B-A216-717C7E918A48}" srcOrd="2" destOrd="0" presId="urn:microsoft.com/office/officeart/2005/8/layout/venn3#1"/>
    <dgm:cxn modelId="{8858FB76-4B9C-47CB-B790-4AE7C426E1AE}" type="presParOf" srcId="{04D9A1F9-3C25-4311-B9A1-B6441B72BEA0}" destId="{330D67DF-98B7-4966-BF16-E4F6D532822C}" srcOrd="3" destOrd="0" presId="urn:microsoft.com/office/officeart/2005/8/layout/venn3#1"/>
    <dgm:cxn modelId="{C1B9C5F9-278D-4D91-8132-B98D292FD41A}" type="presParOf" srcId="{04D9A1F9-3C25-4311-B9A1-B6441B72BEA0}" destId="{6A37FA5E-FF50-408E-A371-DA41D4BF1E1E}" srcOrd="4" destOrd="0" presId="urn:microsoft.com/office/officeart/2005/8/layout/venn3#1"/>
    <dgm:cxn modelId="{549C3601-2512-441E-BB57-2E1C5DE4CE05}" type="presParOf" srcId="{04D9A1F9-3C25-4311-B9A1-B6441B72BEA0}" destId="{7ED3D72A-00B0-4A5B-A498-38E3AB21C1F7}" srcOrd="5" destOrd="0" presId="urn:microsoft.com/office/officeart/2005/8/layout/venn3#1"/>
    <dgm:cxn modelId="{E2C55901-4A63-4209-9CF3-C6B74789D02C}" type="presParOf" srcId="{04D9A1F9-3C25-4311-B9A1-B6441B72BEA0}" destId="{31BD7779-FC77-4104-A71B-0EF840ECF352}" srcOrd="6" destOrd="0" presId="urn:microsoft.com/office/officeart/2005/8/layout/venn3#1"/>
    <dgm:cxn modelId="{BCD3FB81-9A4A-4EDA-AB9E-532542172981}" type="presParOf" srcId="{04D9A1F9-3C25-4311-B9A1-B6441B72BEA0}" destId="{2AB7C67A-F32B-48B5-9029-3A99A33DF5B3}" srcOrd="7" destOrd="0" presId="urn:microsoft.com/office/officeart/2005/8/layout/venn3#1"/>
    <dgm:cxn modelId="{5F110704-63D3-4C2A-AD99-6DDC7435FC78}" type="presParOf" srcId="{04D9A1F9-3C25-4311-B9A1-B6441B72BEA0}" destId="{C0222AB9-3F39-4C79-BC9A-1E3F1CA87A74}" srcOrd="8" destOrd="0" presId="urn:microsoft.com/office/officeart/2005/8/layout/venn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AC68ED-321F-40FF-ACC5-EB689BF6505C}" type="doc">
      <dgm:prSet loTypeId="urn:microsoft.com/office/officeart/2005/8/layout/hProcess9#2" loCatId="process" qsTypeId="urn:microsoft.com/office/officeart/2005/8/quickstyle/simple1#6" qsCatId="simple" csTypeId="urn:microsoft.com/office/officeart/2005/8/colors/accent1_2#6" csCatId="accent1" phldr="1"/>
      <dgm:spPr/>
    </dgm:pt>
    <dgm:pt modelId="{E688F416-B80F-42E4-956C-D822FD7702CD}">
      <dgm:prSet phldrT="[文本]" custT="1"/>
      <dgm:spPr>
        <a:solidFill>
          <a:srgbClr val="D24132"/>
        </a:solidFill>
      </dgm:spPr>
      <dgm:t>
        <a:bodyPr/>
        <a:lstStyle/>
        <a:p>
          <a:r>
            <a:rPr lang="zh-CN" altLang="en-US" sz="1800" b="1" dirty="0">
              <a:solidFill>
                <a:schemeClr val="bg1"/>
              </a:solidFill>
              <a:latin typeface="微软雅黑" pitchFamily="34" charset="-122"/>
              <a:ea typeface="微软雅黑" pitchFamily="34" charset="-122"/>
            </a:rPr>
            <a:t>现场调查</a:t>
          </a:r>
        </a:p>
      </dgm:t>
    </dgm:pt>
    <dgm:pt modelId="{DE706B90-B4B7-4379-8E42-7EAC4F36118F}" type="parTrans" cxnId="{952CBB7C-5331-4730-8810-14580B47A1A6}">
      <dgm:prSet/>
      <dgm:spPr/>
      <dgm:t>
        <a:bodyPr/>
        <a:lstStyle/>
        <a:p>
          <a:endParaRPr lang="zh-CN" altLang="en-US" sz="1800" b="1">
            <a:solidFill>
              <a:schemeClr val="bg1"/>
            </a:solidFill>
            <a:latin typeface="微软雅黑" pitchFamily="34" charset="-122"/>
            <a:ea typeface="微软雅黑" pitchFamily="34" charset="-122"/>
          </a:endParaRPr>
        </a:p>
      </dgm:t>
    </dgm:pt>
    <dgm:pt modelId="{49B25D71-7726-4B1C-9C46-7A555AB7EC59}" type="sibTrans" cxnId="{952CBB7C-5331-4730-8810-14580B47A1A6}">
      <dgm:prSet/>
      <dgm:spPr/>
      <dgm:t>
        <a:bodyPr/>
        <a:lstStyle/>
        <a:p>
          <a:endParaRPr lang="zh-CN" altLang="en-US" sz="1800" b="1">
            <a:solidFill>
              <a:schemeClr val="bg1"/>
            </a:solidFill>
            <a:latin typeface="微软雅黑" pitchFamily="34" charset="-122"/>
            <a:ea typeface="微软雅黑" pitchFamily="34" charset="-122"/>
          </a:endParaRPr>
        </a:p>
      </dgm:t>
    </dgm:pt>
    <dgm:pt modelId="{401BA13B-85EB-4979-AB3B-58468FA79966}">
      <dgm:prSet phldrT="[文本]" custT="1"/>
      <dgm:spPr>
        <a:solidFill>
          <a:srgbClr val="F09C2A"/>
        </a:solidFill>
      </dgm:spPr>
      <dgm:t>
        <a:bodyPr/>
        <a:lstStyle/>
        <a:p>
          <a:r>
            <a:rPr lang="zh-CN" altLang="en-US" sz="1800" b="1" dirty="0">
              <a:solidFill>
                <a:schemeClr val="bg1"/>
              </a:solidFill>
              <a:latin typeface="微软雅黑" pitchFamily="34" charset="-122"/>
              <a:ea typeface="微软雅黑" pitchFamily="34" charset="-122"/>
            </a:rPr>
            <a:t>监测计划的设计</a:t>
          </a:r>
        </a:p>
      </dgm:t>
    </dgm:pt>
    <dgm:pt modelId="{F5FB8BB0-60B0-4B15-A413-7264B696247D}" type="parTrans" cxnId="{2D01B25D-0417-4887-B0D1-D76190F7F4BF}">
      <dgm:prSet/>
      <dgm:spPr/>
      <dgm:t>
        <a:bodyPr/>
        <a:lstStyle/>
        <a:p>
          <a:endParaRPr lang="zh-CN" altLang="en-US" sz="1800" b="1">
            <a:solidFill>
              <a:schemeClr val="bg1"/>
            </a:solidFill>
            <a:latin typeface="微软雅黑" pitchFamily="34" charset="-122"/>
            <a:ea typeface="微软雅黑" pitchFamily="34" charset="-122"/>
          </a:endParaRPr>
        </a:p>
      </dgm:t>
    </dgm:pt>
    <dgm:pt modelId="{82C2D6F1-89BC-4149-B16D-8B519790E774}" type="sibTrans" cxnId="{2D01B25D-0417-4887-B0D1-D76190F7F4BF}">
      <dgm:prSet/>
      <dgm:spPr/>
      <dgm:t>
        <a:bodyPr/>
        <a:lstStyle/>
        <a:p>
          <a:endParaRPr lang="zh-CN" altLang="en-US" sz="1800" b="1">
            <a:solidFill>
              <a:schemeClr val="bg1"/>
            </a:solidFill>
            <a:latin typeface="微软雅黑" pitchFamily="34" charset="-122"/>
            <a:ea typeface="微软雅黑" pitchFamily="34" charset="-122"/>
          </a:endParaRPr>
        </a:p>
      </dgm:t>
    </dgm:pt>
    <dgm:pt modelId="{ECC72C99-6802-4D54-919B-45C6FC474892}">
      <dgm:prSet phldrT="[文本]" custT="1"/>
      <dgm:spPr>
        <a:solidFill>
          <a:srgbClr val="189A80"/>
        </a:solidFill>
      </dgm:spPr>
      <dgm:t>
        <a:bodyPr/>
        <a:lstStyle/>
        <a:p>
          <a:r>
            <a:rPr lang="zh-CN" altLang="en-US" sz="1800" b="1" dirty="0">
              <a:solidFill>
                <a:schemeClr val="bg1"/>
              </a:solidFill>
              <a:latin typeface="微软雅黑" pitchFamily="34" charset="-122"/>
              <a:ea typeface="微软雅黑" pitchFamily="34" charset="-122"/>
            </a:rPr>
            <a:t>样品采集</a:t>
          </a:r>
        </a:p>
      </dgm:t>
    </dgm:pt>
    <dgm:pt modelId="{AD4C2FA3-00B2-425C-BBD9-BE8F3E81749B}" type="parTrans" cxnId="{73863A6B-CCCA-4804-8808-E0260DD52AE1}">
      <dgm:prSet/>
      <dgm:spPr/>
      <dgm:t>
        <a:bodyPr/>
        <a:lstStyle/>
        <a:p>
          <a:endParaRPr lang="zh-CN" altLang="en-US" sz="1800" b="1">
            <a:solidFill>
              <a:schemeClr val="bg1"/>
            </a:solidFill>
            <a:latin typeface="微软雅黑" pitchFamily="34" charset="-122"/>
            <a:ea typeface="微软雅黑" pitchFamily="34" charset="-122"/>
          </a:endParaRPr>
        </a:p>
      </dgm:t>
    </dgm:pt>
    <dgm:pt modelId="{4616879F-1BFC-4323-8AC9-D9AA750A17CA}" type="sibTrans" cxnId="{73863A6B-CCCA-4804-8808-E0260DD52AE1}">
      <dgm:prSet/>
      <dgm:spPr/>
      <dgm:t>
        <a:bodyPr/>
        <a:lstStyle/>
        <a:p>
          <a:endParaRPr lang="zh-CN" altLang="en-US" sz="1800" b="1">
            <a:solidFill>
              <a:schemeClr val="bg1"/>
            </a:solidFill>
            <a:latin typeface="微软雅黑" pitchFamily="34" charset="-122"/>
            <a:ea typeface="微软雅黑" pitchFamily="34" charset="-122"/>
          </a:endParaRPr>
        </a:p>
      </dgm:t>
    </dgm:pt>
    <dgm:pt modelId="{70772F10-BB09-4340-94E6-44316B77B95D}">
      <dgm:prSet phldrT="[文本]" custT="1"/>
      <dgm:spPr>
        <a:solidFill>
          <a:srgbClr val="F58D76"/>
        </a:solidFill>
      </dgm:spPr>
      <dgm:t>
        <a:bodyPr/>
        <a:lstStyle/>
        <a:p>
          <a:r>
            <a:rPr lang="zh-CN" altLang="en-US" sz="1800" b="1" dirty="0">
              <a:solidFill>
                <a:schemeClr val="bg1"/>
              </a:solidFill>
              <a:latin typeface="微软雅黑" pitchFamily="34" charset="-122"/>
              <a:ea typeface="微软雅黑" pitchFamily="34" charset="-122"/>
            </a:rPr>
            <a:t>结果评价</a:t>
          </a:r>
        </a:p>
      </dgm:t>
    </dgm:pt>
    <dgm:pt modelId="{B000B0B1-2A27-469A-BB19-598F350DD28A}" type="parTrans" cxnId="{21FC9F2F-9971-40C3-AEDC-3F074142AFF1}">
      <dgm:prSet/>
      <dgm:spPr/>
      <dgm:t>
        <a:bodyPr/>
        <a:lstStyle/>
        <a:p>
          <a:endParaRPr lang="zh-CN" altLang="en-US" sz="1800" b="1">
            <a:solidFill>
              <a:schemeClr val="bg1"/>
            </a:solidFill>
            <a:latin typeface="微软雅黑" pitchFamily="34" charset="-122"/>
            <a:ea typeface="微软雅黑" pitchFamily="34" charset="-122"/>
          </a:endParaRPr>
        </a:p>
      </dgm:t>
    </dgm:pt>
    <dgm:pt modelId="{0B458CB9-491B-4604-888F-325662B40FBC}" type="sibTrans" cxnId="{21FC9F2F-9971-40C3-AEDC-3F074142AFF1}">
      <dgm:prSet/>
      <dgm:spPr/>
      <dgm:t>
        <a:bodyPr/>
        <a:lstStyle/>
        <a:p>
          <a:endParaRPr lang="zh-CN" altLang="en-US" sz="1800" b="1">
            <a:solidFill>
              <a:schemeClr val="bg1"/>
            </a:solidFill>
            <a:latin typeface="微软雅黑" pitchFamily="34" charset="-122"/>
            <a:ea typeface="微软雅黑" pitchFamily="34" charset="-122"/>
          </a:endParaRPr>
        </a:p>
      </dgm:t>
    </dgm:pt>
    <dgm:pt modelId="{A940B098-AB5E-4CD9-86DB-AFD6DFEA888B}">
      <dgm:prSet phldrT="[文本]" custT="1"/>
      <dgm:spPr>
        <a:solidFill>
          <a:srgbClr val="377790"/>
        </a:solidFill>
      </dgm:spPr>
      <dgm:t>
        <a:bodyPr/>
        <a:lstStyle/>
        <a:p>
          <a:r>
            <a:rPr lang="zh-CN" altLang="en-US" sz="1800" b="1" dirty="0">
              <a:solidFill>
                <a:schemeClr val="bg1"/>
              </a:solidFill>
              <a:latin typeface="微软雅黑" pitchFamily="34" charset="-122"/>
              <a:ea typeface="微软雅黑" pitchFamily="34" charset="-122"/>
            </a:rPr>
            <a:t>样品运输和保存</a:t>
          </a:r>
        </a:p>
      </dgm:t>
    </dgm:pt>
    <dgm:pt modelId="{CB9C027C-7084-4739-9A75-2A589316BE7D}" type="parTrans" cxnId="{B4B1505A-7222-4BAC-B734-83438732AAF2}">
      <dgm:prSet/>
      <dgm:spPr/>
      <dgm:t>
        <a:bodyPr/>
        <a:lstStyle/>
        <a:p>
          <a:endParaRPr lang="zh-CN" altLang="en-US" sz="1800" b="1">
            <a:solidFill>
              <a:schemeClr val="bg1"/>
            </a:solidFill>
            <a:latin typeface="微软雅黑" pitchFamily="34" charset="-122"/>
            <a:ea typeface="微软雅黑" pitchFamily="34" charset="-122"/>
          </a:endParaRPr>
        </a:p>
      </dgm:t>
    </dgm:pt>
    <dgm:pt modelId="{AE9A7ED6-384B-498B-B388-9CDF075A3513}" type="sibTrans" cxnId="{B4B1505A-7222-4BAC-B734-83438732AAF2}">
      <dgm:prSet/>
      <dgm:spPr/>
      <dgm:t>
        <a:bodyPr/>
        <a:lstStyle/>
        <a:p>
          <a:endParaRPr lang="zh-CN" altLang="en-US" sz="1800" b="1">
            <a:solidFill>
              <a:schemeClr val="bg1"/>
            </a:solidFill>
            <a:latin typeface="微软雅黑" pitchFamily="34" charset="-122"/>
            <a:ea typeface="微软雅黑" pitchFamily="34" charset="-122"/>
          </a:endParaRPr>
        </a:p>
      </dgm:t>
    </dgm:pt>
    <dgm:pt modelId="{F0D82104-0249-40DD-866C-D2E35FDDD126}">
      <dgm:prSet phldrT="[文本]" custT="1"/>
      <dgm:spPr>
        <a:solidFill>
          <a:srgbClr val="686868"/>
        </a:solidFill>
      </dgm:spPr>
      <dgm:t>
        <a:bodyPr/>
        <a:lstStyle/>
        <a:p>
          <a:r>
            <a:rPr lang="zh-CN" altLang="en-US" sz="1800" b="1" dirty="0">
              <a:solidFill>
                <a:schemeClr val="bg1"/>
              </a:solidFill>
              <a:latin typeface="微软雅黑" pitchFamily="34" charset="-122"/>
              <a:ea typeface="微软雅黑" pitchFamily="34" charset="-122"/>
            </a:rPr>
            <a:t>样品测定</a:t>
          </a:r>
        </a:p>
      </dgm:t>
    </dgm:pt>
    <dgm:pt modelId="{2C78EB4D-AF55-4928-ACBD-7D98D61DA2A2}" type="parTrans" cxnId="{AEAA2945-01EA-4F82-9526-0EF5258B031A}">
      <dgm:prSet/>
      <dgm:spPr/>
      <dgm:t>
        <a:bodyPr/>
        <a:lstStyle/>
        <a:p>
          <a:endParaRPr lang="zh-CN" altLang="en-US" sz="1800" b="1">
            <a:solidFill>
              <a:schemeClr val="bg1"/>
            </a:solidFill>
            <a:latin typeface="微软雅黑" pitchFamily="34" charset="-122"/>
            <a:ea typeface="微软雅黑" pitchFamily="34" charset="-122"/>
          </a:endParaRPr>
        </a:p>
      </dgm:t>
    </dgm:pt>
    <dgm:pt modelId="{92561081-9AFE-44B2-8930-0720F719E195}" type="sibTrans" cxnId="{AEAA2945-01EA-4F82-9526-0EF5258B031A}">
      <dgm:prSet/>
      <dgm:spPr/>
      <dgm:t>
        <a:bodyPr/>
        <a:lstStyle/>
        <a:p>
          <a:endParaRPr lang="zh-CN" altLang="en-US" sz="1800" b="1">
            <a:solidFill>
              <a:schemeClr val="bg1"/>
            </a:solidFill>
            <a:latin typeface="微软雅黑" pitchFamily="34" charset="-122"/>
            <a:ea typeface="微软雅黑" pitchFamily="34" charset="-122"/>
          </a:endParaRPr>
        </a:p>
      </dgm:t>
    </dgm:pt>
    <dgm:pt modelId="{ABED8444-EDC0-439D-96A3-12142202B167}">
      <dgm:prSet phldrT="[文本]" custT="1"/>
      <dgm:spPr>
        <a:solidFill>
          <a:srgbClr val="C6780E"/>
        </a:solidFill>
      </dgm:spPr>
      <dgm:t>
        <a:bodyPr/>
        <a:lstStyle/>
        <a:p>
          <a:r>
            <a:rPr lang="zh-CN" altLang="en-US" sz="1800" b="1" dirty="0">
              <a:solidFill>
                <a:schemeClr val="bg1"/>
              </a:solidFill>
              <a:latin typeface="微软雅黑" pitchFamily="34" charset="-122"/>
              <a:ea typeface="微软雅黑" pitchFamily="34" charset="-122"/>
            </a:rPr>
            <a:t>数据处理</a:t>
          </a:r>
        </a:p>
      </dgm:t>
    </dgm:pt>
    <dgm:pt modelId="{5F0CDC3D-C012-4881-9B4D-8E15189439A9}" type="parTrans" cxnId="{F5A7838D-90CE-483E-8F89-6BBBE66C6F73}">
      <dgm:prSet/>
      <dgm:spPr/>
      <dgm:t>
        <a:bodyPr/>
        <a:lstStyle/>
        <a:p>
          <a:endParaRPr lang="zh-CN" altLang="en-US" sz="1800" b="1">
            <a:solidFill>
              <a:schemeClr val="bg1"/>
            </a:solidFill>
            <a:latin typeface="微软雅黑" pitchFamily="34" charset="-122"/>
            <a:ea typeface="微软雅黑" pitchFamily="34" charset="-122"/>
          </a:endParaRPr>
        </a:p>
      </dgm:t>
    </dgm:pt>
    <dgm:pt modelId="{69633DC4-2740-49D0-A97E-4C95DB17854E}" type="sibTrans" cxnId="{F5A7838D-90CE-483E-8F89-6BBBE66C6F73}">
      <dgm:prSet/>
      <dgm:spPr/>
      <dgm:t>
        <a:bodyPr/>
        <a:lstStyle/>
        <a:p>
          <a:endParaRPr lang="zh-CN" altLang="en-US" sz="1800" b="1">
            <a:solidFill>
              <a:schemeClr val="bg1"/>
            </a:solidFill>
            <a:latin typeface="微软雅黑" pitchFamily="34" charset="-122"/>
            <a:ea typeface="微软雅黑" pitchFamily="34" charset="-122"/>
          </a:endParaRPr>
        </a:p>
      </dgm:t>
    </dgm:pt>
    <dgm:pt modelId="{67212E39-79CB-4CD1-B4C0-5EB1349700BE}" type="pres">
      <dgm:prSet presAssocID="{16AC68ED-321F-40FF-ACC5-EB689BF6505C}" presName="CompostProcess" presStyleCnt="0">
        <dgm:presLayoutVars>
          <dgm:dir/>
          <dgm:resizeHandles val="exact"/>
        </dgm:presLayoutVars>
      </dgm:prSet>
      <dgm:spPr/>
    </dgm:pt>
    <dgm:pt modelId="{A55E101E-567D-4944-A57D-B2D2F4E92A7F}" type="pres">
      <dgm:prSet presAssocID="{16AC68ED-321F-40FF-ACC5-EB689BF6505C}" presName="arrow" presStyleLbl="bgShp" presStyleIdx="0" presStyleCnt="1"/>
      <dgm:spPr>
        <a:solidFill>
          <a:srgbClr val="B43500"/>
        </a:solidFill>
      </dgm:spPr>
    </dgm:pt>
    <dgm:pt modelId="{5FE89D85-3B4B-438A-892A-FDE818D6C58F}" type="pres">
      <dgm:prSet presAssocID="{16AC68ED-321F-40FF-ACC5-EB689BF6505C}" presName="linearProcess" presStyleCnt="0"/>
      <dgm:spPr/>
    </dgm:pt>
    <dgm:pt modelId="{3DB91CEF-5641-47D2-BDF8-32AAC24BB0D6}" type="pres">
      <dgm:prSet presAssocID="{E688F416-B80F-42E4-956C-D822FD7702CD}" presName="textNode" presStyleLbl="node1" presStyleIdx="0" presStyleCnt="7">
        <dgm:presLayoutVars>
          <dgm:bulletEnabled val="1"/>
        </dgm:presLayoutVars>
      </dgm:prSet>
      <dgm:spPr/>
      <dgm:t>
        <a:bodyPr/>
        <a:lstStyle/>
        <a:p>
          <a:endParaRPr lang="zh-CN" altLang="en-US"/>
        </a:p>
      </dgm:t>
    </dgm:pt>
    <dgm:pt modelId="{94A2D35F-65BB-408C-8C67-F40817752685}" type="pres">
      <dgm:prSet presAssocID="{49B25D71-7726-4B1C-9C46-7A555AB7EC59}" presName="sibTrans" presStyleCnt="0"/>
      <dgm:spPr/>
    </dgm:pt>
    <dgm:pt modelId="{CE523063-B3E3-429B-A3F0-4D95AF254133}" type="pres">
      <dgm:prSet presAssocID="{401BA13B-85EB-4979-AB3B-58468FA79966}" presName="textNode" presStyleLbl="node1" presStyleIdx="1" presStyleCnt="7">
        <dgm:presLayoutVars>
          <dgm:bulletEnabled val="1"/>
        </dgm:presLayoutVars>
      </dgm:prSet>
      <dgm:spPr/>
      <dgm:t>
        <a:bodyPr/>
        <a:lstStyle/>
        <a:p>
          <a:endParaRPr lang="zh-CN" altLang="en-US"/>
        </a:p>
      </dgm:t>
    </dgm:pt>
    <dgm:pt modelId="{BDC501A6-5152-4EEE-B6E2-8979919A200D}" type="pres">
      <dgm:prSet presAssocID="{82C2D6F1-89BC-4149-B16D-8B519790E774}" presName="sibTrans" presStyleCnt="0"/>
      <dgm:spPr/>
    </dgm:pt>
    <dgm:pt modelId="{421C1776-FF15-49C9-98FC-F57FC0DE6296}" type="pres">
      <dgm:prSet presAssocID="{ECC72C99-6802-4D54-919B-45C6FC474892}" presName="textNode" presStyleLbl="node1" presStyleIdx="2" presStyleCnt="7">
        <dgm:presLayoutVars>
          <dgm:bulletEnabled val="1"/>
        </dgm:presLayoutVars>
      </dgm:prSet>
      <dgm:spPr/>
      <dgm:t>
        <a:bodyPr/>
        <a:lstStyle/>
        <a:p>
          <a:endParaRPr lang="zh-CN" altLang="en-US"/>
        </a:p>
      </dgm:t>
    </dgm:pt>
    <dgm:pt modelId="{D580DF99-68ED-4E8E-AF0C-AF75AD874C1C}" type="pres">
      <dgm:prSet presAssocID="{4616879F-1BFC-4323-8AC9-D9AA750A17CA}" presName="sibTrans" presStyleCnt="0"/>
      <dgm:spPr/>
    </dgm:pt>
    <dgm:pt modelId="{922EA799-0A8F-4B25-A403-212BD6C1E2CC}" type="pres">
      <dgm:prSet presAssocID="{A940B098-AB5E-4CD9-86DB-AFD6DFEA888B}" presName="textNode" presStyleLbl="node1" presStyleIdx="3" presStyleCnt="7">
        <dgm:presLayoutVars>
          <dgm:bulletEnabled val="1"/>
        </dgm:presLayoutVars>
      </dgm:prSet>
      <dgm:spPr/>
      <dgm:t>
        <a:bodyPr/>
        <a:lstStyle/>
        <a:p>
          <a:endParaRPr lang="zh-CN" altLang="en-US"/>
        </a:p>
      </dgm:t>
    </dgm:pt>
    <dgm:pt modelId="{113423E6-FF91-47F3-B209-E5E3EB4E22A0}" type="pres">
      <dgm:prSet presAssocID="{AE9A7ED6-384B-498B-B388-9CDF075A3513}" presName="sibTrans" presStyleCnt="0"/>
      <dgm:spPr/>
    </dgm:pt>
    <dgm:pt modelId="{0B92C9BE-6EBC-4BD9-A2B2-B5A0556313D0}" type="pres">
      <dgm:prSet presAssocID="{F0D82104-0249-40DD-866C-D2E35FDDD126}" presName="textNode" presStyleLbl="node1" presStyleIdx="4" presStyleCnt="7">
        <dgm:presLayoutVars>
          <dgm:bulletEnabled val="1"/>
        </dgm:presLayoutVars>
      </dgm:prSet>
      <dgm:spPr/>
      <dgm:t>
        <a:bodyPr/>
        <a:lstStyle/>
        <a:p>
          <a:endParaRPr lang="zh-CN" altLang="en-US"/>
        </a:p>
      </dgm:t>
    </dgm:pt>
    <dgm:pt modelId="{5EBC5084-BA78-49A1-BE87-E5898970FD9A}" type="pres">
      <dgm:prSet presAssocID="{92561081-9AFE-44B2-8930-0720F719E195}" presName="sibTrans" presStyleCnt="0"/>
      <dgm:spPr/>
    </dgm:pt>
    <dgm:pt modelId="{D908E36B-997B-46A8-9249-BBF90C354E7F}" type="pres">
      <dgm:prSet presAssocID="{ABED8444-EDC0-439D-96A3-12142202B167}" presName="textNode" presStyleLbl="node1" presStyleIdx="5" presStyleCnt="7">
        <dgm:presLayoutVars>
          <dgm:bulletEnabled val="1"/>
        </dgm:presLayoutVars>
      </dgm:prSet>
      <dgm:spPr/>
      <dgm:t>
        <a:bodyPr/>
        <a:lstStyle/>
        <a:p>
          <a:endParaRPr lang="zh-CN" altLang="en-US"/>
        </a:p>
      </dgm:t>
    </dgm:pt>
    <dgm:pt modelId="{7AEDB617-9693-4360-BEC3-BF4D92E34CA4}" type="pres">
      <dgm:prSet presAssocID="{69633DC4-2740-49D0-A97E-4C95DB17854E}" presName="sibTrans" presStyleCnt="0"/>
      <dgm:spPr/>
    </dgm:pt>
    <dgm:pt modelId="{7AAAA7B0-4AFF-41D1-BF07-852821C94BEA}" type="pres">
      <dgm:prSet presAssocID="{70772F10-BB09-4340-94E6-44316B77B95D}" presName="textNode" presStyleLbl="node1" presStyleIdx="6" presStyleCnt="7">
        <dgm:presLayoutVars>
          <dgm:bulletEnabled val="1"/>
        </dgm:presLayoutVars>
      </dgm:prSet>
      <dgm:spPr/>
      <dgm:t>
        <a:bodyPr/>
        <a:lstStyle/>
        <a:p>
          <a:endParaRPr lang="zh-CN" altLang="en-US"/>
        </a:p>
      </dgm:t>
    </dgm:pt>
  </dgm:ptLst>
  <dgm:cxnLst>
    <dgm:cxn modelId="{2D01B25D-0417-4887-B0D1-D76190F7F4BF}" srcId="{16AC68ED-321F-40FF-ACC5-EB689BF6505C}" destId="{401BA13B-85EB-4979-AB3B-58468FA79966}" srcOrd="1" destOrd="0" parTransId="{F5FB8BB0-60B0-4B15-A413-7264B696247D}" sibTransId="{82C2D6F1-89BC-4149-B16D-8B519790E774}"/>
    <dgm:cxn modelId="{21FC9F2F-9971-40C3-AEDC-3F074142AFF1}" srcId="{16AC68ED-321F-40FF-ACC5-EB689BF6505C}" destId="{70772F10-BB09-4340-94E6-44316B77B95D}" srcOrd="6" destOrd="0" parTransId="{B000B0B1-2A27-469A-BB19-598F350DD28A}" sibTransId="{0B458CB9-491B-4604-888F-325662B40FBC}"/>
    <dgm:cxn modelId="{825804EA-8D25-43E3-98DB-A1F408692F25}" type="presOf" srcId="{16AC68ED-321F-40FF-ACC5-EB689BF6505C}" destId="{67212E39-79CB-4CD1-B4C0-5EB1349700BE}" srcOrd="0" destOrd="0" presId="urn:microsoft.com/office/officeart/2005/8/layout/hProcess9#2"/>
    <dgm:cxn modelId="{73863A6B-CCCA-4804-8808-E0260DD52AE1}" srcId="{16AC68ED-321F-40FF-ACC5-EB689BF6505C}" destId="{ECC72C99-6802-4D54-919B-45C6FC474892}" srcOrd="2" destOrd="0" parTransId="{AD4C2FA3-00B2-425C-BBD9-BE8F3E81749B}" sibTransId="{4616879F-1BFC-4323-8AC9-D9AA750A17CA}"/>
    <dgm:cxn modelId="{D2B9E989-E884-40E1-BD74-392CD4CF0AB3}" type="presOf" srcId="{F0D82104-0249-40DD-866C-D2E35FDDD126}" destId="{0B92C9BE-6EBC-4BD9-A2B2-B5A0556313D0}" srcOrd="0" destOrd="0" presId="urn:microsoft.com/office/officeart/2005/8/layout/hProcess9#2"/>
    <dgm:cxn modelId="{E97CAFB1-A1A2-4F97-90CB-F94EDDE6BA81}" type="presOf" srcId="{ECC72C99-6802-4D54-919B-45C6FC474892}" destId="{421C1776-FF15-49C9-98FC-F57FC0DE6296}" srcOrd="0" destOrd="0" presId="urn:microsoft.com/office/officeart/2005/8/layout/hProcess9#2"/>
    <dgm:cxn modelId="{BE0A7547-AAA8-415F-8251-2ACF31C2ACD8}" type="presOf" srcId="{ABED8444-EDC0-439D-96A3-12142202B167}" destId="{D908E36B-997B-46A8-9249-BBF90C354E7F}" srcOrd="0" destOrd="0" presId="urn:microsoft.com/office/officeart/2005/8/layout/hProcess9#2"/>
    <dgm:cxn modelId="{952CBB7C-5331-4730-8810-14580B47A1A6}" srcId="{16AC68ED-321F-40FF-ACC5-EB689BF6505C}" destId="{E688F416-B80F-42E4-956C-D822FD7702CD}" srcOrd="0" destOrd="0" parTransId="{DE706B90-B4B7-4379-8E42-7EAC4F36118F}" sibTransId="{49B25D71-7726-4B1C-9C46-7A555AB7EC59}"/>
    <dgm:cxn modelId="{286ECAC9-708D-4BC5-B59F-609C53D50590}" type="presOf" srcId="{E688F416-B80F-42E4-956C-D822FD7702CD}" destId="{3DB91CEF-5641-47D2-BDF8-32AAC24BB0D6}" srcOrd="0" destOrd="0" presId="urn:microsoft.com/office/officeart/2005/8/layout/hProcess9#2"/>
    <dgm:cxn modelId="{9772FB2B-00B6-4369-9077-8133BE60160D}" type="presOf" srcId="{401BA13B-85EB-4979-AB3B-58468FA79966}" destId="{CE523063-B3E3-429B-A3F0-4D95AF254133}" srcOrd="0" destOrd="0" presId="urn:microsoft.com/office/officeart/2005/8/layout/hProcess9#2"/>
    <dgm:cxn modelId="{0468C9CA-B737-4A15-8C05-CF997698148A}" type="presOf" srcId="{70772F10-BB09-4340-94E6-44316B77B95D}" destId="{7AAAA7B0-4AFF-41D1-BF07-852821C94BEA}" srcOrd="0" destOrd="0" presId="urn:microsoft.com/office/officeart/2005/8/layout/hProcess9#2"/>
    <dgm:cxn modelId="{F5A7838D-90CE-483E-8F89-6BBBE66C6F73}" srcId="{16AC68ED-321F-40FF-ACC5-EB689BF6505C}" destId="{ABED8444-EDC0-439D-96A3-12142202B167}" srcOrd="5" destOrd="0" parTransId="{5F0CDC3D-C012-4881-9B4D-8E15189439A9}" sibTransId="{69633DC4-2740-49D0-A97E-4C95DB17854E}"/>
    <dgm:cxn modelId="{B4B1505A-7222-4BAC-B734-83438732AAF2}" srcId="{16AC68ED-321F-40FF-ACC5-EB689BF6505C}" destId="{A940B098-AB5E-4CD9-86DB-AFD6DFEA888B}" srcOrd="3" destOrd="0" parTransId="{CB9C027C-7084-4739-9A75-2A589316BE7D}" sibTransId="{AE9A7ED6-384B-498B-B388-9CDF075A3513}"/>
    <dgm:cxn modelId="{AEAA2945-01EA-4F82-9526-0EF5258B031A}" srcId="{16AC68ED-321F-40FF-ACC5-EB689BF6505C}" destId="{F0D82104-0249-40DD-866C-D2E35FDDD126}" srcOrd="4" destOrd="0" parTransId="{2C78EB4D-AF55-4928-ACBD-7D98D61DA2A2}" sibTransId="{92561081-9AFE-44B2-8930-0720F719E195}"/>
    <dgm:cxn modelId="{6E98B083-745D-4127-9C66-5DF0B39CC289}" type="presOf" srcId="{A940B098-AB5E-4CD9-86DB-AFD6DFEA888B}" destId="{922EA799-0A8F-4B25-A403-212BD6C1E2CC}" srcOrd="0" destOrd="0" presId="urn:microsoft.com/office/officeart/2005/8/layout/hProcess9#2"/>
    <dgm:cxn modelId="{CE1507DF-D4E0-4768-8535-5B8168E34FE8}" type="presParOf" srcId="{67212E39-79CB-4CD1-B4C0-5EB1349700BE}" destId="{A55E101E-567D-4944-A57D-B2D2F4E92A7F}" srcOrd="0" destOrd="0" presId="urn:microsoft.com/office/officeart/2005/8/layout/hProcess9#2"/>
    <dgm:cxn modelId="{9F878219-C159-4A82-A2ED-6C0C228828DF}" type="presParOf" srcId="{67212E39-79CB-4CD1-B4C0-5EB1349700BE}" destId="{5FE89D85-3B4B-438A-892A-FDE818D6C58F}" srcOrd="1" destOrd="0" presId="urn:microsoft.com/office/officeart/2005/8/layout/hProcess9#2"/>
    <dgm:cxn modelId="{D2E7215C-8542-4320-B4B1-0922279EEC80}" type="presParOf" srcId="{5FE89D85-3B4B-438A-892A-FDE818D6C58F}" destId="{3DB91CEF-5641-47D2-BDF8-32AAC24BB0D6}" srcOrd="0" destOrd="0" presId="urn:microsoft.com/office/officeart/2005/8/layout/hProcess9#2"/>
    <dgm:cxn modelId="{33D30089-77FF-44C1-8D82-3F9E1FBF9D88}" type="presParOf" srcId="{5FE89D85-3B4B-438A-892A-FDE818D6C58F}" destId="{94A2D35F-65BB-408C-8C67-F40817752685}" srcOrd="1" destOrd="0" presId="urn:microsoft.com/office/officeart/2005/8/layout/hProcess9#2"/>
    <dgm:cxn modelId="{240C317A-21E2-4BC9-B04E-5120A96F29B6}" type="presParOf" srcId="{5FE89D85-3B4B-438A-892A-FDE818D6C58F}" destId="{CE523063-B3E3-429B-A3F0-4D95AF254133}" srcOrd="2" destOrd="0" presId="urn:microsoft.com/office/officeart/2005/8/layout/hProcess9#2"/>
    <dgm:cxn modelId="{5B4F39B2-D67B-45DD-A8DE-D7EB0FDF85A3}" type="presParOf" srcId="{5FE89D85-3B4B-438A-892A-FDE818D6C58F}" destId="{BDC501A6-5152-4EEE-B6E2-8979919A200D}" srcOrd="3" destOrd="0" presId="urn:microsoft.com/office/officeart/2005/8/layout/hProcess9#2"/>
    <dgm:cxn modelId="{CE9CE6A0-B4EC-414D-970E-A097FB0C977F}" type="presParOf" srcId="{5FE89D85-3B4B-438A-892A-FDE818D6C58F}" destId="{421C1776-FF15-49C9-98FC-F57FC0DE6296}" srcOrd="4" destOrd="0" presId="urn:microsoft.com/office/officeart/2005/8/layout/hProcess9#2"/>
    <dgm:cxn modelId="{F45F0307-AAF9-42A3-9D7B-E181ECD66DE5}" type="presParOf" srcId="{5FE89D85-3B4B-438A-892A-FDE818D6C58F}" destId="{D580DF99-68ED-4E8E-AF0C-AF75AD874C1C}" srcOrd="5" destOrd="0" presId="urn:microsoft.com/office/officeart/2005/8/layout/hProcess9#2"/>
    <dgm:cxn modelId="{56ACB7EC-40AC-449E-BD22-2BF7BD4EA97C}" type="presParOf" srcId="{5FE89D85-3B4B-438A-892A-FDE818D6C58F}" destId="{922EA799-0A8F-4B25-A403-212BD6C1E2CC}" srcOrd="6" destOrd="0" presId="urn:microsoft.com/office/officeart/2005/8/layout/hProcess9#2"/>
    <dgm:cxn modelId="{993B7D12-D7EB-4CD1-B8DC-3DEFBD354B90}" type="presParOf" srcId="{5FE89D85-3B4B-438A-892A-FDE818D6C58F}" destId="{113423E6-FF91-47F3-B209-E5E3EB4E22A0}" srcOrd="7" destOrd="0" presId="urn:microsoft.com/office/officeart/2005/8/layout/hProcess9#2"/>
    <dgm:cxn modelId="{E44CA004-245D-4453-BF7B-AF73F088E53B}" type="presParOf" srcId="{5FE89D85-3B4B-438A-892A-FDE818D6C58F}" destId="{0B92C9BE-6EBC-4BD9-A2B2-B5A0556313D0}" srcOrd="8" destOrd="0" presId="urn:microsoft.com/office/officeart/2005/8/layout/hProcess9#2"/>
    <dgm:cxn modelId="{0F26B139-4A96-4903-A37E-F136584CF8E1}" type="presParOf" srcId="{5FE89D85-3B4B-438A-892A-FDE818D6C58F}" destId="{5EBC5084-BA78-49A1-BE87-E5898970FD9A}" srcOrd="9" destOrd="0" presId="urn:microsoft.com/office/officeart/2005/8/layout/hProcess9#2"/>
    <dgm:cxn modelId="{F44A63D2-2918-4C8C-8DDB-95BC4C306EE4}" type="presParOf" srcId="{5FE89D85-3B4B-438A-892A-FDE818D6C58F}" destId="{D908E36B-997B-46A8-9249-BBF90C354E7F}" srcOrd="10" destOrd="0" presId="urn:microsoft.com/office/officeart/2005/8/layout/hProcess9#2"/>
    <dgm:cxn modelId="{1BB183F8-A316-43BE-93B7-19FC82DBC801}" type="presParOf" srcId="{5FE89D85-3B4B-438A-892A-FDE818D6C58F}" destId="{7AEDB617-9693-4360-BEC3-BF4D92E34CA4}" srcOrd="11" destOrd="0" presId="urn:microsoft.com/office/officeart/2005/8/layout/hProcess9#2"/>
    <dgm:cxn modelId="{EBEA85D2-20E1-496D-917E-0297F651C015}" type="presParOf" srcId="{5FE89D85-3B4B-438A-892A-FDE818D6C58F}" destId="{7AAAA7B0-4AFF-41D1-BF07-852821C94BEA}" srcOrd="12" destOrd="0" presId="urn:microsoft.com/office/officeart/2005/8/layout/hProcess9#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593221C-58BF-4B4D-89DE-4A852CF7452F}" type="doc">
      <dgm:prSet loTypeId="urn:microsoft.com/office/officeart/2005/8/layout/list1#2" loCatId="list" qsTypeId="urn:microsoft.com/office/officeart/2005/8/quickstyle/simple1#7" qsCatId="simple" csTypeId="urn:microsoft.com/office/officeart/2005/8/colors/accent1_2#7" csCatId="accent1" phldr="1"/>
      <dgm:spPr/>
      <dgm:t>
        <a:bodyPr/>
        <a:lstStyle/>
        <a:p>
          <a:endParaRPr lang="zh-CN" altLang="en-US"/>
        </a:p>
      </dgm:t>
    </dgm:pt>
    <dgm:pt modelId="{895BBAA3-1550-4BD3-96BE-9D9CDF598127}">
      <dgm:prSet phldrT="[文本]" custT="1"/>
      <dgm:spPr>
        <a:solidFill>
          <a:srgbClr val="D24132"/>
        </a:solidFill>
      </dgm:spPr>
      <dgm:t>
        <a:bodyPr/>
        <a:lstStyle/>
        <a:p>
          <a:r>
            <a:rPr lang="zh-CN" altLang="en-US" sz="1800" b="1" dirty="0">
              <a:latin typeface="微软雅黑" pitchFamily="34" charset="-122"/>
              <a:ea typeface="微软雅黑" pitchFamily="34" charset="-122"/>
            </a:rPr>
            <a:t>为废料提供足够和合适的垃圾桶或容器</a:t>
          </a:r>
          <a:endParaRPr lang="zh-CN" altLang="en-US" sz="1800" b="1" dirty="0"/>
        </a:p>
      </dgm:t>
    </dgm:pt>
    <dgm:pt modelId="{C917570F-E960-4946-AB89-D7D8FDF62843}" type="parTrans" cxnId="{FB1FA7E8-B996-4C9A-9A9B-A5E378170CAF}">
      <dgm:prSet/>
      <dgm:spPr/>
      <dgm:t>
        <a:bodyPr/>
        <a:lstStyle/>
        <a:p>
          <a:endParaRPr lang="zh-CN" altLang="en-US" sz="2400" b="1"/>
        </a:p>
      </dgm:t>
    </dgm:pt>
    <dgm:pt modelId="{8BA8144C-8112-4F2A-8F52-A3D6027FDC88}" type="sibTrans" cxnId="{FB1FA7E8-B996-4C9A-9A9B-A5E378170CAF}">
      <dgm:prSet/>
      <dgm:spPr/>
      <dgm:t>
        <a:bodyPr/>
        <a:lstStyle/>
        <a:p>
          <a:endParaRPr lang="zh-CN" altLang="en-US" sz="2400" b="1"/>
        </a:p>
      </dgm:t>
    </dgm:pt>
    <dgm:pt modelId="{712AD74A-457B-4DA7-A8FE-F93C5C9596C3}">
      <dgm:prSet phldrT="[文本]" custT="1"/>
      <dgm:spPr>
        <a:solidFill>
          <a:srgbClr val="189A80"/>
        </a:solidFill>
      </dgm:spPr>
      <dgm:t>
        <a:bodyPr/>
        <a:lstStyle/>
        <a:p>
          <a:r>
            <a:rPr lang="zh-CN" altLang="en-US" sz="1400" b="1" dirty="0">
              <a:latin typeface="微软雅黑" pitchFamily="34" charset="-122"/>
              <a:ea typeface="微软雅黑" pitchFamily="34" charset="-122"/>
            </a:rPr>
            <a:t>存储容器与存放区应标示，危害废料还应张贴危害信息</a:t>
          </a:r>
          <a:endParaRPr lang="zh-CN" altLang="en-US" sz="1400" b="1" dirty="0"/>
        </a:p>
      </dgm:t>
    </dgm:pt>
    <dgm:pt modelId="{FDA2E199-DC8B-4668-A76C-BB146A8CF0DE}" type="parTrans" cxnId="{659B11FF-6EC1-4A1F-9334-D2315B80ADD3}">
      <dgm:prSet/>
      <dgm:spPr/>
      <dgm:t>
        <a:bodyPr/>
        <a:lstStyle/>
        <a:p>
          <a:endParaRPr lang="zh-CN" altLang="en-US" sz="2400" b="1"/>
        </a:p>
      </dgm:t>
    </dgm:pt>
    <dgm:pt modelId="{A5EEE260-39D6-4337-A371-13FF4EA36393}" type="sibTrans" cxnId="{659B11FF-6EC1-4A1F-9334-D2315B80ADD3}">
      <dgm:prSet/>
      <dgm:spPr/>
      <dgm:t>
        <a:bodyPr/>
        <a:lstStyle/>
        <a:p>
          <a:endParaRPr lang="zh-CN" altLang="en-US" sz="2400" b="1"/>
        </a:p>
      </dgm:t>
    </dgm:pt>
    <dgm:pt modelId="{80B3B4A9-2C47-4FC2-A9D5-177FCDB5029C}">
      <dgm:prSet phldrT="[文本]" custT="1"/>
      <dgm:spPr>
        <a:solidFill>
          <a:srgbClr val="377790"/>
        </a:solidFill>
      </dgm:spPr>
      <dgm:t>
        <a:bodyPr/>
        <a:lstStyle/>
        <a:p>
          <a:r>
            <a:rPr lang="zh-CN" altLang="en-US" sz="1800" b="1" dirty="0">
              <a:latin typeface="微软雅黑" pitchFamily="34" charset="-122"/>
              <a:ea typeface="微软雅黑" pitchFamily="34" charset="-122"/>
            </a:rPr>
            <a:t>企业应记录并保存危害废料处理信息</a:t>
          </a:r>
          <a:endParaRPr lang="zh-CN" altLang="en-US" sz="1800" b="1" dirty="0"/>
        </a:p>
      </dgm:t>
    </dgm:pt>
    <dgm:pt modelId="{2E7C7219-CAD8-41C7-9C65-BF28BB23181B}" type="parTrans" cxnId="{F2459BDE-CE5B-4BB2-8406-800DC26B349F}">
      <dgm:prSet/>
      <dgm:spPr/>
      <dgm:t>
        <a:bodyPr/>
        <a:lstStyle/>
        <a:p>
          <a:endParaRPr lang="zh-CN" altLang="en-US" sz="2400" b="1"/>
        </a:p>
      </dgm:t>
    </dgm:pt>
    <dgm:pt modelId="{D64D74A4-F39D-43EB-A702-2A5EFC0953AD}" type="sibTrans" cxnId="{F2459BDE-CE5B-4BB2-8406-800DC26B349F}">
      <dgm:prSet/>
      <dgm:spPr/>
      <dgm:t>
        <a:bodyPr/>
        <a:lstStyle/>
        <a:p>
          <a:endParaRPr lang="zh-CN" altLang="en-US" sz="2400" b="1"/>
        </a:p>
      </dgm:t>
    </dgm:pt>
    <dgm:pt modelId="{8ADB7D2A-F90F-4638-A752-7C44C6B9F7F1}">
      <dgm:prSet phldrT="[文本]" custT="1"/>
      <dgm:spPr>
        <a:solidFill>
          <a:srgbClr val="F09C2A"/>
        </a:solidFill>
      </dgm:spPr>
      <dgm:t>
        <a:bodyPr/>
        <a:lstStyle/>
        <a:p>
          <a:r>
            <a:rPr lang="zh-CN" altLang="en-US" sz="1800" b="1" dirty="0">
              <a:latin typeface="微软雅黑" pitchFamily="34" charset="-122"/>
              <a:ea typeface="微软雅黑" pitchFamily="34" charset="-122"/>
            </a:rPr>
            <a:t>危害废料应与普通废料分开存放</a:t>
          </a:r>
          <a:endParaRPr lang="zh-CN" altLang="en-US" sz="1800" b="1" dirty="0"/>
        </a:p>
      </dgm:t>
    </dgm:pt>
    <dgm:pt modelId="{5C6AD4B7-E883-4F90-82F9-E68850F649DF}" type="parTrans" cxnId="{FFB16050-C564-4988-8404-8CBE96AAE26B}">
      <dgm:prSet/>
      <dgm:spPr/>
      <dgm:t>
        <a:bodyPr/>
        <a:lstStyle/>
        <a:p>
          <a:endParaRPr lang="zh-CN" altLang="en-US" sz="2400" b="1"/>
        </a:p>
      </dgm:t>
    </dgm:pt>
    <dgm:pt modelId="{062F7BBD-0468-4CA4-8032-6132913E7DB2}" type="sibTrans" cxnId="{FFB16050-C564-4988-8404-8CBE96AAE26B}">
      <dgm:prSet/>
      <dgm:spPr/>
      <dgm:t>
        <a:bodyPr/>
        <a:lstStyle/>
        <a:p>
          <a:endParaRPr lang="zh-CN" altLang="en-US" sz="2400" b="1"/>
        </a:p>
      </dgm:t>
    </dgm:pt>
    <dgm:pt modelId="{3F312914-D4D6-47DB-BA24-18BFAE40F74E}" type="pres">
      <dgm:prSet presAssocID="{3593221C-58BF-4B4D-89DE-4A852CF7452F}" presName="linear" presStyleCnt="0">
        <dgm:presLayoutVars>
          <dgm:dir/>
          <dgm:animLvl val="lvl"/>
          <dgm:resizeHandles val="exact"/>
        </dgm:presLayoutVars>
      </dgm:prSet>
      <dgm:spPr/>
      <dgm:t>
        <a:bodyPr/>
        <a:lstStyle/>
        <a:p>
          <a:endParaRPr lang="zh-CN" altLang="en-US"/>
        </a:p>
      </dgm:t>
    </dgm:pt>
    <dgm:pt modelId="{3511DF67-BB2A-4001-B8EE-DF8CFC0F9529}" type="pres">
      <dgm:prSet presAssocID="{895BBAA3-1550-4BD3-96BE-9D9CDF598127}" presName="parentLin" presStyleCnt="0"/>
      <dgm:spPr/>
    </dgm:pt>
    <dgm:pt modelId="{CAA752F8-C7EC-450E-B5ED-F0AD9B977DFB}" type="pres">
      <dgm:prSet presAssocID="{895BBAA3-1550-4BD3-96BE-9D9CDF598127}" presName="parentLeftMargin" presStyleLbl="node1" presStyleIdx="0" presStyleCnt="4"/>
      <dgm:spPr/>
      <dgm:t>
        <a:bodyPr/>
        <a:lstStyle/>
        <a:p>
          <a:endParaRPr lang="zh-CN" altLang="en-US"/>
        </a:p>
      </dgm:t>
    </dgm:pt>
    <dgm:pt modelId="{63888A1F-74CC-4912-92A8-4C98448DCFF4}" type="pres">
      <dgm:prSet presAssocID="{895BBAA3-1550-4BD3-96BE-9D9CDF598127}" presName="parentText" presStyleLbl="node1" presStyleIdx="0" presStyleCnt="4" custScaleY="137875">
        <dgm:presLayoutVars>
          <dgm:chMax val="0"/>
          <dgm:bulletEnabled val="1"/>
        </dgm:presLayoutVars>
      </dgm:prSet>
      <dgm:spPr/>
      <dgm:t>
        <a:bodyPr/>
        <a:lstStyle/>
        <a:p>
          <a:endParaRPr lang="zh-CN" altLang="en-US"/>
        </a:p>
      </dgm:t>
    </dgm:pt>
    <dgm:pt modelId="{AB697D6C-DF49-47D0-88DE-5BA9DD138A83}" type="pres">
      <dgm:prSet presAssocID="{895BBAA3-1550-4BD3-96BE-9D9CDF598127}" presName="negativeSpace" presStyleCnt="0"/>
      <dgm:spPr/>
    </dgm:pt>
    <dgm:pt modelId="{A63B2ABF-D1C7-4ECB-AC85-2549464EFA2C}" type="pres">
      <dgm:prSet presAssocID="{895BBAA3-1550-4BD3-96BE-9D9CDF598127}" presName="childText" presStyleLbl="conFgAcc1" presStyleIdx="0" presStyleCnt="4">
        <dgm:presLayoutVars>
          <dgm:bulletEnabled val="1"/>
        </dgm:presLayoutVars>
      </dgm:prSet>
      <dgm:spPr>
        <a:ln>
          <a:solidFill>
            <a:srgbClr val="D24132"/>
          </a:solidFill>
        </a:ln>
      </dgm:spPr>
    </dgm:pt>
    <dgm:pt modelId="{06FE9B53-8D2C-4D01-AC34-4B47F10D6FFA}" type="pres">
      <dgm:prSet presAssocID="{8BA8144C-8112-4F2A-8F52-A3D6027FDC88}" presName="spaceBetweenRectangles" presStyleCnt="0"/>
      <dgm:spPr/>
    </dgm:pt>
    <dgm:pt modelId="{94075586-651A-48BA-9F4B-B8CA17AAED21}" type="pres">
      <dgm:prSet presAssocID="{8ADB7D2A-F90F-4638-A752-7C44C6B9F7F1}" presName="parentLin" presStyleCnt="0"/>
      <dgm:spPr/>
    </dgm:pt>
    <dgm:pt modelId="{6695C1FC-A46E-4214-AB04-F214DA858156}" type="pres">
      <dgm:prSet presAssocID="{8ADB7D2A-F90F-4638-A752-7C44C6B9F7F1}" presName="parentLeftMargin" presStyleLbl="node1" presStyleIdx="0" presStyleCnt="4"/>
      <dgm:spPr/>
      <dgm:t>
        <a:bodyPr/>
        <a:lstStyle/>
        <a:p>
          <a:endParaRPr lang="zh-CN" altLang="en-US"/>
        </a:p>
      </dgm:t>
    </dgm:pt>
    <dgm:pt modelId="{D243FD90-44C1-4B7E-A877-DC0B78B9C101}" type="pres">
      <dgm:prSet presAssocID="{8ADB7D2A-F90F-4638-A752-7C44C6B9F7F1}" presName="parentText" presStyleLbl="node1" presStyleIdx="1" presStyleCnt="4" custScaleY="137875">
        <dgm:presLayoutVars>
          <dgm:chMax val="0"/>
          <dgm:bulletEnabled val="1"/>
        </dgm:presLayoutVars>
      </dgm:prSet>
      <dgm:spPr/>
      <dgm:t>
        <a:bodyPr/>
        <a:lstStyle/>
        <a:p>
          <a:endParaRPr lang="zh-CN" altLang="en-US"/>
        </a:p>
      </dgm:t>
    </dgm:pt>
    <dgm:pt modelId="{601857BD-EF94-414A-88DA-A5AE3209CB39}" type="pres">
      <dgm:prSet presAssocID="{8ADB7D2A-F90F-4638-A752-7C44C6B9F7F1}" presName="negativeSpace" presStyleCnt="0"/>
      <dgm:spPr/>
    </dgm:pt>
    <dgm:pt modelId="{6F928DF3-9FB8-477D-B1C4-F331E18C0360}" type="pres">
      <dgm:prSet presAssocID="{8ADB7D2A-F90F-4638-A752-7C44C6B9F7F1}" presName="childText" presStyleLbl="conFgAcc1" presStyleIdx="1" presStyleCnt="4">
        <dgm:presLayoutVars>
          <dgm:bulletEnabled val="1"/>
        </dgm:presLayoutVars>
      </dgm:prSet>
      <dgm:spPr>
        <a:noFill/>
        <a:ln>
          <a:solidFill>
            <a:srgbClr val="F09C2A"/>
          </a:solidFill>
        </a:ln>
      </dgm:spPr>
    </dgm:pt>
    <dgm:pt modelId="{8F8768EB-0C14-4CC9-872D-1F4762DA039B}" type="pres">
      <dgm:prSet presAssocID="{062F7BBD-0468-4CA4-8032-6132913E7DB2}" presName="spaceBetweenRectangles" presStyleCnt="0"/>
      <dgm:spPr/>
    </dgm:pt>
    <dgm:pt modelId="{B0648D04-5E87-4B98-B598-F4E21734BDE3}" type="pres">
      <dgm:prSet presAssocID="{712AD74A-457B-4DA7-A8FE-F93C5C9596C3}" presName="parentLin" presStyleCnt="0"/>
      <dgm:spPr/>
    </dgm:pt>
    <dgm:pt modelId="{5EDD2C6F-85FB-4AD0-8186-126720B666A0}" type="pres">
      <dgm:prSet presAssocID="{712AD74A-457B-4DA7-A8FE-F93C5C9596C3}" presName="parentLeftMargin" presStyleLbl="node1" presStyleIdx="1" presStyleCnt="4"/>
      <dgm:spPr/>
      <dgm:t>
        <a:bodyPr/>
        <a:lstStyle/>
        <a:p>
          <a:endParaRPr lang="zh-CN" altLang="en-US"/>
        </a:p>
      </dgm:t>
    </dgm:pt>
    <dgm:pt modelId="{C52F4E5B-0080-4613-9220-C699F805D435}" type="pres">
      <dgm:prSet presAssocID="{712AD74A-457B-4DA7-A8FE-F93C5C9596C3}" presName="parentText" presStyleLbl="node1" presStyleIdx="2" presStyleCnt="4" custScaleY="137875">
        <dgm:presLayoutVars>
          <dgm:chMax val="0"/>
          <dgm:bulletEnabled val="1"/>
        </dgm:presLayoutVars>
      </dgm:prSet>
      <dgm:spPr/>
      <dgm:t>
        <a:bodyPr/>
        <a:lstStyle/>
        <a:p>
          <a:endParaRPr lang="zh-CN" altLang="en-US"/>
        </a:p>
      </dgm:t>
    </dgm:pt>
    <dgm:pt modelId="{E2B5C4B0-A33E-4B7F-9A06-F8078AEC9552}" type="pres">
      <dgm:prSet presAssocID="{712AD74A-457B-4DA7-A8FE-F93C5C9596C3}" presName="negativeSpace" presStyleCnt="0"/>
      <dgm:spPr/>
    </dgm:pt>
    <dgm:pt modelId="{52EFE447-F0FF-408E-BC10-6E1C2D406A40}" type="pres">
      <dgm:prSet presAssocID="{712AD74A-457B-4DA7-A8FE-F93C5C9596C3}" presName="childText" presStyleLbl="conFgAcc1" presStyleIdx="2" presStyleCnt="4">
        <dgm:presLayoutVars>
          <dgm:bulletEnabled val="1"/>
        </dgm:presLayoutVars>
      </dgm:prSet>
      <dgm:spPr>
        <a:ln>
          <a:solidFill>
            <a:srgbClr val="189A80"/>
          </a:solidFill>
        </a:ln>
      </dgm:spPr>
    </dgm:pt>
    <dgm:pt modelId="{F7C4DB33-1D95-4183-943E-AB126E38723E}" type="pres">
      <dgm:prSet presAssocID="{A5EEE260-39D6-4337-A371-13FF4EA36393}" presName="spaceBetweenRectangles" presStyleCnt="0"/>
      <dgm:spPr/>
    </dgm:pt>
    <dgm:pt modelId="{151D87FC-1F16-4799-885E-B2538E4405A8}" type="pres">
      <dgm:prSet presAssocID="{80B3B4A9-2C47-4FC2-A9D5-177FCDB5029C}" presName="parentLin" presStyleCnt="0"/>
      <dgm:spPr/>
    </dgm:pt>
    <dgm:pt modelId="{2053DAF4-1C30-499F-9FD5-B076CE7E32B7}" type="pres">
      <dgm:prSet presAssocID="{80B3B4A9-2C47-4FC2-A9D5-177FCDB5029C}" presName="parentLeftMargin" presStyleLbl="node1" presStyleIdx="2" presStyleCnt="4"/>
      <dgm:spPr/>
      <dgm:t>
        <a:bodyPr/>
        <a:lstStyle/>
        <a:p>
          <a:endParaRPr lang="zh-CN" altLang="en-US"/>
        </a:p>
      </dgm:t>
    </dgm:pt>
    <dgm:pt modelId="{534E0D36-8A9B-43B4-B140-826727036C81}" type="pres">
      <dgm:prSet presAssocID="{80B3B4A9-2C47-4FC2-A9D5-177FCDB5029C}" presName="parentText" presStyleLbl="node1" presStyleIdx="3" presStyleCnt="4" custScaleY="137875">
        <dgm:presLayoutVars>
          <dgm:chMax val="0"/>
          <dgm:bulletEnabled val="1"/>
        </dgm:presLayoutVars>
      </dgm:prSet>
      <dgm:spPr/>
      <dgm:t>
        <a:bodyPr/>
        <a:lstStyle/>
        <a:p>
          <a:endParaRPr lang="zh-CN" altLang="en-US"/>
        </a:p>
      </dgm:t>
    </dgm:pt>
    <dgm:pt modelId="{CA565B82-5FCC-42F0-A1EF-DD2DEDEE7F55}" type="pres">
      <dgm:prSet presAssocID="{80B3B4A9-2C47-4FC2-A9D5-177FCDB5029C}" presName="negativeSpace" presStyleCnt="0"/>
      <dgm:spPr/>
    </dgm:pt>
    <dgm:pt modelId="{28429DA9-C4B8-4875-8AAA-1BBF2B71FAEA}" type="pres">
      <dgm:prSet presAssocID="{80B3B4A9-2C47-4FC2-A9D5-177FCDB5029C}" presName="childText" presStyleLbl="conFgAcc1" presStyleIdx="3" presStyleCnt="4">
        <dgm:presLayoutVars>
          <dgm:bulletEnabled val="1"/>
        </dgm:presLayoutVars>
      </dgm:prSet>
      <dgm:spPr>
        <a:ln>
          <a:solidFill>
            <a:srgbClr val="377790"/>
          </a:solidFill>
        </a:ln>
      </dgm:spPr>
    </dgm:pt>
  </dgm:ptLst>
  <dgm:cxnLst>
    <dgm:cxn modelId="{F62EBE3B-EB8E-44BC-9288-3D322DBAD265}" type="presOf" srcId="{712AD74A-457B-4DA7-A8FE-F93C5C9596C3}" destId="{C52F4E5B-0080-4613-9220-C699F805D435}" srcOrd="1" destOrd="0" presId="urn:microsoft.com/office/officeart/2005/8/layout/list1#2"/>
    <dgm:cxn modelId="{56EBB2ED-7438-4A41-B85F-FBCE980191AA}" type="presOf" srcId="{895BBAA3-1550-4BD3-96BE-9D9CDF598127}" destId="{CAA752F8-C7EC-450E-B5ED-F0AD9B977DFB}" srcOrd="0" destOrd="0" presId="urn:microsoft.com/office/officeart/2005/8/layout/list1#2"/>
    <dgm:cxn modelId="{5476796A-F6B7-473F-8177-F5414104F1A4}" type="presOf" srcId="{895BBAA3-1550-4BD3-96BE-9D9CDF598127}" destId="{63888A1F-74CC-4912-92A8-4C98448DCFF4}" srcOrd="1" destOrd="0" presId="urn:microsoft.com/office/officeart/2005/8/layout/list1#2"/>
    <dgm:cxn modelId="{F2459BDE-CE5B-4BB2-8406-800DC26B349F}" srcId="{3593221C-58BF-4B4D-89DE-4A852CF7452F}" destId="{80B3B4A9-2C47-4FC2-A9D5-177FCDB5029C}" srcOrd="3" destOrd="0" parTransId="{2E7C7219-CAD8-41C7-9C65-BF28BB23181B}" sibTransId="{D64D74A4-F39D-43EB-A702-2A5EFC0953AD}"/>
    <dgm:cxn modelId="{FFB16050-C564-4988-8404-8CBE96AAE26B}" srcId="{3593221C-58BF-4B4D-89DE-4A852CF7452F}" destId="{8ADB7D2A-F90F-4638-A752-7C44C6B9F7F1}" srcOrd="1" destOrd="0" parTransId="{5C6AD4B7-E883-4F90-82F9-E68850F649DF}" sibTransId="{062F7BBD-0468-4CA4-8032-6132913E7DB2}"/>
    <dgm:cxn modelId="{2A8020FC-DC09-46CD-A89D-F97DC64E5C20}" type="presOf" srcId="{8ADB7D2A-F90F-4638-A752-7C44C6B9F7F1}" destId="{D243FD90-44C1-4B7E-A877-DC0B78B9C101}" srcOrd="1" destOrd="0" presId="urn:microsoft.com/office/officeart/2005/8/layout/list1#2"/>
    <dgm:cxn modelId="{A75F1A03-7468-44BF-A5B4-056482805207}" type="presOf" srcId="{8ADB7D2A-F90F-4638-A752-7C44C6B9F7F1}" destId="{6695C1FC-A46E-4214-AB04-F214DA858156}" srcOrd="0" destOrd="0" presId="urn:microsoft.com/office/officeart/2005/8/layout/list1#2"/>
    <dgm:cxn modelId="{E6DC6242-2D11-4BC7-85C9-252804E78910}" type="presOf" srcId="{80B3B4A9-2C47-4FC2-A9D5-177FCDB5029C}" destId="{534E0D36-8A9B-43B4-B140-826727036C81}" srcOrd="1" destOrd="0" presId="urn:microsoft.com/office/officeart/2005/8/layout/list1#2"/>
    <dgm:cxn modelId="{5F628B49-6E32-424B-AFFB-317E32955949}" type="presOf" srcId="{712AD74A-457B-4DA7-A8FE-F93C5C9596C3}" destId="{5EDD2C6F-85FB-4AD0-8186-126720B666A0}" srcOrd="0" destOrd="0" presId="urn:microsoft.com/office/officeart/2005/8/layout/list1#2"/>
    <dgm:cxn modelId="{3A535851-CC3A-4293-8622-FC6F85CA61B4}" type="presOf" srcId="{80B3B4A9-2C47-4FC2-A9D5-177FCDB5029C}" destId="{2053DAF4-1C30-499F-9FD5-B076CE7E32B7}" srcOrd="0" destOrd="0" presId="urn:microsoft.com/office/officeart/2005/8/layout/list1#2"/>
    <dgm:cxn modelId="{659B11FF-6EC1-4A1F-9334-D2315B80ADD3}" srcId="{3593221C-58BF-4B4D-89DE-4A852CF7452F}" destId="{712AD74A-457B-4DA7-A8FE-F93C5C9596C3}" srcOrd="2" destOrd="0" parTransId="{FDA2E199-DC8B-4668-A76C-BB146A8CF0DE}" sibTransId="{A5EEE260-39D6-4337-A371-13FF4EA36393}"/>
    <dgm:cxn modelId="{4C14B2BA-1B1F-4E7B-A751-63240A9AF7A3}" type="presOf" srcId="{3593221C-58BF-4B4D-89DE-4A852CF7452F}" destId="{3F312914-D4D6-47DB-BA24-18BFAE40F74E}" srcOrd="0" destOrd="0" presId="urn:microsoft.com/office/officeart/2005/8/layout/list1#2"/>
    <dgm:cxn modelId="{FB1FA7E8-B996-4C9A-9A9B-A5E378170CAF}" srcId="{3593221C-58BF-4B4D-89DE-4A852CF7452F}" destId="{895BBAA3-1550-4BD3-96BE-9D9CDF598127}" srcOrd="0" destOrd="0" parTransId="{C917570F-E960-4946-AB89-D7D8FDF62843}" sibTransId="{8BA8144C-8112-4F2A-8F52-A3D6027FDC88}"/>
    <dgm:cxn modelId="{F9E65124-9B53-4608-A474-8F9DA0E7D297}" type="presParOf" srcId="{3F312914-D4D6-47DB-BA24-18BFAE40F74E}" destId="{3511DF67-BB2A-4001-B8EE-DF8CFC0F9529}" srcOrd="0" destOrd="0" presId="urn:microsoft.com/office/officeart/2005/8/layout/list1#2"/>
    <dgm:cxn modelId="{5D67FEF7-21BA-48B9-A0D3-60ECAF1394CD}" type="presParOf" srcId="{3511DF67-BB2A-4001-B8EE-DF8CFC0F9529}" destId="{CAA752F8-C7EC-450E-B5ED-F0AD9B977DFB}" srcOrd="0" destOrd="0" presId="urn:microsoft.com/office/officeart/2005/8/layout/list1#2"/>
    <dgm:cxn modelId="{94DB6CB4-51B2-401B-859F-A530E541092F}" type="presParOf" srcId="{3511DF67-BB2A-4001-B8EE-DF8CFC0F9529}" destId="{63888A1F-74CC-4912-92A8-4C98448DCFF4}" srcOrd="1" destOrd="0" presId="urn:microsoft.com/office/officeart/2005/8/layout/list1#2"/>
    <dgm:cxn modelId="{C8CA2284-590A-4AF8-9259-D2DB6E6D7F7A}" type="presParOf" srcId="{3F312914-D4D6-47DB-BA24-18BFAE40F74E}" destId="{AB697D6C-DF49-47D0-88DE-5BA9DD138A83}" srcOrd="1" destOrd="0" presId="urn:microsoft.com/office/officeart/2005/8/layout/list1#2"/>
    <dgm:cxn modelId="{2691FB6B-6B90-4197-95E9-97871CAEA356}" type="presParOf" srcId="{3F312914-D4D6-47DB-BA24-18BFAE40F74E}" destId="{A63B2ABF-D1C7-4ECB-AC85-2549464EFA2C}" srcOrd="2" destOrd="0" presId="urn:microsoft.com/office/officeart/2005/8/layout/list1#2"/>
    <dgm:cxn modelId="{D9AFB90F-250A-4443-95E4-6F803F82FB68}" type="presParOf" srcId="{3F312914-D4D6-47DB-BA24-18BFAE40F74E}" destId="{06FE9B53-8D2C-4D01-AC34-4B47F10D6FFA}" srcOrd="3" destOrd="0" presId="urn:microsoft.com/office/officeart/2005/8/layout/list1#2"/>
    <dgm:cxn modelId="{C56762B4-294B-495A-A3E4-4136D75D0495}" type="presParOf" srcId="{3F312914-D4D6-47DB-BA24-18BFAE40F74E}" destId="{94075586-651A-48BA-9F4B-B8CA17AAED21}" srcOrd="4" destOrd="0" presId="urn:microsoft.com/office/officeart/2005/8/layout/list1#2"/>
    <dgm:cxn modelId="{0E00AD94-0D48-4E0C-89F7-0CDF3D8D5891}" type="presParOf" srcId="{94075586-651A-48BA-9F4B-B8CA17AAED21}" destId="{6695C1FC-A46E-4214-AB04-F214DA858156}" srcOrd="0" destOrd="0" presId="urn:microsoft.com/office/officeart/2005/8/layout/list1#2"/>
    <dgm:cxn modelId="{A5AE0AE3-3321-43D1-B1D1-374AEF1107BE}" type="presParOf" srcId="{94075586-651A-48BA-9F4B-B8CA17AAED21}" destId="{D243FD90-44C1-4B7E-A877-DC0B78B9C101}" srcOrd="1" destOrd="0" presId="urn:microsoft.com/office/officeart/2005/8/layout/list1#2"/>
    <dgm:cxn modelId="{2C572ED3-3B03-4403-9109-BD30FBF53985}" type="presParOf" srcId="{3F312914-D4D6-47DB-BA24-18BFAE40F74E}" destId="{601857BD-EF94-414A-88DA-A5AE3209CB39}" srcOrd="5" destOrd="0" presId="urn:microsoft.com/office/officeart/2005/8/layout/list1#2"/>
    <dgm:cxn modelId="{543B9442-51F2-4AFB-8411-74CD47707821}" type="presParOf" srcId="{3F312914-D4D6-47DB-BA24-18BFAE40F74E}" destId="{6F928DF3-9FB8-477D-B1C4-F331E18C0360}" srcOrd="6" destOrd="0" presId="urn:microsoft.com/office/officeart/2005/8/layout/list1#2"/>
    <dgm:cxn modelId="{5970C0C9-18A0-4E79-BFBA-82346E38B17C}" type="presParOf" srcId="{3F312914-D4D6-47DB-BA24-18BFAE40F74E}" destId="{8F8768EB-0C14-4CC9-872D-1F4762DA039B}" srcOrd="7" destOrd="0" presId="urn:microsoft.com/office/officeart/2005/8/layout/list1#2"/>
    <dgm:cxn modelId="{3A0901BB-B3E4-4626-8D9D-F3B4027C8A04}" type="presParOf" srcId="{3F312914-D4D6-47DB-BA24-18BFAE40F74E}" destId="{B0648D04-5E87-4B98-B598-F4E21734BDE3}" srcOrd="8" destOrd="0" presId="urn:microsoft.com/office/officeart/2005/8/layout/list1#2"/>
    <dgm:cxn modelId="{0EB5C1B0-7FAA-4719-9600-2C21B312D4AF}" type="presParOf" srcId="{B0648D04-5E87-4B98-B598-F4E21734BDE3}" destId="{5EDD2C6F-85FB-4AD0-8186-126720B666A0}" srcOrd="0" destOrd="0" presId="urn:microsoft.com/office/officeart/2005/8/layout/list1#2"/>
    <dgm:cxn modelId="{6CC2D480-1FA2-4C97-A968-DB113F71DD61}" type="presParOf" srcId="{B0648D04-5E87-4B98-B598-F4E21734BDE3}" destId="{C52F4E5B-0080-4613-9220-C699F805D435}" srcOrd="1" destOrd="0" presId="urn:microsoft.com/office/officeart/2005/8/layout/list1#2"/>
    <dgm:cxn modelId="{E6BC0260-951C-4DDF-BF30-5D754AE883A8}" type="presParOf" srcId="{3F312914-D4D6-47DB-BA24-18BFAE40F74E}" destId="{E2B5C4B0-A33E-4B7F-9A06-F8078AEC9552}" srcOrd="9" destOrd="0" presId="urn:microsoft.com/office/officeart/2005/8/layout/list1#2"/>
    <dgm:cxn modelId="{2F6E7C26-9B3C-4C06-9F93-6BDA906070DF}" type="presParOf" srcId="{3F312914-D4D6-47DB-BA24-18BFAE40F74E}" destId="{52EFE447-F0FF-408E-BC10-6E1C2D406A40}" srcOrd="10" destOrd="0" presId="urn:microsoft.com/office/officeart/2005/8/layout/list1#2"/>
    <dgm:cxn modelId="{9A03E1AF-E029-47FD-B4CA-F4BE19F2A293}" type="presParOf" srcId="{3F312914-D4D6-47DB-BA24-18BFAE40F74E}" destId="{F7C4DB33-1D95-4183-943E-AB126E38723E}" srcOrd="11" destOrd="0" presId="urn:microsoft.com/office/officeart/2005/8/layout/list1#2"/>
    <dgm:cxn modelId="{7A3B62D4-F06C-47AC-B5A9-F847B39AE789}" type="presParOf" srcId="{3F312914-D4D6-47DB-BA24-18BFAE40F74E}" destId="{151D87FC-1F16-4799-885E-B2538E4405A8}" srcOrd="12" destOrd="0" presId="urn:microsoft.com/office/officeart/2005/8/layout/list1#2"/>
    <dgm:cxn modelId="{7601394C-8BF7-46B6-8894-336DFC1881D4}" type="presParOf" srcId="{151D87FC-1F16-4799-885E-B2538E4405A8}" destId="{2053DAF4-1C30-499F-9FD5-B076CE7E32B7}" srcOrd="0" destOrd="0" presId="urn:microsoft.com/office/officeart/2005/8/layout/list1#2"/>
    <dgm:cxn modelId="{8C17D23C-1D99-4C1E-A8A8-E62761C1B79F}" type="presParOf" srcId="{151D87FC-1F16-4799-885E-B2538E4405A8}" destId="{534E0D36-8A9B-43B4-B140-826727036C81}" srcOrd="1" destOrd="0" presId="urn:microsoft.com/office/officeart/2005/8/layout/list1#2"/>
    <dgm:cxn modelId="{05AFEBAC-8F22-438B-B99B-D43828158159}" type="presParOf" srcId="{3F312914-D4D6-47DB-BA24-18BFAE40F74E}" destId="{CA565B82-5FCC-42F0-A1EF-DD2DEDEE7F55}" srcOrd="13" destOrd="0" presId="urn:microsoft.com/office/officeart/2005/8/layout/list1#2"/>
    <dgm:cxn modelId="{B13C6B94-3BEF-4BCA-A312-B22E2896ABAB}" type="presParOf" srcId="{3F312914-D4D6-47DB-BA24-18BFAE40F74E}" destId="{28429DA9-C4B8-4875-8AAA-1BBF2B71FAEA}" srcOrd="14" destOrd="0" presId="urn:microsoft.com/office/officeart/2005/8/layout/list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D545269-EC01-41DE-A309-6165947AFF2C}" type="doc">
      <dgm:prSet loTypeId="urn:microsoft.com/office/officeart/2008/layout/VerticalCurvedList#1" loCatId="list" qsTypeId="urn:microsoft.com/office/officeart/2005/8/quickstyle/simple1#8" qsCatId="simple" csTypeId="urn:microsoft.com/office/officeart/2005/8/colors/accent1_2#8" csCatId="accent1" phldr="1"/>
      <dgm:spPr/>
      <dgm:t>
        <a:bodyPr/>
        <a:lstStyle/>
        <a:p>
          <a:endParaRPr lang="zh-CN" altLang="en-US"/>
        </a:p>
      </dgm:t>
    </dgm:pt>
    <dgm:pt modelId="{C07D84C9-96FB-4EC1-90DB-8C54CAB704B5}">
      <dgm:prSet phldrT="[文本]"/>
      <dgm:spPr>
        <a:solidFill>
          <a:srgbClr val="D24132"/>
        </a:solidFill>
      </dgm:spPr>
      <dgm:t>
        <a:bodyPr/>
        <a:lstStyle/>
        <a:p>
          <a:r>
            <a:rPr lang="zh-CN" altLang="en-US" b="1" dirty="0">
              <a:solidFill>
                <a:schemeClr val="bg1"/>
              </a:solidFill>
              <a:latin typeface="微软雅黑" pitchFamily="34" charset="-122"/>
              <a:ea typeface="微软雅黑" pitchFamily="34" charset="-122"/>
            </a:rPr>
            <a:t>废料应定期清理，危害废物应由有资质的承包商回收运输、处置</a:t>
          </a:r>
          <a:endParaRPr lang="zh-CN" altLang="en-US" b="1" dirty="0">
            <a:solidFill>
              <a:schemeClr val="bg1"/>
            </a:solidFill>
          </a:endParaRPr>
        </a:p>
      </dgm:t>
    </dgm:pt>
    <dgm:pt modelId="{531FA63A-9298-4AB9-8AE9-DF5EFB3326E8}" type="parTrans" cxnId="{17EF13D6-E64F-41D7-B450-0D4959BC8ED3}">
      <dgm:prSet/>
      <dgm:spPr/>
      <dgm:t>
        <a:bodyPr/>
        <a:lstStyle/>
        <a:p>
          <a:endParaRPr lang="zh-CN" altLang="en-US" b="1">
            <a:solidFill>
              <a:schemeClr val="bg1"/>
            </a:solidFill>
          </a:endParaRPr>
        </a:p>
      </dgm:t>
    </dgm:pt>
    <dgm:pt modelId="{7F1EAA92-1256-4BB5-8BD9-42864D211D9B}" type="sibTrans" cxnId="{17EF13D6-E64F-41D7-B450-0D4959BC8ED3}">
      <dgm:prSet/>
      <dgm:spPr>
        <a:solidFill>
          <a:srgbClr val="686868"/>
        </a:solidFill>
        <a:ln>
          <a:solidFill>
            <a:srgbClr val="686868"/>
          </a:solidFill>
        </a:ln>
      </dgm:spPr>
      <dgm:t>
        <a:bodyPr/>
        <a:lstStyle/>
        <a:p>
          <a:endParaRPr lang="zh-CN" altLang="en-US" b="1">
            <a:solidFill>
              <a:schemeClr val="bg1"/>
            </a:solidFill>
          </a:endParaRPr>
        </a:p>
      </dgm:t>
    </dgm:pt>
    <dgm:pt modelId="{1CFE8EDC-50FC-42F7-BA20-0A340BF5873F}">
      <dgm:prSet phldrT="[文本]"/>
      <dgm:spPr>
        <a:solidFill>
          <a:srgbClr val="F09C2A"/>
        </a:solidFill>
      </dgm:spPr>
      <dgm:t>
        <a:bodyPr/>
        <a:lstStyle/>
        <a:p>
          <a:r>
            <a:rPr lang="zh-CN" altLang="en-US" b="1" dirty="0">
              <a:solidFill>
                <a:schemeClr val="bg1"/>
              </a:solidFill>
              <a:latin typeface="微软雅黑" pitchFamily="34" charset="-122"/>
              <a:ea typeface="微软雅黑" pitchFamily="34" charset="-122"/>
            </a:rPr>
            <a:t>运输危害废料时，应让运输人了解运载物特性和应急处理方法</a:t>
          </a:r>
          <a:endParaRPr lang="zh-CN" altLang="en-US" b="1" dirty="0">
            <a:solidFill>
              <a:schemeClr val="bg1"/>
            </a:solidFill>
          </a:endParaRPr>
        </a:p>
      </dgm:t>
    </dgm:pt>
    <dgm:pt modelId="{1A98102B-7ABD-4348-93E4-49FC870A19B3}" type="parTrans" cxnId="{B8BB736B-277F-429A-9440-DE253D5E3F02}">
      <dgm:prSet/>
      <dgm:spPr/>
      <dgm:t>
        <a:bodyPr/>
        <a:lstStyle/>
        <a:p>
          <a:endParaRPr lang="zh-CN" altLang="en-US" b="1">
            <a:solidFill>
              <a:schemeClr val="bg1"/>
            </a:solidFill>
          </a:endParaRPr>
        </a:p>
      </dgm:t>
    </dgm:pt>
    <dgm:pt modelId="{DF13B9EE-2F43-410F-B5E9-B9F7E4960FE4}" type="sibTrans" cxnId="{B8BB736B-277F-429A-9440-DE253D5E3F02}">
      <dgm:prSet/>
      <dgm:spPr/>
      <dgm:t>
        <a:bodyPr/>
        <a:lstStyle/>
        <a:p>
          <a:endParaRPr lang="zh-CN" altLang="en-US" b="1">
            <a:solidFill>
              <a:schemeClr val="bg1"/>
            </a:solidFill>
          </a:endParaRPr>
        </a:p>
      </dgm:t>
    </dgm:pt>
    <dgm:pt modelId="{7E4CEC7E-0125-41FC-B3FD-7914561E5B0C}">
      <dgm:prSet phldrT="[文本]"/>
      <dgm:spPr>
        <a:solidFill>
          <a:srgbClr val="189A80"/>
        </a:solidFill>
      </dgm:spPr>
      <dgm:t>
        <a:bodyPr/>
        <a:lstStyle/>
        <a:p>
          <a:r>
            <a:rPr lang="zh-CN" altLang="en-US" b="1" dirty="0">
              <a:solidFill>
                <a:schemeClr val="bg1"/>
              </a:solidFill>
              <a:latin typeface="微软雅黑" pitchFamily="34" charset="-122"/>
              <a:ea typeface="微软雅黑" pitchFamily="34" charset="-122"/>
            </a:rPr>
            <a:t>运载物应张贴相关警告标识</a:t>
          </a:r>
          <a:endParaRPr lang="zh-CN" altLang="en-US" b="1" dirty="0">
            <a:solidFill>
              <a:schemeClr val="bg1"/>
            </a:solidFill>
          </a:endParaRPr>
        </a:p>
      </dgm:t>
    </dgm:pt>
    <dgm:pt modelId="{FFD0ADE3-C2EE-4D4F-8957-04255CE4F372}" type="parTrans" cxnId="{1383BBBA-7DC9-4BBC-BBDD-DBAA5F4BE86C}">
      <dgm:prSet/>
      <dgm:spPr/>
      <dgm:t>
        <a:bodyPr/>
        <a:lstStyle/>
        <a:p>
          <a:endParaRPr lang="zh-CN" altLang="en-US" b="1">
            <a:solidFill>
              <a:schemeClr val="bg1"/>
            </a:solidFill>
          </a:endParaRPr>
        </a:p>
      </dgm:t>
    </dgm:pt>
    <dgm:pt modelId="{F691FFDC-7BCC-4AD2-9ABE-1D1E9DEBB495}" type="sibTrans" cxnId="{1383BBBA-7DC9-4BBC-BBDD-DBAA5F4BE86C}">
      <dgm:prSet/>
      <dgm:spPr/>
      <dgm:t>
        <a:bodyPr/>
        <a:lstStyle/>
        <a:p>
          <a:endParaRPr lang="zh-CN" altLang="en-US" b="1">
            <a:solidFill>
              <a:schemeClr val="bg1"/>
            </a:solidFill>
          </a:endParaRPr>
        </a:p>
      </dgm:t>
    </dgm:pt>
    <dgm:pt modelId="{9FA89FF9-AE2E-46ED-B6B0-C977AA559CF8}" type="pres">
      <dgm:prSet presAssocID="{AD545269-EC01-41DE-A309-6165947AFF2C}" presName="Name0" presStyleCnt="0">
        <dgm:presLayoutVars>
          <dgm:chMax val="7"/>
          <dgm:chPref val="7"/>
          <dgm:dir/>
        </dgm:presLayoutVars>
      </dgm:prSet>
      <dgm:spPr/>
      <dgm:t>
        <a:bodyPr/>
        <a:lstStyle/>
        <a:p>
          <a:endParaRPr lang="zh-CN" altLang="en-US"/>
        </a:p>
      </dgm:t>
    </dgm:pt>
    <dgm:pt modelId="{C1A3F737-4BCE-4288-9169-C1D42A5505F9}" type="pres">
      <dgm:prSet presAssocID="{AD545269-EC01-41DE-A309-6165947AFF2C}" presName="Name1" presStyleCnt="0"/>
      <dgm:spPr/>
    </dgm:pt>
    <dgm:pt modelId="{5A608A20-7D5D-459D-AAE2-BEA8076E9AB8}" type="pres">
      <dgm:prSet presAssocID="{AD545269-EC01-41DE-A309-6165947AFF2C}" presName="cycle" presStyleCnt="0"/>
      <dgm:spPr/>
    </dgm:pt>
    <dgm:pt modelId="{7AF2C806-3777-4E75-8D83-87884A5B14BA}" type="pres">
      <dgm:prSet presAssocID="{AD545269-EC01-41DE-A309-6165947AFF2C}" presName="srcNode" presStyleLbl="node1" presStyleIdx="0" presStyleCnt="3"/>
      <dgm:spPr/>
    </dgm:pt>
    <dgm:pt modelId="{EDA1FFC1-334C-4368-B66E-4B8A011F9E13}" type="pres">
      <dgm:prSet presAssocID="{AD545269-EC01-41DE-A309-6165947AFF2C}" presName="conn" presStyleLbl="parChTrans1D2" presStyleIdx="0" presStyleCnt="1"/>
      <dgm:spPr/>
      <dgm:t>
        <a:bodyPr/>
        <a:lstStyle/>
        <a:p>
          <a:endParaRPr lang="zh-CN" altLang="en-US"/>
        </a:p>
      </dgm:t>
    </dgm:pt>
    <dgm:pt modelId="{DBC89107-1C1A-439D-AB1D-DAA89F6CAEBD}" type="pres">
      <dgm:prSet presAssocID="{AD545269-EC01-41DE-A309-6165947AFF2C}" presName="extraNode" presStyleLbl="node1" presStyleIdx="0" presStyleCnt="3"/>
      <dgm:spPr/>
    </dgm:pt>
    <dgm:pt modelId="{99489A72-2B07-4561-8E06-8D8A6DFFCFA8}" type="pres">
      <dgm:prSet presAssocID="{AD545269-EC01-41DE-A309-6165947AFF2C}" presName="dstNode" presStyleLbl="node1" presStyleIdx="0" presStyleCnt="3"/>
      <dgm:spPr/>
    </dgm:pt>
    <dgm:pt modelId="{17F66F6F-22C2-4080-8D82-00E4C8E7EDC8}" type="pres">
      <dgm:prSet presAssocID="{C07D84C9-96FB-4EC1-90DB-8C54CAB704B5}" presName="text_1" presStyleLbl="node1" presStyleIdx="0" presStyleCnt="3">
        <dgm:presLayoutVars>
          <dgm:bulletEnabled val="1"/>
        </dgm:presLayoutVars>
      </dgm:prSet>
      <dgm:spPr/>
      <dgm:t>
        <a:bodyPr/>
        <a:lstStyle/>
        <a:p>
          <a:endParaRPr lang="zh-CN" altLang="en-US"/>
        </a:p>
      </dgm:t>
    </dgm:pt>
    <dgm:pt modelId="{A5CCADCA-FC15-4E10-B940-D606FC21BBEA}" type="pres">
      <dgm:prSet presAssocID="{C07D84C9-96FB-4EC1-90DB-8C54CAB704B5}" presName="accent_1" presStyleCnt="0"/>
      <dgm:spPr/>
    </dgm:pt>
    <dgm:pt modelId="{972B43A4-D87C-4731-A918-65534AAAE9D2}" type="pres">
      <dgm:prSet presAssocID="{C07D84C9-96FB-4EC1-90DB-8C54CAB704B5}" presName="accentRepeatNode" presStyleLbl="solidFgAcc1" presStyleIdx="0" presStyleCnt="3"/>
      <dgm:spPr>
        <a:ln>
          <a:solidFill>
            <a:srgbClr val="D24132"/>
          </a:solidFill>
        </a:ln>
      </dgm:spPr>
    </dgm:pt>
    <dgm:pt modelId="{388422EE-D36C-4858-A5BD-BB9CB137C49E}" type="pres">
      <dgm:prSet presAssocID="{1CFE8EDC-50FC-42F7-BA20-0A340BF5873F}" presName="text_2" presStyleLbl="node1" presStyleIdx="1" presStyleCnt="3">
        <dgm:presLayoutVars>
          <dgm:bulletEnabled val="1"/>
        </dgm:presLayoutVars>
      </dgm:prSet>
      <dgm:spPr/>
      <dgm:t>
        <a:bodyPr/>
        <a:lstStyle/>
        <a:p>
          <a:endParaRPr lang="zh-CN" altLang="en-US"/>
        </a:p>
      </dgm:t>
    </dgm:pt>
    <dgm:pt modelId="{C074D195-7D4E-42CC-BBEF-01FF57B83ED3}" type="pres">
      <dgm:prSet presAssocID="{1CFE8EDC-50FC-42F7-BA20-0A340BF5873F}" presName="accent_2" presStyleCnt="0"/>
      <dgm:spPr/>
    </dgm:pt>
    <dgm:pt modelId="{649AE9A8-831A-4449-BE4E-BCB35BBE72FB}" type="pres">
      <dgm:prSet presAssocID="{1CFE8EDC-50FC-42F7-BA20-0A340BF5873F}" presName="accentRepeatNode" presStyleLbl="solidFgAcc1" presStyleIdx="1" presStyleCnt="3"/>
      <dgm:spPr>
        <a:ln>
          <a:solidFill>
            <a:srgbClr val="F09C2A"/>
          </a:solidFill>
        </a:ln>
      </dgm:spPr>
    </dgm:pt>
    <dgm:pt modelId="{5126BD55-98C9-4D68-BF2D-E4ECD46ADE00}" type="pres">
      <dgm:prSet presAssocID="{7E4CEC7E-0125-41FC-B3FD-7914561E5B0C}" presName="text_3" presStyleLbl="node1" presStyleIdx="2" presStyleCnt="3">
        <dgm:presLayoutVars>
          <dgm:bulletEnabled val="1"/>
        </dgm:presLayoutVars>
      </dgm:prSet>
      <dgm:spPr/>
      <dgm:t>
        <a:bodyPr/>
        <a:lstStyle/>
        <a:p>
          <a:endParaRPr lang="zh-CN" altLang="en-US"/>
        </a:p>
      </dgm:t>
    </dgm:pt>
    <dgm:pt modelId="{EDE088F9-B5D1-4451-BBF0-BB71FFCD2E46}" type="pres">
      <dgm:prSet presAssocID="{7E4CEC7E-0125-41FC-B3FD-7914561E5B0C}" presName="accent_3" presStyleCnt="0"/>
      <dgm:spPr/>
    </dgm:pt>
    <dgm:pt modelId="{AB21518B-7249-4080-8EC7-3259FCA1E74D}" type="pres">
      <dgm:prSet presAssocID="{7E4CEC7E-0125-41FC-B3FD-7914561E5B0C}" presName="accentRepeatNode" presStyleLbl="solidFgAcc1" presStyleIdx="2" presStyleCnt="3"/>
      <dgm:spPr>
        <a:ln>
          <a:solidFill>
            <a:srgbClr val="189A80"/>
          </a:solidFill>
        </a:ln>
      </dgm:spPr>
    </dgm:pt>
  </dgm:ptLst>
  <dgm:cxnLst>
    <dgm:cxn modelId="{17EF13D6-E64F-41D7-B450-0D4959BC8ED3}" srcId="{AD545269-EC01-41DE-A309-6165947AFF2C}" destId="{C07D84C9-96FB-4EC1-90DB-8C54CAB704B5}" srcOrd="0" destOrd="0" parTransId="{531FA63A-9298-4AB9-8AE9-DF5EFB3326E8}" sibTransId="{7F1EAA92-1256-4BB5-8BD9-42864D211D9B}"/>
    <dgm:cxn modelId="{B1878D01-043E-4300-9702-2CEEB78B6C9B}" type="presOf" srcId="{AD545269-EC01-41DE-A309-6165947AFF2C}" destId="{9FA89FF9-AE2E-46ED-B6B0-C977AA559CF8}" srcOrd="0" destOrd="0" presId="urn:microsoft.com/office/officeart/2008/layout/VerticalCurvedList#1"/>
    <dgm:cxn modelId="{4B63B1DD-0558-4A66-9CD9-C7CA08E7D3D2}" type="presOf" srcId="{7E4CEC7E-0125-41FC-B3FD-7914561E5B0C}" destId="{5126BD55-98C9-4D68-BF2D-E4ECD46ADE00}" srcOrd="0" destOrd="0" presId="urn:microsoft.com/office/officeart/2008/layout/VerticalCurvedList#1"/>
    <dgm:cxn modelId="{97C19A18-E9BF-4DB7-B6E1-32F84680746F}" type="presOf" srcId="{C07D84C9-96FB-4EC1-90DB-8C54CAB704B5}" destId="{17F66F6F-22C2-4080-8D82-00E4C8E7EDC8}" srcOrd="0" destOrd="0" presId="urn:microsoft.com/office/officeart/2008/layout/VerticalCurvedList#1"/>
    <dgm:cxn modelId="{1383BBBA-7DC9-4BBC-BBDD-DBAA5F4BE86C}" srcId="{AD545269-EC01-41DE-A309-6165947AFF2C}" destId="{7E4CEC7E-0125-41FC-B3FD-7914561E5B0C}" srcOrd="2" destOrd="0" parTransId="{FFD0ADE3-C2EE-4D4F-8957-04255CE4F372}" sibTransId="{F691FFDC-7BCC-4AD2-9ABE-1D1E9DEBB495}"/>
    <dgm:cxn modelId="{B8BB736B-277F-429A-9440-DE253D5E3F02}" srcId="{AD545269-EC01-41DE-A309-6165947AFF2C}" destId="{1CFE8EDC-50FC-42F7-BA20-0A340BF5873F}" srcOrd="1" destOrd="0" parTransId="{1A98102B-7ABD-4348-93E4-49FC870A19B3}" sibTransId="{DF13B9EE-2F43-410F-B5E9-B9F7E4960FE4}"/>
    <dgm:cxn modelId="{7C031C94-13E6-4D46-B438-182925474F2B}" type="presOf" srcId="{1CFE8EDC-50FC-42F7-BA20-0A340BF5873F}" destId="{388422EE-D36C-4858-A5BD-BB9CB137C49E}" srcOrd="0" destOrd="0" presId="urn:microsoft.com/office/officeart/2008/layout/VerticalCurvedList#1"/>
    <dgm:cxn modelId="{4DEB2FBF-B170-4EA5-B601-A6AB685214E2}" type="presOf" srcId="{7F1EAA92-1256-4BB5-8BD9-42864D211D9B}" destId="{EDA1FFC1-334C-4368-B66E-4B8A011F9E13}" srcOrd="0" destOrd="0" presId="urn:microsoft.com/office/officeart/2008/layout/VerticalCurvedList#1"/>
    <dgm:cxn modelId="{DA77375F-9FDE-4F70-B6DE-02F98C999878}" type="presParOf" srcId="{9FA89FF9-AE2E-46ED-B6B0-C977AA559CF8}" destId="{C1A3F737-4BCE-4288-9169-C1D42A5505F9}" srcOrd="0" destOrd="0" presId="urn:microsoft.com/office/officeart/2008/layout/VerticalCurvedList#1"/>
    <dgm:cxn modelId="{9A710AC0-2B4A-4B8B-8DBD-7D0650C5CB40}" type="presParOf" srcId="{C1A3F737-4BCE-4288-9169-C1D42A5505F9}" destId="{5A608A20-7D5D-459D-AAE2-BEA8076E9AB8}" srcOrd="0" destOrd="0" presId="urn:microsoft.com/office/officeart/2008/layout/VerticalCurvedList#1"/>
    <dgm:cxn modelId="{739D05B7-1F5A-424E-90CE-428C303CE2A9}" type="presParOf" srcId="{5A608A20-7D5D-459D-AAE2-BEA8076E9AB8}" destId="{7AF2C806-3777-4E75-8D83-87884A5B14BA}" srcOrd="0" destOrd="0" presId="urn:microsoft.com/office/officeart/2008/layout/VerticalCurvedList#1"/>
    <dgm:cxn modelId="{2070876F-BD25-4689-9788-B82D3C9F7D11}" type="presParOf" srcId="{5A608A20-7D5D-459D-AAE2-BEA8076E9AB8}" destId="{EDA1FFC1-334C-4368-B66E-4B8A011F9E13}" srcOrd="1" destOrd="0" presId="urn:microsoft.com/office/officeart/2008/layout/VerticalCurvedList#1"/>
    <dgm:cxn modelId="{A39B79AA-4074-4FC0-A04B-95C37B853B66}" type="presParOf" srcId="{5A608A20-7D5D-459D-AAE2-BEA8076E9AB8}" destId="{DBC89107-1C1A-439D-AB1D-DAA89F6CAEBD}" srcOrd="2" destOrd="0" presId="urn:microsoft.com/office/officeart/2008/layout/VerticalCurvedList#1"/>
    <dgm:cxn modelId="{D782FD73-F5BF-4B7E-86EA-C9CA8138A393}" type="presParOf" srcId="{5A608A20-7D5D-459D-AAE2-BEA8076E9AB8}" destId="{99489A72-2B07-4561-8E06-8D8A6DFFCFA8}" srcOrd="3" destOrd="0" presId="urn:microsoft.com/office/officeart/2008/layout/VerticalCurvedList#1"/>
    <dgm:cxn modelId="{81C23F6B-5182-4819-8197-FBE841072104}" type="presParOf" srcId="{C1A3F737-4BCE-4288-9169-C1D42A5505F9}" destId="{17F66F6F-22C2-4080-8D82-00E4C8E7EDC8}" srcOrd="1" destOrd="0" presId="urn:microsoft.com/office/officeart/2008/layout/VerticalCurvedList#1"/>
    <dgm:cxn modelId="{59D33AA1-02BC-4812-9FDB-04B29C6E4FB0}" type="presParOf" srcId="{C1A3F737-4BCE-4288-9169-C1D42A5505F9}" destId="{A5CCADCA-FC15-4E10-B940-D606FC21BBEA}" srcOrd="2" destOrd="0" presId="urn:microsoft.com/office/officeart/2008/layout/VerticalCurvedList#1"/>
    <dgm:cxn modelId="{9E75F4AA-DBAA-49C3-8417-95F1DF9CDB0D}" type="presParOf" srcId="{A5CCADCA-FC15-4E10-B940-D606FC21BBEA}" destId="{972B43A4-D87C-4731-A918-65534AAAE9D2}" srcOrd="0" destOrd="0" presId="urn:microsoft.com/office/officeart/2008/layout/VerticalCurvedList#1"/>
    <dgm:cxn modelId="{4CFEDBBC-ABEF-4813-BD54-3E1204992911}" type="presParOf" srcId="{C1A3F737-4BCE-4288-9169-C1D42A5505F9}" destId="{388422EE-D36C-4858-A5BD-BB9CB137C49E}" srcOrd="3" destOrd="0" presId="urn:microsoft.com/office/officeart/2008/layout/VerticalCurvedList#1"/>
    <dgm:cxn modelId="{C0D2BD53-616E-4512-823E-44CF4437063C}" type="presParOf" srcId="{C1A3F737-4BCE-4288-9169-C1D42A5505F9}" destId="{C074D195-7D4E-42CC-BBEF-01FF57B83ED3}" srcOrd="4" destOrd="0" presId="urn:microsoft.com/office/officeart/2008/layout/VerticalCurvedList#1"/>
    <dgm:cxn modelId="{35AB3DE4-A3BA-454D-8F88-40DD86B651BC}" type="presParOf" srcId="{C074D195-7D4E-42CC-BBEF-01FF57B83ED3}" destId="{649AE9A8-831A-4449-BE4E-BCB35BBE72FB}" srcOrd="0" destOrd="0" presId="urn:microsoft.com/office/officeart/2008/layout/VerticalCurvedList#1"/>
    <dgm:cxn modelId="{5B75A5C7-40E1-4C2F-95A8-F5CD59983089}" type="presParOf" srcId="{C1A3F737-4BCE-4288-9169-C1D42A5505F9}" destId="{5126BD55-98C9-4D68-BF2D-E4ECD46ADE00}" srcOrd="5" destOrd="0" presId="urn:microsoft.com/office/officeart/2008/layout/VerticalCurvedList#1"/>
    <dgm:cxn modelId="{2DA1FA2C-6370-4EE0-90B2-FCCFDA73EBF5}" type="presParOf" srcId="{C1A3F737-4BCE-4288-9169-C1D42A5505F9}" destId="{EDE088F9-B5D1-4451-BBF0-BB71FFCD2E46}" srcOrd="6" destOrd="0" presId="urn:microsoft.com/office/officeart/2008/layout/VerticalCurvedList#1"/>
    <dgm:cxn modelId="{EF2E3068-E722-45A3-A044-FE54FBDAACBF}" type="presParOf" srcId="{EDE088F9-B5D1-4451-BBF0-BB71FFCD2E46}" destId="{AB21518B-7249-4080-8EC7-3259FCA1E74D}"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23C2AD-6CCE-44C2-9278-83F2638A06E9}" type="doc">
      <dgm:prSet loTypeId="urn:microsoft.com/office/officeart/2005/8/layout/list1#3" loCatId="list" qsTypeId="urn:microsoft.com/office/officeart/2005/8/quickstyle/simple1#9" qsCatId="simple" csTypeId="urn:microsoft.com/office/officeart/2005/8/colors/accent1_2#9" csCatId="accent1" phldr="1"/>
      <dgm:spPr/>
      <dgm:t>
        <a:bodyPr/>
        <a:lstStyle/>
        <a:p>
          <a:endParaRPr lang="zh-CN" altLang="en-US"/>
        </a:p>
      </dgm:t>
    </dgm:pt>
    <dgm:pt modelId="{8797A4E0-D164-48F3-9E0C-4AE7D8F58687}">
      <dgm:prSet phldrT="[文本]" custT="1"/>
      <dgm:spPr>
        <a:solidFill>
          <a:srgbClr val="D24132"/>
        </a:solidFill>
      </dgm:spPr>
      <dgm:t>
        <a:bodyPr/>
        <a:lstStyle/>
        <a:p>
          <a:r>
            <a:rPr lang="zh-CN" altLang="en-US" sz="1600" b="1" dirty="0">
              <a:latin typeface="微软雅黑" pitchFamily="34" charset="-122"/>
              <a:ea typeface="微软雅黑" pitchFamily="34" charset="-122"/>
            </a:rPr>
            <a:t>各类废水分流收集</a:t>
          </a:r>
        </a:p>
      </dgm:t>
    </dgm:pt>
    <dgm:pt modelId="{A7F08D89-948B-49F8-8305-2AA4B18F2B28}" type="parTrans" cxnId="{0F0011D4-3FBC-494E-9B67-D23EEF09AA66}">
      <dgm:prSet/>
      <dgm:spPr/>
      <dgm:t>
        <a:bodyPr/>
        <a:lstStyle/>
        <a:p>
          <a:endParaRPr lang="zh-CN" altLang="en-US" sz="1600" b="1">
            <a:latin typeface="微软雅黑" pitchFamily="34" charset="-122"/>
            <a:ea typeface="微软雅黑" pitchFamily="34" charset="-122"/>
          </a:endParaRPr>
        </a:p>
      </dgm:t>
    </dgm:pt>
    <dgm:pt modelId="{78A98F78-EAF3-4D9E-8082-90107903D449}" type="sibTrans" cxnId="{0F0011D4-3FBC-494E-9B67-D23EEF09AA66}">
      <dgm:prSet/>
      <dgm:spPr/>
      <dgm:t>
        <a:bodyPr/>
        <a:lstStyle/>
        <a:p>
          <a:endParaRPr lang="zh-CN" altLang="en-US" sz="1600" b="1">
            <a:latin typeface="微软雅黑" pitchFamily="34" charset="-122"/>
            <a:ea typeface="微软雅黑" pitchFamily="34" charset="-122"/>
          </a:endParaRPr>
        </a:p>
      </dgm:t>
    </dgm:pt>
    <dgm:pt modelId="{46DF8624-2834-455B-A3A1-23325FAFD57E}">
      <dgm:prSet phldrT="[文本]" custT="1"/>
      <dgm:spPr>
        <a:solidFill>
          <a:srgbClr val="F09C2A"/>
        </a:solidFill>
      </dgm:spPr>
      <dgm:t>
        <a:bodyPr/>
        <a:lstStyle/>
        <a:p>
          <a:r>
            <a:rPr lang="zh-CN" altLang="en-US" sz="1600" b="1" dirty="0">
              <a:latin typeface="微软雅黑" pitchFamily="34" charset="-122"/>
              <a:ea typeface="微软雅黑" pitchFamily="34" charset="-122"/>
            </a:rPr>
            <a:t>集中处理、集中排放</a:t>
          </a:r>
        </a:p>
      </dgm:t>
    </dgm:pt>
    <dgm:pt modelId="{2B86C8AB-25B9-4BEB-97C4-164E7AF25177}" type="parTrans" cxnId="{D4DF370C-04E6-45B1-81D9-202FF6402B9D}">
      <dgm:prSet/>
      <dgm:spPr/>
      <dgm:t>
        <a:bodyPr/>
        <a:lstStyle/>
        <a:p>
          <a:endParaRPr lang="zh-CN" altLang="en-US" sz="1600" b="1">
            <a:latin typeface="微软雅黑" pitchFamily="34" charset="-122"/>
            <a:ea typeface="微软雅黑" pitchFamily="34" charset="-122"/>
          </a:endParaRPr>
        </a:p>
      </dgm:t>
    </dgm:pt>
    <dgm:pt modelId="{F2E48F09-C02F-4B77-8FE8-E690B41AB926}" type="sibTrans" cxnId="{D4DF370C-04E6-45B1-81D9-202FF6402B9D}">
      <dgm:prSet/>
      <dgm:spPr/>
      <dgm:t>
        <a:bodyPr/>
        <a:lstStyle/>
        <a:p>
          <a:endParaRPr lang="zh-CN" altLang="en-US" sz="1600" b="1">
            <a:latin typeface="微软雅黑" pitchFamily="34" charset="-122"/>
            <a:ea typeface="微软雅黑" pitchFamily="34" charset="-122"/>
          </a:endParaRPr>
        </a:p>
      </dgm:t>
    </dgm:pt>
    <dgm:pt modelId="{A4630AEA-EA0D-4EC5-9C36-CA67853453BF}">
      <dgm:prSet phldrT="[文本]" custT="1"/>
      <dgm:spPr>
        <a:solidFill>
          <a:srgbClr val="189A80"/>
        </a:solidFill>
      </dgm:spPr>
      <dgm:t>
        <a:bodyPr/>
        <a:lstStyle/>
        <a:p>
          <a:r>
            <a:rPr lang="zh-CN" altLang="en-US" sz="1600" b="1" dirty="0">
              <a:latin typeface="微软雅黑" pitchFamily="34" charset="-122"/>
              <a:ea typeface="微软雅黑" pitchFamily="34" charset="-122"/>
            </a:rPr>
            <a:t>定时监测、在线监测、送样监测</a:t>
          </a:r>
        </a:p>
      </dgm:t>
    </dgm:pt>
    <dgm:pt modelId="{6A1F7A1A-A650-4601-B542-5B9E44119C8C}" type="parTrans" cxnId="{4585F42F-1B22-4C30-9768-12B5FF0926E7}">
      <dgm:prSet/>
      <dgm:spPr/>
      <dgm:t>
        <a:bodyPr/>
        <a:lstStyle/>
        <a:p>
          <a:endParaRPr lang="zh-CN" altLang="en-US" sz="1600" b="1">
            <a:latin typeface="微软雅黑" pitchFamily="34" charset="-122"/>
            <a:ea typeface="微软雅黑" pitchFamily="34" charset="-122"/>
          </a:endParaRPr>
        </a:p>
      </dgm:t>
    </dgm:pt>
    <dgm:pt modelId="{97A9E0F3-023B-4B5A-96C8-08CAECE70E18}" type="sibTrans" cxnId="{4585F42F-1B22-4C30-9768-12B5FF0926E7}">
      <dgm:prSet/>
      <dgm:spPr/>
      <dgm:t>
        <a:bodyPr/>
        <a:lstStyle/>
        <a:p>
          <a:endParaRPr lang="zh-CN" altLang="en-US" sz="1600" b="1">
            <a:latin typeface="微软雅黑" pitchFamily="34" charset="-122"/>
            <a:ea typeface="微软雅黑" pitchFamily="34" charset="-122"/>
          </a:endParaRPr>
        </a:p>
      </dgm:t>
    </dgm:pt>
    <dgm:pt modelId="{CA9738A7-2BCA-493B-944F-8DDFEC49FE5E}">
      <dgm:prSet phldrT="[文本]" custT="1"/>
      <dgm:spPr>
        <a:solidFill>
          <a:srgbClr val="686868"/>
        </a:solidFill>
      </dgm:spPr>
      <dgm:t>
        <a:bodyPr/>
        <a:lstStyle/>
        <a:p>
          <a:r>
            <a:rPr lang="zh-CN" altLang="en-US" sz="1600" b="1" dirty="0">
              <a:latin typeface="微软雅黑" pitchFamily="34" charset="-122"/>
              <a:ea typeface="微软雅黑" pitchFamily="34" charset="-122"/>
            </a:rPr>
            <a:t>计量排放量，记录排放指标</a:t>
          </a:r>
        </a:p>
      </dgm:t>
    </dgm:pt>
    <dgm:pt modelId="{FBC45879-2B53-4BD9-8EAE-C9C21963AC35}" type="parTrans" cxnId="{57585D5D-7272-4DE1-BD23-DB2B7CDF09D5}">
      <dgm:prSet/>
      <dgm:spPr/>
      <dgm:t>
        <a:bodyPr/>
        <a:lstStyle/>
        <a:p>
          <a:endParaRPr lang="zh-CN" altLang="en-US" sz="1600" b="1">
            <a:latin typeface="微软雅黑" pitchFamily="34" charset="-122"/>
            <a:ea typeface="微软雅黑" pitchFamily="34" charset="-122"/>
          </a:endParaRPr>
        </a:p>
      </dgm:t>
    </dgm:pt>
    <dgm:pt modelId="{ED8DA505-DE64-466D-9E80-D53EA66C3ADA}" type="sibTrans" cxnId="{57585D5D-7272-4DE1-BD23-DB2B7CDF09D5}">
      <dgm:prSet/>
      <dgm:spPr/>
      <dgm:t>
        <a:bodyPr/>
        <a:lstStyle/>
        <a:p>
          <a:endParaRPr lang="zh-CN" altLang="en-US" sz="1600" b="1">
            <a:latin typeface="微软雅黑" pitchFamily="34" charset="-122"/>
            <a:ea typeface="微软雅黑" pitchFamily="34" charset="-122"/>
          </a:endParaRPr>
        </a:p>
      </dgm:t>
    </dgm:pt>
    <dgm:pt modelId="{DD1B3679-6504-4DA7-B4F1-D59662550FF2}">
      <dgm:prSet phldrT="[文本]" custT="1"/>
      <dgm:spPr>
        <a:solidFill>
          <a:srgbClr val="377790"/>
        </a:solidFill>
      </dgm:spPr>
      <dgm:t>
        <a:bodyPr/>
        <a:lstStyle/>
        <a:p>
          <a:r>
            <a:rPr lang="zh-CN" altLang="en-US" sz="1600" b="1" dirty="0">
              <a:latin typeface="微软雅黑" pitchFamily="34" charset="-122"/>
              <a:ea typeface="微软雅黑" pitchFamily="34" charset="-122"/>
            </a:rPr>
            <a:t>全厂废水管道分布图</a:t>
          </a:r>
        </a:p>
      </dgm:t>
    </dgm:pt>
    <dgm:pt modelId="{3604FAAD-2283-45DC-87B7-C23B5B80EC55}" type="parTrans" cxnId="{53F91F85-B2F5-44BE-A704-3292A4D5BFAE}">
      <dgm:prSet/>
      <dgm:spPr/>
      <dgm:t>
        <a:bodyPr/>
        <a:lstStyle/>
        <a:p>
          <a:endParaRPr lang="zh-CN" altLang="en-US" sz="1600" b="1">
            <a:latin typeface="微软雅黑" pitchFamily="34" charset="-122"/>
            <a:ea typeface="微软雅黑" pitchFamily="34" charset="-122"/>
          </a:endParaRPr>
        </a:p>
      </dgm:t>
    </dgm:pt>
    <dgm:pt modelId="{01601C3D-5A02-4E7F-904D-7C214027E5BA}" type="sibTrans" cxnId="{53F91F85-B2F5-44BE-A704-3292A4D5BFAE}">
      <dgm:prSet/>
      <dgm:spPr/>
      <dgm:t>
        <a:bodyPr/>
        <a:lstStyle/>
        <a:p>
          <a:endParaRPr lang="zh-CN" altLang="en-US" sz="1600" b="1">
            <a:latin typeface="微软雅黑" pitchFamily="34" charset="-122"/>
            <a:ea typeface="微软雅黑" pitchFamily="34" charset="-122"/>
          </a:endParaRPr>
        </a:p>
      </dgm:t>
    </dgm:pt>
    <dgm:pt modelId="{697A32AA-AFB0-42A3-B25D-07C7F02231F0}" type="pres">
      <dgm:prSet presAssocID="{F823C2AD-6CCE-44C2-9278-83F2638A06E9}" presName="linear" presStyleCnt="0">
        <dgm:presLayoutVars>
          <dgm:dir/>
          <dgm:animLvl val="lvl"/>
          <dgm:resizeHandles val="exact"/>
        </dgm:presLayoutVars>
      </dgm:prSet>
      <dgm:spPr/>
      <dgm:t>
        <a:bodyPr/>
        <a:lstStyle/>
        <a:p>
          <a:endParaRPr lang="zh-CN" altLang="en-US"/>
        </a:p>
      </dgm:t>
    </dgm:pt>
    <dgm:pt modelId="{4D66B2A0-7771-4ABB-9A6D-422BC3B2921C}" type="pres">
      <dgm:prSet presAssocID="{8797A4E0-D164-48F3-9E0C-4AE7D8F58687}" presName="parentLin" presStyleCnt="0"/>
      <dgm:spPr/>
    </dgm:pt>
    <dgm:pt modelId="{EDFD5010-9323-4627-BBBD-06A970B41F91}" type="pres">
      <dgm:prSet presAssocID="{8797A4E0-D164-48F3-9E0C-4AE7D8F58687}" presName="parentLeftMargin" presStyleLbl="node1" presStyleIdx="0" presStyleCnt="5"/>
      <dgm:spPr/>
      <dgm:t>
        <a:bodyPr/>
        <a:lstStyle/>
        <a:p>
          <a:endParaRPr lang="zh-CN" altLang="en-US"/>
        </a:p>
      </dgm:t>
    </dgm:pt>
    <dgm:pt modelId="{E1E343D0-1B75-4DD5-ADA3-16D894000AD0}" type="pres">
      <dgm:prSet presAssocID="{8797A4E0-D164-48F3-9E0C-4AE7D8F58687}" presName="parentText" presStyleLbl="node1" presStyleIdx="0" presStyleCnt="5" custLinFactNeighborX="2262" custLinFactNeighborY="-8938">
        <dgm:presLayoutVars>
          <dgm:chMax val="0"/>
          <dgm:bulletEnabled val="1"/>
        </dgm:presLayoutVars>
      </dgm:prSet>
      <dgm:spPr/>
      <dgm:t>
        <a:bodyPr/>
        <a:lstStyle/>
        <a:p>
          <a:endParaRPr lang="zh-CN" altLang="en-US"/>
        </a:p>
      </dgm:t>
    </dgm:pt>
    <dgm:pt modelId="{6E4D5CFA-C13E-4A21-BE3E-477C63464FA6}" type="pres">
      <dgm:prSet presAssocID="{8797A4E0-D164-48F3-9E0C-4AE7D8F58687}" presName="negativeSpace" presStyleCnt="0"/>
      <dgm:spPr/>
    </dgm:pt>
    <dgm:pt modelId="{E3526387-C534-43C6-951A-6AADCA6CA49F}" type="pres">
      <dgm:prSet presAssocID="{8797A4E0-D164-48F3-9E0C-4AE7D8F58687}" presName="childText" presStyleLbl="conFgAcc1" presStyleIdx="0" presStyleCnt="5">
        <dgm:presLayoutVars>
          <dgm:bulletEnabled val="1"/>
        </dgm:presLayoutVars>
      </dgm:prSet>
      <dgm:spPr>
        <a:ln>
          <a:solidFill>
            <a:srgbClr val="D24132"/>
          </a:solidFill>
        </a:ln>
      </dgm:spPr>
    </dgm:pt>
    <dgm:pt modelId="{1D40786D-8B09-4440-8F65-8DB25478B176}" type="pres">
      <dgm:prSet presAssocID="{78A98F78-EAF3-4D9E-8082-90107903D449}" presName="spaceBetweenRectangles" presStyleCnt="0"/>
      <dgm:spPr/>
    </dgm:pt>
    <dgm:pt modelId="{4C1BED25-5F37-4B86-A43D-546DD5BB4BFC}" type="pres">
      <dgm:prSet presAssocID="{46DF8624-2834-455B-A3A1-23325FAFD57E}" presName="parentLin" presStyleCnt="0"/>
      <dgm:spPr/>
    </dgm:pt>
    <dgm:pt modelId="{7AF1A57C-E729-4D29-BA6B-B6FE129B225B}" type="pres">
      <dgm:prSet presAssocID="{46DF8624-2834-455B-A3A1-23325FAFD57E}" presName="parentLeftMargin" presStyleLbl="node1" presStyleIdx="0" presStyleCnt="5"/>
      <dgm:spPr/>
      <dgm:t>
        <a:bodyPr/>
        <a:lstStyle/>
        <a:p>
          <a:endParaRPr lang="zh-CN" altLang="en-US"/>
        </a:p>
      </dgm:t>
    </dgm:pt>
    <dgm:pt modelId="{CB5FEE36-9935-4CA2-9643-1E104A6FBB02}" type="pres">
      <dgm:prSet presAssocID="{46DF8624-2834-455B-A3A1-23325FAFD57E}" presName="parentText" presStyleLbl="node1" presStyleIdx="1" presStyleCnt="5" custLinFactNeighborX="2262" custLinFactNeighborY="-9256">
        <dgm:presLayoutVars>
          <dgm:chMax val="0"/>
          <dgm:bulletEnabled val="1"/>
        </dgm:presLayoutVars>
      </dgm:prSet>
      <dgm:spPr/>
      <dgm:t>
        <a:bodyPr/>
        <a:lstStyle/>
        <a:p>
          <a:endParaRPr lang="zh-CN" altLang="en-US"/>
        </a:p>
      </dgm:t>
    </dgm:pt>
    <dgm:pt modelId="{22ED423F-CF24-4731-8257-69D92869C076}" type="pres">
      <dgm:prSet presAssocID="{46DF8624-2834-455B-A3A1-23325FAFD57E}" presName="negativeSpace" presStyleCnt="0"/>
      <dgm:spPr/>
    </dgm:pt>
    <dgm:pt modelId="{3D083880-9EFE-41D5-AE37-445936AD493F}" type="pres">
      <dgm:prSet presAssocID="{46DF8624-2834-455B-A3A1-23325FAFD57E}" presName="childText" presStyleLbl="conFgAcc1" presStyleIdx="1" presStyleCnt="5">
        <dgm:presLayoutVars>
          <dgm:bulletEnabled val="1"/>
        </dgm:presLayoutVars>
      </dgm:prSet>
      <dgm:spPr>
        <a:ln>
          <a:solidFill>
            <a:srgbClr val="F09C2A"/>
          </a:solidFill>
        </a:ln>
      </dgm:spPr>
    </dgm:pt>
    <dgm:pt modelId="{EC1ECF0A-FA21-4858-8E1E-F1C473C4EBFE}" type="pres">
      <dgm:prSet presAssocID="{F2E48F09-C02F-4B77-8FE8-E690B41AB926}" presName="spaceBetweenRectangles" presStyleCnt="0"/>
      <dgm:spPr/>
    </dgm:pt>
    <dgm:pt modelId="{33BF7BAF-CE97-4591-A400-76F454796B49}" type="pres">
      <dgm:prSet presAssocID="{A4630AEA-EA0D-4EC5-9C36-CA67853453BF}" presName="parentLin" presStyleCnt="0"/>
      <dgm:spPr/>
    </dgm:pt>
    <dgm:pt modelId="{5298F7A3-3E5B-4899-879C-DF92B2CFEF8C}" type="pres">
      <dgm:prSet presAssocID="{A4630AEA-EA0D-4EC5-9C36-CA67853453BF}" presName="parentLeftMargin" presStyleLbl="node1" presStyleIdx="1" presStyleCnt="5"/>
      <dgm:spPr/>
      <dgm:t>
        <a:bodyPr/>
        <a:lstStyle/>
        <a:p>
          <a:endParaRPr lang="zh-CN" altLang="en-US"/>
        </a:p>
      </dgm:t>
    </dgm:pt>
    <dgm:pt modelId="{1F6B8E2F-9216-4467-A712-D91B99CC101F}" type="pres">
      <dgm:prSet presAssocID="{A4630AEA-EA0D-4EC5-9C36-CA67853453BF}" presName="parentText" presStyleLbl="node1" presStyleIdx="2" presStyleCnt="5" custLinFactNeighborX="2262" custLinFactNeighborY="-9256">
        <dgm:presLayoutVars>
          <dgm:chMax val="0"/>
          <dgm:bulletEnabled val="1"/>
        </dgm:presLayoutVars>
      </dgm:prSet>
      <dgm:spPr/>
      <dgm:t>
        <a:bodyPr/>
        <a:lstStyle/>
        <a:p>
          <a:endParaRPr lang="zh-CN" altLang="en-US"/>
        </a:p>
      </dgm:t>
    </dgm:pt>
    <dgm:pt modelId="{E765C3FF-8BDE-4935-98B2-313B855FA92D}" type="pres">
      <dgm:prSet presAssocID="{A4630AEA-EA0D-4EC5-9C36-CA67853453BF}" presName="negativeSpace" presStyleCnt="0"/>
      <dgm:spPr/>
    </dgm:pt>
    <dgm:pt modelId="{19469644-6E90-4209-A7CD-343291D9080A}" type="pres">
      <dgm:prSet presAssocID="{A4630AEA-EA0D-4EC5-9C36-CA67853453BF}" presName="childText" presStyleLbl="conFgAcc1" presStyleIdx="2" presStyleCnt="5">
        <dgm:presLayoutVars>
          <dgm:bulletEnabled val="1"/>
        </dgm:presLayoutVars>
      </dgm:prSet>
      <dgm:spPr>
        <a:ln>
          <a:solidFill>
            <a:srgbClr val="189A80"/>
          </a:solidFill>
        </a:ln>
      </dgm:spPr>
    </dgm:pt>
    <dgm:pt modelId="{A1B48D13-056F-4403-8B9B-2D619225AE73}" type="pres">
      <dgm:prSet presAssocID="{97A9E0F3-023B-4B5A-96C8-08CAECE70E18}" presName="spaceBetweenRectangles" presStyleCnt="0"/>
      <dgm:spPr/>
    </dgm:pt>
    <dgm:pt modelId="{4E4E7676-C736-4029-8F9F-95C175699CEC}" type="pres">
      <dgm:prSet presAssocID="{DD1B3679-6504-4DA7-B4F1-D59662550FF2}" presName="parentLin" presStyleCnt="0"/>
      <dgm:spPr/>
    </dgm:pt>
    <dgm:pt modelId="{113C4472-B5F9-49C8-A014-FDEEAD0CDAA1}" type="pres">
      <dgm:prSet presAssocID="{DD1B3679-6504-4DA7-B4F1-D59662550FF2}" presName="parentLeftMargin" presStyleLbl="node1" presStyleIdx="2" presStyleCnt="5"/>
      <dgm:spPr/>
      <dgm:t>
        <a:bodyPr/>
        <a:lstStyle/>
        <a:p>
          <a:endParaRPr lang="zh-CN" altLang="en-US"/>
        </a:p>
      </dgm:t>
    </dgm:pt>
    <dgm:pt modelId="{02D0705C-C5C6-441E-B267-46CB74EFD386}" type="pres">
      <dgm:prSet presAssocID="{DD1B3679-6504-4DA7-B4F1-D59662550FF2}" presName="parentText" presStyleLbl="node1" presStyleIdx="3" presStyleCnt="5" custLinFactNeighborX="2262" custLinFactNeighborY="-9256">
        <dgm:presLayoutVars>
          <dgm:chMax val="0"/>
          <dgm:bulletEnabled val="1"/>
        </dgm:presLayoutVars>
      </dgm:prSet>
      <dgm:spPr/>
      <dgm:t>
        <a:bodyPr/>
        <a:lstStyle/>
        <a:p>
          <a:endParaRPr lang="zh-CN" altLang="en-US"/>
        </a:p>
      </dgm:t>
    </dgm:pt>
    <dgm:pt modelId="{060BA9FE-2E88-43E2-8478-E1EEBEDE4F83}" type="pres">
      <dgm:prSet presAssocID="{DD1B3679-6504-4DA7-B4F1-D59662550FF2}" presName="negativeSpace" presStyleCnt="0"/>
      <dgm:spPr/>
    </dgm:pt>
    <dgm:pt modelId="{4DE60C98-F683-4011-8D3D-4E46A25F5515}" type="pres">
      <dgm:prSet presAssocID="{DD1B3679-6504-4DA7-B4F1-D59662550FF2}" presName="childText" presStyleLbl="conFgAcc1" presStyleIdx="3" presStyleCnt="5">
        <dgm:presLayoutVars>
          <dgm:bulletEnabled val="1"/>
        </dgm:presLayoutVars>
      </dgm:prSet>
      <dgm:spPr>
        <a:ln>
          <a:solidFill>
            <a:srgbClr val="377790"/>
          </a:solidFill>
        </a:ln>
      </dgm:spPr>
    </dgm:pt>
    <dgm:pt modelId="{5C4C4074-DAC0-4F36-B2BC-A6E39C022312}" type="pres">
      <dgm:prSet presAssocID="{01601C3D-5A02-4E7F-904D-7C214027E5BA}" presName="spaceBetweenRectangles" presStyleCnt="0"/>
      <dgm:spPr/>
    </dgm:pt>
    <dgm:pt modelId="{5B7E6CA4-15E2-4586-94E9-8324B74CE6E3}" type="pres">
      <dgm:prSet presAssocID="{CA9738A7-2BCA-493B-944F-8DDFEC49FE5E}" presName="parentLin" presStyleCnt="0"/>
      <dgm:spPr/>
    </dgm:pt>
    <dgm:pt modelId="{474C0571-2313-4BA1-BD2A-6BEEB6BE468E}" type="pres">
      <dgm:prSet presAssocID="{CA9738A7-2BCA-493B-944F-8DDFEC49FE5E}" presName="parentLeftMargin" presStyleLbl="node1" presStyleIdx="3" presStyleCnt="5"/>
      <dgm:spPr/>
      <dgm:t>
        <a:bodyPr/>
        <a:lstStyle/>
        <a:p>
          <a:endParaRPr lang="zh-CN" altLang="en-US"/>
        </a:p>
      </dgm:t>
    </dgm:pt>
    <dgm:pt modelId="{8F9E0828-AC6F-4F20-8FE9-77CA1E162262}" type="pres">
      <dgm:prSet presAssocID="{CA9738A7-2BCA-493B-944F-8DDFEC49FE5E}" presName="parentText" presStyleLbl="node1" presStyleIdx="4" presStyleCnt="5" custLinFactNeighborX="2262" custLinFactNeighborY="-9256">
        <dgm:presLayoutVars>
          <dgm:chMax val="0"/>
          <dgm:bulletEnabled val="1"/>
        </dgm:presLayoutVars>
      </dgm:prSet>
      <dgm:spPr/>
      <dgm:t>
        <a:bodyPr/>
        <a:lstStyle/>
        <a:p>
          <a:endParaRPr lang="zh-CN" altLang="en-US"/>
        </a:p>
      </dgm:t>
    </dgm:pt>
    <dgm:pt modelId="{59809BF3-D3DB-4FC8-B876-41C89CD1C603}" type="pres">
      <dgm:prSet presAssocID="{CA9738A7-2BCA-493B-944F-8DDFEC49FE5E}" presName="negativeSpace" presStyleCnt="0"/>
      <dgm:spPr/>
    </dgm:pt>
    <dgm:pt modelId="{37248C4C-5BF0-4972-B85A-61816AF5960A}" type="pres">
      <dgm:prSet presAssocID="{CA9738A7-2BCA-493B-944F-8DDFEC49FE5E}" presName="childText" presStyleLbl="conFgAcc1" presStyleIdx="4" presStyleCnt="5">
        <dgm:presLayoutVars>
          <dgm:bulletEnabled val="1"/>
        </dgm:presLayoutVars>
      </dgm:prSet>
      <dgm:spPr>
        <a:ln>
          <a:solidFill>
            <a:srgbClr val="686868"/>
          </a:solidFill>
        </a:ln>
      </dgm:spPr>
    </dgm:pt>
  </dgm:ptLst>
  <dgm:cxnLst>
    <dgm:cxn modelId="{DC6778A9-BC8A-44F6-8772-00D4E8B81B19}" type="presOf" srcId="{CA9738A7-2BCA-493B-944F-8DDFEC49FE5E}" destId="{474C0571-2313-4BA1-BD2A-6BEEB6BE468E}" srcOrd="0" destOrd="0" presId="urn:microsoft.com/office/officeart/2005/8/layout/list1#3"/>
    <dgm:cxn modelId="{D4DF370C-04E6-45B1-81D9-202FF6402B9D}" srcId="{F823C2AD-6CCE-44C2-9278-83F2638A06E9}" destId="{46DF8624-2834-455B-A3A1-23325FAFD57E}" srcOrd="1" destOrd="0" parTransId="{2B86C8AB-25B9-4BEB-97C4-164E7AF25177}" sibTransId="{F2E48F09-C02F-4B77-8FE8-E690B41AB926}"/>
    <dgm:cxn modelId="{62036E0B-F7BC-4A78-9692-094701ABC0AD}" type="presOf" srcId="{46DF8624-2834-455B-A3A1-23325FAFD57E}" destId="{CB5FEE36-9935-4CA2-9643-1E104A6FBB02}" srcOrd="1" destOrd="0" presId="urn:microsoft.com/office/officeart/2005/8/layout/list1#3"/>
    <dgm:cxn modelId="{9C532560-3CD0-48B3-9F85-22241372811C}" type="presOf" srcId="{DD1B3679-6504-4DA7-B4F1-D59662550FF2}" destId="{02D0705C-C5C6-441E-B267-46CB74EFD386}" srcOrd="1" destOrd="0" presId="urn:microsoft.com/office/officeart/2005/8/layout/list1#3"/>
    <dgm:cxn modelId="{530765F5-B744-41CA-9E8A-29372C4834B1}" type="presOf" srcId="{A4630AEA-EA0D-4EC5-9C36-CA67853453BF}" destId="{5298F7A3-3E5B-4899-879C-DF92B2CFEF8C}" srcOrd="0" destOrd="0" presId="urn:microsoft.com/office/officeart/2005/8/layout/list1#3"/>
    <dgm:cxn modelId="{4585F42F-1B22-4C30-9768-12B5FF0926E7}" srcId="{F823C2AD-6CCE-44C2-9278-83F2638A06E9}" destId="{A4630AEA-EA0D-4EC5-9C36-CA67853453BF}" srcOrd="2" destOrd="0" parTransId="{6A1F7A1A-A650-4601-B542-5B9E44119C8C}" sibTransId="{97A9E0F3-023B-4B5A-96C8-08CAECE70E18}"/>
    <dgm:cxn modelId="{0F0011D4-3FBC-494E-9B67-D23EEF09AA66}" srcId="{F823C2AD-6CCE-44C2-9278-83F2638A06E9}" destId="{8797A4E0-D164-48F3-9E0C-4AE7D8F58687}" srcOrd="0" destOrd="0" parTransId="{A7F08D89-948B-49F8-8305-2AA4B18F2B28}" sibTransId="{78A98F78-EAF3-4D9E-8082-90107903D449}"/>
    <dgm:cxn modelId="{9992E7D6-533D-40C6-B88C-8D8DB04D504D}" type="presOf" srcId="{A4630AEA-EA0D-4EC5-9C36-CA67853453BF}" destId="{1F6B8E2F-9216-4467-A712-D91B99CC101F}" srcOrd="1" destOrd="0" presId="urn:microsoft.com/office/officeart/2005/8/layout/list1#3"/>
    <dgm:cxn modelId="{53F91F85-B2F5-44BE-A704-3292A4D5BFAE}" srcId="{F823C2AD-6CCE-44C2-9278-83F2638A06E9}" destId="{DD1B3679-6504-4DA7-B4F1-D59662550FF2}" srcOrd="3" destOrd="0" parTransId="{3604FAAD-2283-45DC-87B7-C23B5B80EC55}" sibTransId="{01601C3D-5A02-4E7F-904D-7C214027E5BA}"/>
    <dgm:cxn modelId="{2D99416F-B415-464E-860F-31063778B8AA}" type="presOf" srcId="{DD1B3679-6504-4DA7-B4F1-D59662550FF2}" destId="{113C4472-B5F9-49C8-A014-FDEEAD0CDAA1}" srcOrd="0" destOrd="0" presId="urn:microsoft.com/office/officeart/2005/8/layout/list1#3"/>
    <dgm:cxn modelId="{254ABCDF-7D87-47A0-AEE1-5E567B8F60A3}" type="presOf" srcId="{8797A4E0-D164-48F3-9E0C-4AE7D8F58687}" destId="{EDFD5010-9323-4627-BBBD-06A970B41F91}" srcOrd="0" destOrd="0" presId="urn:microsoft.com/office/officeart/2005/8/layout/list1#3"/>
    <dgm:cxn modelId="{E7AD84C2-3E77-4BE9-92A9-F845406F958A}" type="presOf" srcId="{F823C2AD-6CCE-44C2-9278-83F2638A06E9}" destId="{697A32AA-AFB0-42A3-B25D-07C7F02231F0}" srcOrd="0" destOrd="0" presId="urn:microsoft.com/office/officeart/2005/8/layout/list1#3"/>
    <dgm:cxn modelId="{B102FB2B-554E-47C8-94E4-72749615744A}" type="presOf" srcId="{46DF8624-2834-455B-A3A1-23325FAFD57E}" destId="{7AF1A57C-E729-4D29-BA6B-B6FE129B225B}" srcOrd="0" destOrd="0" presId="urn:microsoft.com/office/officeart/2005/8/layout/list1#3"/>
    <dgm:cxn modelId="{2C963335-0C0C-4E01-A5FF-152241238E33}" type="presOf" srcId="{8797A4E0-D164-48F3-9E0C-4AE7D8F58687}" destId="{E1E343D0-1B75-4DD5-ADA3-16D894000AD0}" srcOrd="1" destOrd="0" presId="urn:microsoft.com/office/officeart/2005/8/layout/list1#3"/>
    <dgm:cxn modelId="{FE460777-5113-4CC4-8CD9-8C493924C064}" type="presOf" srcId="{CA9738A7-2BCA-493B-944F-8DDFEC49FE5E}" destId="{8F9E0828-AC6F-4F20-8FE9-77CA1E162262}" srcOrd="1" destOrd="0" presId="urn:microsoft.com/office/officeart/2005/8/layout/list1#3"/>
    <dgm:cxn modelId="{57585D5D-7272-4DE1-BD23-DB2B7CDF09D5}" srcId="{F823C2AD-6CCE-44C2-9278-83F2638A06E9}" destId="{CA9738A7-2BCA-493B-944F-8DDFEC49FE5E}" srcOrd="4" destOrd="0" parTransId="{FBC45879-2B53-4BD9-8EAE-C9C21963AC35}" sibTransId="{ED8DA505-DE64-466D-9E80-D53EA66C3ADA}"/>
    <dgm:cxn modelId="{6A4063BA-F102-490E-B864-4AB3B1226BE5}" type="presParOf" srcId="{697A32AA-AFB0-42A3-B25D-07C7F02231F0}" destId="{4D66B2A0-7771-4ABB-9A6D-422BC3B2921C}" srcOrd="0" destOrd="0" presId="urn:microsoft.com/office/officeart/2005/8/layout/list1#3"/>
    <dgm:cxn modelId="{69C3FF1B-9B07-4CBA-8C41-BD854412142C}" type="presParOf" srcId="{4D66B2A0-7771-4ABB-9A6D-422BC3B2921C}" destId="{EDFD5010-9323-4627-BBBD-06A970B41F91}" srcOrd="0" destOrd="0" presId="urn:microsoft.com/office/officeart/2005/8/layout/list1#3"/>
    <dgm:cxn modelId="{3590F31B-5019-427B-BF1A-BB49FDBD9D9F}" type="presParOf" srcId="{4D66B2A0-7771-4ABB-9A6D-422BC3B2921C}" destId="{E1E343D0-1B75-4DD5-ADA3-16D894000AD0}" srcOrd="1" destOrd="0" presId="urn:microsoft.com/office/officeart/2005/8/layout/list1#3"/>
    <dgm:cxn modelId="{62DC4647-01CE-4258-B801-28451904EE2C}" type="presParOf" srcId="{697A32AA-AFB0-42A3-B25D-07C7F02231F0}" destId="{6E4D5CFA-C13E-4A21-BE3E-477C63464FA6}" srcOrd="1" destOrd="0" presId="urn:microsoft.com/office/officeart/2005/8/layout/list1#3"/>
    <dgm:cxn modelId="{8E93F975-E664-43EF-AB70-AF7B096903A3}" type="presParOf" srcId="{697A32AA-AFB0-42A3-B25D-07C7F02231F0}" destId="{E3526387-C534-43C6-951A-6AADCA6CA49F}" srcOrd="2" destOrd="0" presId="urn:microsoft.com/office/officeart/2005/8/layout/list1#3"/>
    <dgm:cxn modelId="{D47409F4-5B69-4B07-B89A-01E5A71A8B03}" type="presParOf" srcId="{697A32AA-AFB0-42A3-B25D-07C7F02231F0}" destId="{1D40786D-8B09-4440-8F65-8DB25478B176}" srcOrd="3" destOrd="0" presId="urn:microsoft.com/office/officeart/2005/8/layout/list1#3"/>
    <dgm:cxn modelId="{25F2A805-FF52-4C9B-AFDC-97B139F0BAFA}" type="presParOf" srcId="{697A32AA-AFB0-42A3-B25D-07C7F02231F0}" destId="{4C1BED25-5F37-4B86-A43D-546DD5BB4BFC}" srcOrd="4" destOrd="0" presId="urn:microsoft.com/office/officeart/2005/8/layout/list1#3"/>
    <dgm:cxn modelId="{0D13D8FE-4527-4A2B-926E-23BBB9EF8AA1}" type="presParOf" srcId="{4C1BED25-5F37-4B86-A43D-546DD5BB4BFC}" destId="{7AF1A57C-E729-4D29-BA6B-B6FE129B225B}" srcOrd="0" destOrd="0" presId="urn:microsoft.com/office/officeart/2005/8/layout/list1#3"/>
    <dgm:cxn modelId="{8AF635C2-77AB-4B3B-A46C-442B8ED32AF4}" type="presParOf" srcId="{4C1BED25-5F37-4B86-A43D-546DD5BB4BFC}" destId="{CB5FEE36-9935-4CA2-9643-1E104A6FBB02}" srcOrd="1" destOrd="0" presId="urn:microsoft.com/office/officeart/2005/8/layout/list1#3"/>
    <dgm:cxn modelId="{FD27B31A-B70C-4EE7-89FE-4C52ACAD05D7}" type="presParOf" srcId="{697A32AA-AFB0-42A3-B25D-07C7F02231F0}" destId="{22ED423F-CF24-4731-8257-69D92869C076}" srcOrd="5" destOrd="0" presId="urn:microsoft.com/office/officeart/2005/8/layout/list1#3"/>
    <dgm:cxn modelId="{3A923621-5AF9-4E54-874D-0CF596E6AAB3}" type="presParOf" srcId="{697A32AA-AFB0-42A3-B25D-07C7F02231F0}" destId="{3D083880-9EFE-41D5-AE37-445936AD493F}" srcOrd="6" destOrd="0" presId="urn:microsoft.com/office/officeart/2005/8/layout/list1#3"/>
    <dgm:cxn modelId="{A51BC42E-5CCF-46AF-8CB7-C1B00D8FD272}" type="presParOf" srcId="{697A32AA-AFB0-42A3-B25D-07C7F02231F0}" destId="{EC1ECF0A-FA21-4858-8E1E-F1C473C4EBFE}" srcOrd="7" destOrd="0" presId="urn:microsoft.com/office/officeart/2005/8/layout/list1#3"/>
    <dgm:cxn modelId="{1BB8D5CB-B519-4033-AF83-41BFE16C312C}" type="presParOf" srcId="{697A32AA-AFB0-42A3-B25D-07C7F02231F0}" destId="{33BF7BAF-CE97-4591-A400-76F454796B49}" srcOrd="8" destOrd="0" presId="urn:microsoft.com/office/officeart/2005/8/layout/list1#3"/>
    <dgm:cxn modelId="{271483E4-806C-4C96-AD94-54FC6DF601DF}" type="presParOf" srcId="{33BF7BAF-CE97-4591-A400-76F454796B49}" destId="{5298F7A3-3E5B-4899-879C-DF92B2CFEF8C}" srcOrd="0" destOrd="0" presId="urn:microsoft.com/office/officeart/2005/8/layout/list1#3"/>
    <dgm:cxn modelId="{9621E456-0117-4643-9C4D-C8C48392187D}" type="presParOf" srcId="{33BF7BAF-CE97-4591-A400-76F454796B49}" destId="{1F6B8E2F-9216-4467-A712-D91B99CC101F}" srcOrd="1" destOrd="0" presId="urn:microsoft.com/office/officeart/2005/8/layout/list1#3"/>
    <dgm:cxn modelId="{4EA39336-F4AF-49D9-AF49-984835FED125}" type="presParOf" srcId="{697A32AA-AFB0-42A3-B25D-07C7F02231F0}" destId="{E765C3FF-8BDE-4935-98B2-313B855FA92D}" srcOrd="9" destOrd="0" presId="urn:microsoft.com/office/officeart/2005/8/layout/list1#3"/>
    <dgm:cxn modelId="{54D46A62-BA0E-40D9-907B-F384551AFAB4}" type="presParOf" srcId="{697A32AA-AFB0-42A3-B25D-07C7F02231F0}" destId="{19469644-6E90-4209-A7CD-343291D9080A}" srcOrd="10" destOrd="0" presId="urn:microsoft.com/office/officeart/2005/8/layout/list1#3"/>
    <dgm:cxn modelId="{F2679A24-BFC4-4477-98E2-4B31D772F689}" type="presParOf" srcId="{697A32AA-AFB0-42A3-B25D-07C7F02231F0}" destId="{A1B48D13-056F-4403-8B9B-2D619225AE73}" srcOrd="11" destOrd="0" presId="urn:microsoft.com/office/officeart/2005/8/layout/list1#3"/>
    <dgm:cxn modelId="{35BD158F-BF6F-4EBB-8E5C-FEB5C33A230D}" type="presParOf" srcId="{697A32AA-AFB0-42A3-B25D-07C7F02231F0}" destId="{4E4E7676-C736-4029-8F9F-95C175699CEC}" srcOrd="12" destOrd="0" presId="urn:microsoft.com/office/officeart/2005/8/layout/list1#3"/>
    <dgm:cxn modelId="{B2C2E3D4-9728-4A10-92DB-AC77A0845E81}" type="presParOf" srcId="{4E4E7676-C736-4029-8F9F-95C175699CEC}" destId="{113C4472-B5F9-49C8-A014-FDEEAD0CDAA1}" srcOrd="0" destOrd="0" presId="urn:microsoft.com/office/officeart/2005/8/layout/list1#3"/>
    <dgm:cxn modelId="{B9CFFFFD-5A3B-4386-AE25-AE931C9EED5B}" type="presParOf" srcId="{4E4E7676-C736-4029-8F9F-95C175699CEC}" destId="{02D0705C-C5C6-441E-B267-46CB74EFD386}" srcOrd="1" destOrd="0" presId="urn:microsoft.com/office/officeart/2005/8/layout/list1#3"/>
    <dgm:cxn modelId="{DBED5ACD-F8F4-4905-B452-A362FB0F4FC6}" type="presParOf" srcId="{697A32AA-AFB0-42A3-B25D-07C7F02231F0}" destId="{060BA9FE-2E88-43E2-8478-E1EEBEDE4F83}" srcOrd="13" destOrd="0" presId="urn:microsoft.com/office/officeart/2005/8/layout/list1#3"/>
    <dgm:cxn modelId="{D1C663AA-5597-4E81-AFAC-2E125E923665}" type="presParOf" srcId="{697A32AA-AFB0-42A3-B25D-07C7F02231F0}" destId="{4DE60C98-F683-4011-8D3D-4E46A25F5515}" srcOrd="14" destOrd="0" presId="urn:microsoft.com/office/officeart/2005/8/layout/list1#3"/>
    <dgm:cxn modelId="{A0B58FF6-3271-4878-AEFD-C0282C4DFC17}" type="presParOf" srcId="{697A32AA-AFB0-42A3-B25D-07C7F02231F0}" destId="{5C4C4074-DAC0-4F36-B2BC-A6E39C022312}" srcOrd="15" destOrd="0" presId="urn:microsoft.com/office/officeart/2005/8/layout/list1#3"/>
    <dgm:cxn modelId="{670BA2C5-3F06-46C9-B3B2-C2C2D8D5F154}" type="presParOf" srcId="{697A32AA-AFB0-42A3-B25D-07C7F02231F0}" destId="{5B7E6CA4-15E2-4586-94E9-8324B74CE6E3}" srcOrd="16" destOrd="0" presId="urn:microsoft.com/office/officeart/2005/8/layout/list1#3"/>
    <dgm:cxn modelId="{9A40207A-11C9-4182-A39E-2FFD5933A1E6}" type="presParOf" srcId="{5B7E6CA4-15E2-4586-94E9-8324B74CE6E3}" destId="{474C0571-2313-4BA1-BD2A-6BEEB6BE468E}" srcOrd="0" destOrd="0" presId="urn:microsoft.com/office/officeart/2005/8/layout/list1#3"/>
    <dgm:cxn modelId="{A28E62F2-B72C-47A1-9819-2A81264B51A0}" type="presParOf" srcId="{5B7E6CA4-15E2-4586-94E9-8324B74CE6E3}" destId="{8F9E0828-AC6F-4F20-8FE9-77CA1E162262}" srcOrd="1" destOrd="0" presId="urn:microsoft.com/office/officeart/2005/8/layout/list1#3"/>
    <dgm:cxn modelId="{C632CE19-005F-4C23-A619-6BD6BBB98B05}" type="presParOf" srcId="{697A32AA-AFB0-42A3-B25D-07C7F02231F0}" destId="{59809BF3-D3DB-4FC8-B876-41C89CD1C603}" srcOrd="17" destOrd="0" presId="urn:microsoft.com/office/officeart/2005/8/layout/list1#3"/>
    <dgm:cxn modelId="{C9F864B1-B20B-4770-9356-C24B0971A7B7}" type="presParOf" srcId="{697A32AA-AFB0-42A3-B25D-07C7F02231F0}" destId="{37248C4C-5BF0-4972-B85A-61816AF5960A}" srcOrd="18" destOrd="0" presId="urn:microsoft.com/office/officeart/2005/8/layout/list1#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44B11-8261-453A-9B17-4734BF5EBF6F}">
      <dsp:nvSpPr>
        <dsp:cNvPr id="0" name=""/>
        <dsp:cNvSpPr/>
      </dsp:nvSpPr>
      <dsp:spPr>
        <a:xfrm rot="5400000">
          <a:off x="4647896" y="-2237478"/>
          <a:ext cx="910622" cy="5616170"/>
        </a:xfrm>
        <a:prstGeom prst="round2SameRect">
          <a:avLst/>
        </a:prstGeom>
        <a:solidFill>
          <a:srgbClr val="D24132">
            <a:alpha val="5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b="1" kern="1200" dirty="0">
              <a:solidFill>
                <a:schemeClr val="tx1">
                  <a:lumMod val="75000"/>
                  <a:lumOff val="25000"/>
                </a:schemeClr>
              </a:solidFill>
              <a:latin typeface="微软雅黑" pitchFamily="34" charset="-122"/>
              <a:ea typeface="微软雅黑" pitchFamily="34" charset="-122"/>
            </a:rPr>
            <a:t>影响人类生存和发展的各种天然的和经过人工改造的自然因素的总体，包括大气、水、海洋、土地、矿藏、森林、草原、野生生物、自然保护区、风景名胜区、城市和乡村等。</a:t>
          </a:r>
        </a:p>
      </dsp:txBody>
      <dsp:txXfrm rot="-5400000">
        <a:off x="2295123" y="159748"/>
        <a:ext cx="5571717" cy="821716"/>
      </dsp:txXfrm>
    </dsp:sp>
    <dsp:sp modelId="{CB4152C8-1536-40D3-8F3F-FAF04D929D6B}">
      <dsp:nvSpPr>
        <dsp:cNvPr id="0" name=""/>
        <dsp:cNvSpPr/>
      </dsp:nvSpPr>
      <dsp:spPr>
        <a:xfrm>
          <a:off x="270921" y="1468"/>
          <a:ext cx="2024201" cy="1138277"/>
        </a:xfrm>
        <a:prstGeom prst="round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bg1"/>
              </a:solidFill>
              <a:latin typeface="微软雅黑" pitchFamily="34" charset="-122"/>
              <a:ea typeface="微软雅黑" pitchFamily="34" charset="-122"/>
            </a:rPr>
            <a:t>环境</a:t>
          </a:r>
        </a:p>
      </dsp:txBody>
      <dsp:txXfrm>
        <a:off x="326487" y="57034"/>
        <a:ext cx="1913069" cy="1027145"/>
      </dsp:txXfrm>
    </dsp:sp>
    <dsp:sp modelId="{229B7BF5-4042-4CEF-9F39-74C1E28A9587}">
      <dsp:nvSpPr>
        <dsp:cNvPr id="0" name=""/>
        <dsp:cNvSpPr/>
      </dsp:nvSpPr>
      <dsp:spPr>
        <a:xfrm rot="5400000">
          <a:off x="4525119" y="-896055"/>
          <a:ext cx="1156176" cy="5616170"/>
        </a:xfrm>
        <a:prstGeom prst="round2SameRect">
          <a:avLst/>
        </a:prstGeom>
        <a:solidFill>
          <a:srgbClr val="F09C2A">
            <a:alpha val="5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b="1" kern="1200" dirty="0">
              <a:solidFill>
                <a:schemeClr val="tx1">
                  <a:lumMod val="75000"/>
                  <a:lumOff val="25000"/>
                </a:schemeClr>
              </a:solidFill>
              <a:latin typeface="微软雅黑" pitchFamily="34" charset="-122"/>
              <a:ea typeface="微软雅黑" pitchFamily="34" charset="-122"/>
            </a:rPr>
            <a:t>在生产、生活和其他活动中产生的丧失原有利用价值或者虽未丧失利用价值但被抛弃或者放弃的固态、半固态和置于容器中的气态的物品、物质以及法律、行政法规规定纳入固体废物管理的物品、物质。</a:t>
          </a:r>
        </a:p>
      </dsp:txBody>
      <dsp:txXfrm rot="-5400000">
        <a:off x="2295122" y="1390382"/>
        <a:ext cx="5559730" cy="1043296"/>
      </dsp:txXfrm>
    </dsp:sp>
    <dsp:sp modelId="{CD9D8663-F390-4FD7-B849-475D39F81BE7}">
      <dsp:nvSpPr>
        <dsp:cNvPr id="0" name=""/>
        <dsp:cNvSpPr/>
      </dsp:nvSpPr>
      <dsp:spPr>
        <a:xfrm>
          <a:off x="246624" y="1189419"/>
          <a:ext cx="2024201" cy="1445220"/>
        </a:xfrm>
        <a:prstGeom prst="roundRect">
          <a:avLst/>
        </a:prstGeom>
        <a:solidFill>
          <a:srgbClr val="F09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bg1"/>
              </a:solidFill>
              <a:latin typeface="微软雅黑" pitchFamily="34" charset="-122"/>
              <a:ea typeface="微软雅黑" pitchFamily="34" charset="-122"/>
            </a:rPr>
            <a:t>固体废物</a:t>
          </a:r>
        </a:p>
      </dsp:txBody>
      <dsp:txXfrm>
        <a:off x="317174" y="1259969"/>
        <a:ext cx="1883101" cy="1304120"/>
      </dsp:txXfrm>
    </dsp:sp>
    <dsp:sp modelId="{44D29FED-DB29-48F4-8096-998436851033}">
      <dsp:nvSpPr>
        <dsp:cNvPr id="0" name=""/>
        <dsp:cNvSpPr/>
      </dsp:nvSpPr>
      <dsp:spPr>
        <a:xfrm rot="5400000">
          <a:off x="4710543" y="370217"/>
          <a:ext cx="794775" cy="5621660"/>
        </a:xfrm>
        <a:prstGeom prst="round2SameRect">
          <a:avLst/>
        </a:prstGeom>
        <a:solidFill>
          <a:srgbClr val="189A80">
            <a:alpha val="5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b="1" kern="1200" dirty="0">
              <a:solidFill>
                <a:schemeClr val="tx1">
                  <a:lumMod val="75000"/>
                  <a:lumOff val="25000"/>
                </a:schemeClr>
              </a:solidFill>
              <a:latin typeface="微软雅黑" pitchFamily="34" charset="-122"/>
              <a:ea typeface="微软雅黑" pitchFamily="34" charset="-122"/>
            </a:rPr>
            <a:t>列入国家危险废物名录或者根据国家规定的危险废物鉴别标准和鉴别方法认定的具有危险特性的固体废物。</a:t>
          </a:r>
        </a:p>
      </dsp:txBody>
      <dsp:txXfrm rot="-5400000">
        <a:off x="2297101" y="2822457"/>
        <a:ext cx="5582862" cy="717179"/>
      </dsp:txXfrm>
    </dsp:sp>
    <dsp:sp modelId="{3DD76E47-6B81-4F49-A46B-F291EF795F88}">
      <dsp:nvSpPr>
        <dsp:cNvPr id="0" name=""/>
        <dsp:cNvSpPr/>
      </dsp:nvSpPr>
      <dsp:spPr>
        <a:xfrm>
          <a:off x="270921" y="2684313"/>
          <a:ext cx="2026179" cy="993469"/>
        </a:xfrm>
        <a:prstGeom prst="roundRect">
          <a:avLst/>
        </a:prstGeom>
        <a:solidFill>
          <a:srgbClr val="189A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bg1"/>
              </a:solidFill>
              <a:latin typeface="微软雅黑" pitchFamily="34" charset="-122"/>
              <a:ea typeface="微软雅黑" pitchFamily="34" charset="-122"/>
            </a:rPr>
            <a:t>危险废物</a:t>
          </a:r>
        </a:p>
      </dsp:txBody>
      <dsp:txXfrm>
        <a:off x="319418" y="2732810"/>
        <a:ext cx="1929185" cy="8964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B2ABF-D1C7-4ECB-AC85-2549464EFA2C}">
      <dsp:nvSpPr>
        <dsp:cNvPr id="0" name=""/>
        <dsp:cNvSpPr/>
      </dsp:nvSpPr>
      <dsp:spPr>
        <a:xfrm>
          <a:off x="0" y="438010"/>
          <a:ext cx="5256583" cy="352800"/>
        </a:xfrm>
        <a:prstGeom prst="rect">
          <a:avLst/>
        </a:prstGeom>
        <a:solidFill>
          <a:schemeClr val="lt1">
            <a:alpha val="90000"/>
            <a:hueOff val="0"/>
            <a:satOff val="0"/>
            <a:lumOff val="0"/>
            <a:alphaOff val="0"/>
          </a:schemeClr>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dsp:style>
    </dsp:sp>
    <dsp:sp modelId="{63888A1F-74CC-4912-92A8-4C98448DCFF4}">
      <dsp:nvSpPr>
        <dsp:cNvPr id="0" name=""/>
        <dsp:cNvSpPr/>
      </dsp:nvSpPr>
      <dsp:spPr>
        <a:xfrm>
          <a:off x="262829" y="74840"/>
          <a:ext cx="4479261" cy="569809"/>
        </a:xfrm>
        <a:prstGeom prst="round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080" tIns="0" rIns="139080" bIns="0" numCol="1" spcCol="1270" anchor="ctr" anchorCtr="0">
          <a:noAutofit/>
        </a:bodyPr>
        <a:lstStyle/>
        <a:p>
          <a:pPr lvl="0" algn="l" defTabSz="800100">
            <a:lnSpc>
              <a:spcPct val="90000"/>
            </a:lnSpc>
            <a:spcBef>
              <a:spcPct val="0"/>
            </a:spcBef>
            <a:spcAft>
              <a:spcPct val="35000"/>
            </a:spcAft>
          </a:pPr>
          <a:r>
            <a:rPr lang="zh-CN" altLang="en-US" sz="1800" b="1" kern="1200" dirty="0">
              <a:latin typeface="微软雅黑" pitchFamily="34" charset="-122"/>
              <a:ea typeface="微软雅黑" pitchFamily="34" charset="-122"/>
            </a:rPr>
            <a:t>排放大气污染物排放口分布图</a:t>
          </a:r>
        </a:p>
      </dsp:txBody>
      <dsp:txXfrm>
        <a:off x="290645" y="102656"/>
        <a:ext cx="4423629" cy="514177"/>
      </dsp:txXfrm>
    </dsp:sp>
    <dsp:sp modelId="{6F928DF3-9FB8-477D-B1C4-F331E18C0360}">
      <dsp:nvSpPr>
        <dsp:cNvPr id="0" name=""/>
        <dsp:cNvSpPr/>
      </dsp:nvSpPr>
      <dsp:spPr>
        <a:xfrm>
          <a:off x="0" y="1229580"/>
          <a:ext cx="5256583" cy="352800"/>
        </a:xfrm>
        <a:prstGeom prst="rect">
          <a:avLst/>
        </a:prstGeom>
        <a:noFill/>
        <a:ln w="25400" cap="flat" cmpd="sng" algn="ctr">
          <a:solidFill>
            <a:srgbClr val="F09C2A"/>
          </a:solidFill>
          <a:prstDash val="solid"/>
        </a:ln>
        <a:effectLst/>
      </dsp:spPr>
      <dsp:style>
        <a:lnRef idx="2">
          <a:scrgbClr r="0" g="0" b="0"/>
        </a:lnRef>
        <a:fillRef idx="1">
          <a:scrgbClr r="0" g="0" b="0"/>
        </a:fillRef>
        <a:effectRef idx="0">
          <a:scrgbClr r="0" g="0" b="0"/>
        </a:effectRef>
        <a:fontRef idx="minor"/>
      </dsp:style>
    </dsp:sp>
    <dsp:sp modelId="{D243FD90-44C1-4B7E-A877-DC0B78B9C101}">
      <dsp:nvSpPr>
        <dsp:cNvPr id="0" name=""/>
        <dsp:cNvSpPr/>
      </dsp:nvSpPr>
      <dsp:spPr>
        <a:xfrm>
          <a:off x="262829" y="866410"/>
          <a:ext cx="4479261" cy="569809"/>
        </a:xfrm>
        <a:prstGeom prst="roundRect">
          <a:avLst/>
        </a:prstGeom>
        <a:solidFill>
          <a:srgbClr val="F09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080" tIns="0" rIns="139080" bIns="0" numCol="1" spcCol="1270" anchor="ctr" anchorCtr="0">
          <a:noAutofit/>
        </a:bodyPr>
        <a:lstStyle/>
        <a:p>
          <a:pPr lvl="0" algn="l" defTabSz="800100">
            <a:lnSpc>
              <a:spcPct val="90000"/>
            </a:lnSpc>
            <a:spcBef>
              <a:spcPct val="0"/>
            </a:spcBef>
            <a:spcAft>
              <a:spcPct val="35000"/>
            </a:spcAft>
          </a:pPr>
          <a:r>
            <a:rPr lang="zh-CN" altLang="en-US" sz="1800" b="1" kern="1200" dirty="0">
              <a:latin typeface="微软雅黑" pitchFamily="34" charset="-122"/>
              <a:ea typeface="微软雅黑" pitchFamily="34" charset="-122"/>
            </a:rPr>
            <a:t>排放大气污染物的种类、浓度、总量</a:t>
          </a:r>
        </a:p>
      </dsp:txBody>
      <dsp:txXfrm>
        <a:off x="290645" y="894226"/>
        <a:ext cx="4423629" cy="514177"/>
      </dsp:txXfrm>
    </dsp:sp>
    <dsp:sp modelId="{52EFE447-F0FF-408E-BC10-6E1C2D406A40}">
      <dsp:nvSpPr>
        <dsp:cNvPr id="0" name=""/>
        <dsp:cNvSpPr/>
      </dsp:nvSpPr>
      <dsp:spPr>
        <a:xfrm>
          <a:off x="0" y="2021149"/>
          <a:ext cx="5256583" cy="352800"/>
        </a:xfrm>
        <a:prstGeom prst="rect">
          <a:avLst/>
        </a:prstGeom>
        <a:solidFill>
          <a:schemeClr val="lt1">
            <a:alpha val="90000"/>
            <a:hueOff val="0"/>
            <a:satOff val="0"/>
            <a:lumOff val="0"/>
            <a:alphaOff val="0"/>
          </a:schemeClr>
        </a:solidFill>
        <a:ln w="25400" cap="flat" cmpd="sng" algn="ctr">
          <a:solidFill>
            <a:srgbClr val="189A80"/>
          </a:solidFill>
          <a:prstDash val="solid"/>
        </a:ln>
        <a:effectLst/>
      </dsp:spPr>
      <dsp:style>
        <a:lnRef idx="2">
          <a:scrgbClr r="0" g="0" b="0"/>
        </a:lnRef>
        <a:fillRef idx="1">
          <a:scrgbClr r="0" g="0" b="0"/>
        </a:fillRef>
        <a:effectRef idx="0">
          <a:scrgbClr r="0" g="0" b="0"/>
        </a:effectRef>
        <a:fontRef idx="minor"/>
      </dsp:style>
    </dsp:sp>
    <dsp:sp modelId="{C52F4E5B-0080-4613-9220-C699F805D435}">
      <dsp:nvSpPr>
        <dsp:cNvPr id="0" name=""/>
        <dsp:cNvSpPr/>
      </dsp:nvSpPr>
      <dsp:spPr>
        <a:xfrm>
          <a:off x="262829" y="1657980"/>
          <a:ext cx="4479261" cy="569809"/>
        </a:xfrm>
        <a:prstGeom prst="roundRect">
          <a:avLst/>
        </a:prstGeom>
        <a:solidFill>
          <a:srgbClr val="189A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080" tIns="0" rIns="139080" bIns="0" numCol="1" spcCol="1270" anchor="ctr" anchorCtr="0">
          <a:noAutofit/>
        </a:bodyPr>
        <a:lstStyle/>
        <a:p>
          <a:pPr lvl="0" algn="l" defTabSz="800100">
            <a:lnSpc>
              <a:spcPct val="90000"/>
            </a:lnSpc>
            <a:spcBef>
              <a:spcPct val="0"/>
            </a:spcBef>
            <a:spcAft>
              <a:spcPct val="35000"/>
            </a:spcAft>
          </a:pPr>
          <a:r>
            <a:rPr lang="zh-CN" altLang="en-US" sz="1800" b="1" kern="1200" dirty="0">
              <a:latin typeface="微软雅黑" pitchFamily="34" charset="-122"/>
              <a:ea typeface="微软雅黑" pitchFamily="34" charset="-122"/>
            </a:rPr>
            <a:t>排放大气污染物控制设施的维护</a:t>
          </a:r>
        </a:p>
      </dsp:txBody>
      <dsp:txXfrm>
        <a:off x="290645" y="1685796"/>
        <a:ext cx="4423629" cy="514177"/>
      </dsp:txXfrm>
    </dsp:sp>
    <dsp:sp modelId="{28429DA9-C4B8-4875-8AAA-1BBF2B71FAEA}">
      <dsp:nvSpPr>
        <dsp:cNvPr id="0" name=""/>
        <dsp:cNvSpPr/>
      </dsp:nvSpPr>
      <dsp:spPr>
        <a:xfrm>
          <a:off x="0" y="2812719"/>
          <a:ext cx="5256583" cy="352800"/>
        </a:xfrm>
        <a:prstGeom prst="rect">
          <a:avLst/>
        </a:prstGeom>
        <a:solidFill>
          <a:schemeClr val="lt1">
            <a:alpha val="90000"/>
            <a:hueOff val="0"/>
            <a:satOff val="0"/>
            <a:lumOff val="0"/>
            <a:alphaOff val="0"/>
          </a:schemeClr>
        </a:solidFill>
        <a:ln w="25400" cap="flat" cmpd="sng" algn="ctr">
          <a:solidFill>
            <a:srgbClr val="377790"/>
          </a:solidFill>
          <a:prstDash val="solid"/>
        </a:ln>
        <a:effectLst/>
      </dsp:spPr>
      <dsp:style>
        <a:lnRef idx="2">
          <a:scrgbClr r="0" g="0" b="0"/>
        </a:lnRef>
        <a:fillRef idx="1">
          <a:scrgbClr r="0" g="0" b="0"/>
        </a:fillRef>
        <a:effectRef idx="0">
          <a:scrgbClr r="0" g="0" b="0"/>
        </a:effectRef>
        <a:fontRef idx="minor"/>
      </dsp:style>
    </dsp:sp>
    <dsp:sp modelId="{534E0D36-8A9B-43B4-B140-826727036C81}">
      <dsp:nvSpPr>
        <dsp:cNvPr id="0" name=""/>
        <dsp:cNvSpPr/>
      </dsp:nvSpPr>
      <dsp:spPr>
        <a:xfrm>
          <a:off x="262829" y="2449549"/>
          <a:ext cx="4479261" cy="569809"/>
        </a:xfrm>
        <a:prstGeom prst="roundRect">
          <a:avLst/>
        </a:prstGeom>
        <a:solidFill>
          <a:srgbClr val="3777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080" tIns="0" rIns="139080" bIns="0" numCol="1" spcCol="1270" anchor="ctr" anchorCtr="0">
          <a:noAutofit/>
        </a:bodyPr>
        <a:lstStyle/>
        <a:p>
          <a:pPr lvl="0" algn="l" defTabSz="800100">
            <a:lnSpc>
              <a:spcPct val="90000"/>
            </a:lnSpc>
            <a:spcBef>
              <a:spcPct val="0"/>
            </a:spcBef>
            <a:spcAft>
              <a:spcPct val="35000"/>
            </a:spcAft>
          </a:pPr>
          <a:r>
            <a:rPr lang="zh-CN" altLang="en-US" sz="1800" b="1" kern="1200" dirty="0">
              <a:latin typeface="微软雅黑" pitchFamily="34" charset="-122"/>
              <a:ea typeface="微软雅黑" pitchFamily="34" charset="-122"/>
            </a:rPr>
            <a:t>定期监测报告</a:t>
          </a:r>
        </a:p>
      </dsp:txBody>
      <dsp:txXfrm>
        <a:off x="290645" y="2477365"/>
        <a:ext cx="4423629" cy="51417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26387-C534-43C6-951A-6AADCA6CA49F}">
      <dsp:nvSpPr>
        <dsp:cNvPr id="0" name=""/>
        <dsp:cNvSpPr/>
      </dsp:nvSpPr>
      <dsp:spPr>
        <a:xfrm>
          <a:off x="0" y="260975"/>
          <a:ext cx="5472608" cy="378000"/>
        </a:xfrm>
        <a:prstGeom prst="rect">
          <a:avLst/>
        </a:prstGeom>
        <a:solidFill>
          <a:schemeClr val="lt1">
            <a:alpha val="90000"/>
            <a:hueOff val="0"/>
            <a:satOff val="0"/>
            <a:lumOff val="0"/>
            <a:alphaOff val="0"/>
          </a:schemeClr>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dsp:style>
    </dsp:sp>
    <dsp:sp modelId="{E1E343D0-1B75-4DD5-ADA3-16D894000AD0}">
      <dsp:nvSpPr>
        <dsp:cNvPr id="0" name=""/>
        <dsp:cNvSpPr/>
      </dsp:nvSpPr>
      <dsp:spPr>
        <a:xfrm>
          <a:off x="279819" y="0"/>
          <a:ext cx="4778073" cy="442800"/>
        </a:xfrm>
        <a:prstGeom prst="round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96" tIns="0" rIns="144796" bIns="0" numCol="1" spcCol="1270" anchor="ctr" anchorCtr="0">
          <a:noAutofit/>
        </a:bodyPr>
        <a:lstStyle/>
        <a:p>
          <a:pPr lvl="0" algn="l" defTabSz="711200">
            <a:lnSpc>
              <a:spcPct val="90000"/>
            </a:lnSpc>
            <a:spcBef>
              <a:spcPct val="0"/>
            </a:spcBef>
            <a:spcAft>
              <a:spcPct val="35000"/>
            </a:spcAft>
          </a:pPr>
          <a:r>
            <a:rPr lang="zh-CN" altLang="en-US" sz="1600" b="1" kern="1200" dirty="0">
              <a:latin typeface="微软雅黑" pitchFamily="34" charset="-122"/>
              <a:ea typeface="微软雅黑" pitchFamily="34" charset="-122"/>
            </a:rPr>
            <a:t>分类收集：危险废物与普通废物分开</a:t>
          </a:r>
        </a:p>
      </dsp:txBody>
      <dsp:txXfrm>
        <a:off x="301435" y="21616"/>
        <a:ext cx="4734841" cy="399568"/>
      </dsp:txXfrm>
    </dsp:sp>
    <dsp:sp modelId="{3D083880-9EFE-41D5-AE37-445936AD493F}">
      <dsp:nvSpPr>
        <dsp:cNvPr id="0" name=""/>
        <dsp:cNvSpPr/>
      </dsp:nvSpPr>
      <dsp:spPr>
        <a:xfrm>
          <a:off x="0" y="941376"/>
          <a:ext cx="5472608" cy="378000"/>
        </a:xfrm>
        <a:prstGeom prst="rect">
          <a:avLst/>
        </a:prstGeom>
        <a:solidFill>
          <a:schemeClr val="lt1">
            <a:alpha val="90000"/>
            <a:hueOff val="0"/>
            <a:satOff val="0"/>
            <a:lumOff val="0"/>
            <a:alphaOff val="0"/>
          </a:schemeClr>
        </a:solidFill>
        <a:ln w="25400" cap="flat" cmpd="sng" algn="ctr">
          <a:solidFill>
            <a:srgbClr val="F09C2A"/>
          </a:solidFill>
          <a:prstDash val="solid"/>
        </a:ln>
        <a:effectLst/>
      </dsp:spPr>
      <dsp:style>
        <a:lnRef idx="2">
          <a:scrgbClr r="0" g="0" b="0"/>
        </a:lnRef>
        <a:fillRef idx="1">
          <a:scrgbClr r="0" g="0" b="0"/>
        </a:fillRef>
        <a:effectRef idx="0">
          <a:scrgbClr r="0" g="0" b="0"/>
        </a:effectRef>
        <a:fontRef idx="minor"/>
      </dsp:style>
    </dsp:sp>
    <dsp:sp modelId="{CB5FEE36-9935-4CA2-9643-1E104A6FBB02}">
      <dsp:nvSpPr>
        <dsp:cNvPr id="0" name=""/>
        <dsp:cNvSpPr/>
      </dsp:nvSpPr>
      <dsp:spPr>
        <a:xfrm>
          <a:off x="279819" y="678990"/>
          <a:ext cx="4778073" cy="442800"/>
        </a:xfrm>
        <a:prstGeom prst="roundRect">
          <a:avLst/>
        </a:prstGeom>
        <a:solidFill>
          <a:srgbClr val="F09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96" tIns="0" rIns="144796" bIns="0" numCol="1" spcCol="1270" anchor="ctr" anchorCtr="0">
          <a:noAutofit/>
        </a:bodyPr>
        <a:lstStyle/>
        <a:p>
          <a:pPr lvl="0" algn="l" defTabSz="711200">
            <a:lnSpc>
              <a:spcPct val="90000"/>
            </a:lnSpc>
            <a:spcBef>
              <a:spcPct val="0"/>
            </a:spcBef>
            <a:spcAft>
              <a:spcPct val="35000"/>
            </a:spcAft>
          </a:pPr>
          <a:r>
            <a:rPr lang="zh-CN" altLang="en-US" sz="1600" b="1" kern="1200" dirty="0">
              <a:latin typeface="微软雅黑" pitchFamily="34" charset="-122"/>
              <a:ea typeface="微软雅黑" pitchFamily="34" charset="-122"/>
            </a:rPr>
            <a:t>危险废物交有资质的单位处理</a:t>
          </a:r>
        </a:p>
      </dsp:txBody>
      <dsp:txXfrm>
        <a:off x="301435" y="700606"/>
        <a:ext cx="4734841" cy="399568"/>
      </dsp:txXfrm>
    </dsp:sp>
    <dsp:sp modelId="{19469644-6E90-4209-A7CD-343291D9080A}">
      <dsp:nvSpPr>
        <dsp:cNvPr id="0" name=""/>
        <dsp:cNvSpPr/>
      </dsp:nvSpPr>
      <dsp:spPr>
        <a:xfrm>
          <a:off x="0" y="1621776"/>
          <a:ext cx="5472608" cy="378000"/>
        </a:xfrm>
        <a:prstGeom prst="rect">
          <a:avLst/>
        </a:prstGeom>
        <a:solidFill>
          <a:schemeClr val="lt1">
            <a:alpha val="90000"/>
            <a:hueOff val="0"/>
            <a:satOff val="0"/>
            <a:lumOff val="0"/>
            <a:alphaOff val="0"/>
          </a:schemeClr>
        </a:solidFill>
        <a:ln w="25400" cap="flat" cmpd="sng" algn="ctr">
          <a:solidFill>
            <a:srgbClr val="189A80"/>
          </a:solidFill>
          <a:prstDash val="solid"/>
        </a:ln>
        <a:effectLst/>
      </dsp:spPr>
      <dsp:style>
        <a:lnRef idx="2">
          <a:scrgbClr r="0" g="0" b="0"/>
        </a:lnRef>
        <a:fillRef idx="1">
          <a:scrgbClr r="0" g="0" b="0"/>
        </a:fillRef>
        <a:effectRef idx="0">
          <a:scrgbClr r="0" g="0" b="0"/>
        </a:effectRef>
        <a:fontRef idx="minor"/>
      </dsp:style>
    </dsp:sp>
    <dsp:sp modelId="{1F6B8E2F-9216-4467-A712-D91B99CC101F}">
      <dsp:nvSpPr>
        <dsp:cNvPr id="0" name=""/>
        <dsp:cNvSpPr/>
      </dsp:nvSpPr>
      <dsp:spPr>
        <a:xfrm>
          <a:off x="279819" y="1359390"/>
          <a:ext cx="4778073" cy="442800"/>
        </a:xfrm>
        <a:prstGeom prst="roundRect">
          <a:avLst/>
        </a:prstGeom>
        <a:solidFill>
          <a:srgbClr val="189A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96" tIns="0" rIns="144796" bIns="0" numCol="1" spcCol="1270" anchor="ctr" anchorCtr="0">
          <a:noAutofit/>
        </a:bodyPr>
        <a:lstStyle/>
        <a:p>
          <a:pPr lvl="0" algn="l" defTabSz="711200">
            <a:lnSpc>
              <a:spcPct val="90000"/>
            </a:lnSpc>
            <a:spcBef>
              <a:spcPct val="0"/>
            </a:spcBef>
            <a:spcAft>
              <a:spcPct val="35000"/>
            </a:spcAft>
          </a:pPr>
          <a:r>
            <a:rPr lang="zh-CN" altLang="en-US" sz="1600" b="1" kern="1200" dirty="0">
              <a:latin typeface="微软雅黑" pitchFamily="34" charset="-122"/>
              <a:ea typeface="微软雅黑" pitchFamily="34" charset="-122"/>
            </a:rPr>
            <a:t>危险废物转移联单</a:t>
          </a:r>
        </a:p>
      </dsp:txBody>
      <dsp:txXfrm>
        <a:off x="301435" y="1381006"/>
        <a:ext cx="4734841" cy="399568"/>
      </dsp:txXfrm>
    </dsp:sp>
    <dsp:sp modelId="{4DE60C98-F683-4011-8D3D-4E46A25F5515}">
      <dsp:nvSpPr>
        <dsp:cNvPr id="0" name=""/>
        <dsp:cNvSpPr/>
      </dsp:nvSpPr>
      <dsp:spPr>
        <a:xfrm>
          <a:off x="0" y="2302176"/>
          <a:ext cx="5472608" cy="378000"/>
        </a:xfrm>
        <a:prstGeom prst="rect">
          <a:avLst/>
        </a:prstGeom>
        <a:solidFill>
          <a:schemeClr val="lt1">
            <a:alpha val="90000"/>
            <a:hueOff val="0"/>
            <a:satOff val="0"/>
            <a:lumOff val="0"/>
            <a:alphaOff val="0"/>
          </a:schemeClr>
        </a:solidFill>
        <a:ln w="25400" cap="flat" cmpd="sng" algn="ctr">
          <a:solidFill>
            <a:srgbClr val="377790"/>
          </a:solidFill>
          <a:prstDash val="solid"/>
        </a:ln>
        <a:effectLst/>
      </dsp:spPr>
      <dsp:style>
        <a:lnRef idx="2">
          <a:scrgbClr r="0" g="0" b="0"/>
        </a:lnRef>
        <a:fillRef idx="1">
          <a:scrgbClr r="0" g="0" b="0"/>
        </a:fillRef>
        <a:effectRef idx="0">
          <a:scrgbClr r="0" g="0" b="0"/>
        </a:effectRef>
        <a:fontRef idx="minor"/>
      </dsp:style>
    </dsp:sp>
    <dsp:sp modelId="{02D0705C-C5C6-441E-B267-46CB74EFD386}">
      <dsp:nvSpPr>
        <dsp:cNvPr id="0" name=""/>
        <dsp:cNvSpPr/>
      </dsp:nvSpPr>
      <dsp:spPr>
        <a:xfrm>
          <a:off x="279819" y="2039790"/>
          <a:ext cx="4778073" cy="442800"/>
        </a:xfrm>
        <a:prstGeom prst="roundRect">
          <a:avLst/>
        </a:prstGeom>
        <a:solidFill>
          <a:srgbClr val="3777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96" tIns="0" rIns="144796" bIns="0" numCol="1" spcCol="1270" anchor="ctr" anchorCtr="0">
          <a:noAutofit/>
        </a:bodyPr>
        <a:lstStyle/>
        <a:p>
          <a:pPr lvl="0" algn="l" defTabSz="711200">
            <a:lnSpc>
              <a:spcPct val="90000"/>
            </a:lnSpc>
            <a:spcBef>
              <a:spcPct val="0"/>
            </a:spcBef>
            <a:spcAft>
              <a:spcPct val="35000"/>
            </a:spcAft>
          </a:pPr>
          <a:r>
            <a:rPr lang="zh-CN" altLang="en-US" sz="1600" b="1" kern="1200" dirty="0">
              <a:latin typeface="微软雅黑" pitchFamily="34" charset="-122"/>
              <a:ea typeface="微软雅黑" pitchFamily="34" charset="-122"/>
            </a:rPr>
            <a:t>对有资质的单位处理方法进行审核（含运输措施）</a:t>
          </a:r>
        </a:p>
      </dsp:txBody>
      <dsp:txXfrm>
        <a:off x="301435" y="2061406"/>
        <a:ext cx="4734841" cy="399568"/>
      </dsp:txXfrm>
    </dsp:sp>
    <dsp:sp modelId="{37248C4C-5BF0-4972-B85A-61816AF5960A}">
      <dsp:nvSpPr>
        <dsp:cNvPr id="0" name=""/>
        <dsp:cNvSpPr/>
      </dsp:nvSpPr>
      <dsp:spPr>
        <a:xfrm>
          <a:off x="0" y="2982576"/>
          <a:ext cx="5472608" cy="378000"/>
        </a:xfrm>
        <a:prstGeom prst="rect">
          <a:avLst/>
        </a:prstGeom>
        <a:solidFill>
          <a:schemeClr val="lt1">
            <a:alpha val="90000"/>
            <a:hueOff val="0"/>
            <a:satOff val="0"/>
            <a:lumOff val="0"/>
            <a:alphaOff val="0"/>
          </a:schemeClr>
        </a:solidFill>
        <a:ln w="25400" cap="flat" cmpd="sng" algn="ctr">
          <a:solidFill>
            <a:srgbClr val="686868"/>
          </a:solidFill>
          <a:prstDash val="solid"/>
        </a:ln>
        <a:effectLst/>
      </dsp:spPr>
      <dsp:style>
        <a:lnRef idx="2">
          <a:scrgbClr r="0" g="0" b="0"/>
        </a:lnRef>
        <a:fillRef idx="1">
          <a:scrgbClr r="0" g="0" b="0"/>
        </a:fillRef>
        <a:effectRef idx="0">
          <a:scrgbClr r="0" g="0" b="0"/>
        </a:effectRef>
        <a:fontRef idx="minor"/>
      </dsp:style>
    </dsp:sp>
    <dsp:sp modelId="{8F9E0828-AC6F-4F20-8FE9-77CA1E162262}">
      <dsp:nvSpPr>
        <dsp:cNvPr id="0" name=""/>
        <dsp:cNvSpPr/>
      </dsp:nvSpPr>
      <dsp:spPr>
        <a:xfrm>
          <a:off x="279819" y="2720190"/>
          <a:ext cx="4778073" cy="442800"/>
        </a:xfrm>
        <a:prstGeom prst="roundRect">
          <a:avLst/>
        </a:prstGeom>
        <a:solidFill>
          <a:srgbClr val="6868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96" tIns="0" rIns="144796" bIns="0" numCol="1" spcCol="1270" anchor="ctr" anchorCtr="0">
          <a:noAutofit/>
        </a:bodyPr>
        <a:lstStyle/>
        <a:p>
          <a:pPr lvl="0" algn="l" defTabSz="711200">
            <a:lnSpc>
              <a:spcPct val="90000"/>
            </a:lnSpc>
            <a:spcBef>
              <a:spcPct val="0"/>
            </a:spcBef>
            <a:spcAft>
              <a:spcPct val="35000"/>
            </a:spcAft>
          </a:pPr>
          <a:r>
            <a:rPr lang="zh-CN" altLang="en-US" sz="1600" b="1" kern="1200" dirty="0">
              <a:latin typeface="微软雅黑" pitchFamily="34" charset="-122"/>
              <a:ea typeface="微软雅黑" pitchFamily="34" charset="-122"/>
            </a:rPr>
            <a:t>定期统计危险废弃物总量并设立措施减少</a:t>
          </a:r>
        </a:p>
      </dsp:txBody>
      <dsp:txXfrm>
        <a:off x="301435" y="2741806"/>
        <a:ext cx="4734841"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44B11-8261-453A-9B17-4734BF5EBF6F}">
      <dsp:nvSpPr>
        <dsp:cNvPr id="0" name=""/>
        <dsp:cNvSpPr/>
      </dsp:nvSpPr>
      <dsp:spPr>
        <a:xfrm rot="5400000">
          <a:off x="4686076" y="-2281699"/>
          <a:ext cx="841732" cy="5616170"/>
        </a:xfrm>
        <a:prstGeom prst="round2SameRect">
          <a:avLst/>
        </a:prstGeom>
        <a:solidFill>
          <a:srgbClr val="377790">
            <a:alpha val="5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b="1" kern="1200" dirty="0">
              <a:solidFill>
                <a:schemeClr val="tx1">
                  <a:lumMod val="75000"/>
                  <a:lumOff val="25000"/>
                </a:schemeClr>
              </a:solidFill>
              <a:latin typeface="微软雅黑" pitchFamily="34" charset="-122"/>
              <a:ea typeface="微软雅黑" pitchFamily="34" charset="-122"/>
            </a:rPr>
            <a:t>采用技术上可行、经济上合理、环境和社会可接受的一切措施，来提高能源资源的利用效率。</a:t>
          </a:r>
        </a:p>
      </dsp:txBody>
      <dsp:txXfrm rot="-5400000">
        <a:off x="2298857" y="146610"/>
        <a:ext cx="5575080" cy="759552"/>
      </dsp:txXfrm>
    </dsp:sp>
    <dsp:sp modelId="{CB4152C8-1536-40D3-8F3F-FAF04D929D6B}">
      <dsp:nvSpPr>
        <dsp:cNvPr id="0" name=""/>
        <dsp:cNvSpPr/>
      </dsp:nvSpPr>
      <dsp:spPr>
        <a:xfrm>
          <a:off x="274655" y="302"/>
          <a:ext cx="2024201" cy="1052165"/>
        </a:xfrm>
        <a:prstGeom prst="roundRect">
          <a:avLst/>
        </a:prstGeom>
        <a:solidFill>
          <a:srgbClr val="3777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bg1"/>
              </a:solidFill>
              <a:latin typeface="微软雅黑" pitchFamily="34" charset="-122"/>
              <a:ea typeface="微软雅黑" pitchFamily="34" charset="-122"/>
            </a:rPr>
            <a:t>节能</a:t>
          </a:r>
        </a:p>
      </dsp:txBody>
      <dsp:txXfrm>
        <a:off x="326017" y="51664"/>
        <a:ext cx="1921477" cy="949441"/>
      </dsp:txXfrm>
    </dsp:sp>
    <dsp:sp modelId="{229B7BF5-4042-4CEF-9F39-74C1E28A9587}">
      <dsp:nvSpPr>
        <dsp:cNvPr id="0" name=""/>
        <dsp:cNvSpPr/>
      </dsp:nvSpPr>
      <dsp:spPr>
        <a:xfrm rot="5400000">
          <a:off x="4705938" y="-1214568"/>
          <a:ext cx="802008" cy="5616170"/>
        </a:xfrm>
        <a:prstGeom prst="round2SameRect">
          <a:avLst/>
        </a:prstGeom>
        <a:solidFill>
          <a:srgbClr val="C6780E">
            <a:alpha val="5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a:solidFill>
                <a:schemeClr val="tx1">
                  <a:lumMod val="75000"/>
                  <a:lumOff val="25000"/>
                </a:schemeClr>
              </a:solidFill>
              <a:latin typeface="微软雅黑" pitchFamily="34" charset="-122"/>
              <a:ea typeface="微软雅黑" pitchFamily="34" charset="-122"/>
            </a:rPr>
            <a:t>减少废弃物和环境有害物排放。</a:t>
          </a:r>
        </a:p>
      </dsp:txBody>
      <dsp:txXfrm rot="-5400000">
        <a:off x="2298858" y="1231663"/>
        <a:ext cx="5577019" cy="723706"/>
      </dsp:txXfrm>
    </dsp:sp>
    <dsp:sp modelId="{CD9D8663-F390-4FD7-B849-475D39F81BE7}">
      <dsp:nvSpPr>
        <dsp:cNvPr id="0" name=""/>
        <dsp:cNvSpPr/>
      </dsp:nvSpPr>
      <dsp:spPr>
        <a:xfrm>
          <a:off x="250359" y="1092262"/>
          <a:ext cx="2024201" cy="1002510"/>
        </a:xfrm>
        <a:prstGeom prst="roundRect">
          <a:avLst/>
        </a:prstGeom>
        <a:solidFill>
          <a:srgbClr val="C6780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CN" altLang="en-US" sz="2000" b="1" kern="1200" dirty="0">
              <a:solidFill>
                <a:schemeClr val="bg1"/>
              </a:solidFill>
              <a:latin typeface="微软雅黑" pitchFamily="34" charset="-122"/>
              <a:ea typeface="微软雅黑" pitchFamily="34" charset="-122"/>
            </a:rPr>
            <a:t>减排</a:t>
          </a:r>
        </a:p>
      </dsp:txBody>
      <dsp:txXfrm>
        <a:off x="299298" y="1141201"/>
        <a:ext cx="1926323" cy="9046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BBB8A-EB7C-4FC6-9384-62FE0AB4D405}">
      <dsp:nvSpPr>
        <dsp:cNvPr id="0" name=""/>
        <dsp:cNvSpPr/>
      </dsp:nvSpPr>
      <dsp:spPr>
        <a:xfrm>
          <a:off x="0" y="504639"/>
          <a:ext cx="6993960" cy="327600"/>
        </a:xfrm>
        <a:prstGeom prst="rect">
          <a:avLst/>
        </a:prstGeom>
        <a:solidFill>
          <a:schemeClr val="lt1">
            <a:alpha val="90000"/>
            <a:hueOff val="0"/>
            <a:satOff val="0"/>
            <a:lumOff val="0"/>
            <a:alphaOff val="0"/>
          </a:schemeClr>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dsp:style>
    </dsp:sp>
    <dsp:sp modelId="{9399B93C-0298-47E0-930A-3067EB01B4D7}">
      <dsp:nvSpPr>
        <dsp:cNvPr id="0" name=""/>
        <dsp:cNvSpPr/>
      </dsp:nvSpPr>
      <dsp:spPr>
        <a:xfrm>
          <a:off x="349698" y="125998"/>
          <a:ext cx="6548095" cy="570520"/>
        </a:xfrm>
        <a:prstGeom prst="round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49" tIns="0" rIns="185049" bIns="0" numCol="1" spcCol="1270" anchor="ctr" anchorCtr="0">
          <a:noAutofit/>
        </a:bodyPr>
        <a:lstStyle/>
        <a:p>
          <a:pPr lvl="0" algn="l" defTabSz="800100">
            <a:lnSpc>
              <a:spcPct val="90000"/>
            </a:lnSpc>
            <a:spcBef>
              <a:spcPct val="0"/>
            </a:spcBef>
            <a:spcAft>
              <a:spcPct val="35000"/>
            </a:spcAft>
          </a:pPr>
          <a:r>
            <a:rPr lang="zh-CN" sz="1800" b="1" kern="1200" dirty="0">
              <a:solidFill>
                <a:schemeClr val="bg1"/>
              </a:solidFill>
              <a:latin typeface="微软雅黑" pitchFamily="34" charset="-122"/>
              <a:ea typeface="微软雅黑" pitchFamily="34" charset="-122"/>
            </a:rPr>
            <a:t>《环境噪声污染防治法》</a:t>
          </a:r>
          <a:r>
            <a:rPr lang="en-US" sz="1800" b="1" kern="1200" dirty="0">
              <a:solidFill>
                <a:schemeClr val="bg1"/>
              </a:solidFill>
              <a:latin typeface="微软雅黑" pitchFamily="34" charset="-122"/>
              <a:ea typeface="微软雅黑" pitchFamily="34" charset="-122"/>
            </a:rPr>
            <a:t>(</a:t>
          </a:r>
          <a:r>
            <a:rPr lang="zh-CN" sz="1800" b="1" kern="1200" dirty="0">
              <a:solidFill>
                <a:schemeClr val="bg1"/>
              </a:solidFill>
              <a:latin typeface="微软雅黑" pitchFamily="34" charset="-122"/>
              <a:ea typeface="微软雅黑" pitchFamily="34" charset="-122"/>
            </a:rPr>
            <a:t>主席令八届第</a:t>
          </a:r>
          <a:r>
            <a:rPr lang="en-US" sz="1800" b="1" kern="1200" dirty="0">
              <a:solidFill>
                <a:schemeClr val="bg1"/>
              </a:solidFill>
              <a:latin typeface="微软雅黑" pitchFamily="34" charset="-122"/>
              <a:ea typeface="微软雅黑" pitchFamily="34" charset="-122"/>
            </a:rPr>
            <a:t>77</a:t>
          </a:r>
          <a:r>
            <a:rPr lang="zh-CN" sz="1800" b="1" kern="1200" dirty="0">
              <a:solidFill>
                <a:schemeClr val="bg1"/>
              </a:solidFill>
              <a:latin typeface="微软雅黑" pitchFamily="34" charset="-122"/>
              <a:ea typeface="微软雅黑" pitchFamily="34" charset="-122"/>
            </a:rPr>
            <a:t>号</a:t>
          </a:r>
          <a:r>
            <a:rPr lang="en-US" sz="1800" b="1" kern="1200" dirty="0">
              <a:solidFill>
                <a:schemeClr val="bg1"/>
              </a:solidFill>
              <a:latin typeface="微软雅黑" pitchFamily="34" charset="-122"/>
              <a:ea typeface="微软雅黑" pitchFamily="34" charset="-122"/>
            </a:rPr>
            <a:t>)</a:t>
          </a:r>
          <a:endParaRPr lang="zh-CN" altLang="en-US" sz="1800" b="1" kern="1200" dirty="0">
            <a:solidFill>
              <a:schemeClr val="bg1"/>
            </a:solidFill>
            <a:latin typeface="微软雅黑" pitchFamily="34" charset="-122"/>
            <a:ea typeface="微软雅黑" pitchFamily="34" charset="-122"/>
          </a:endParaRPr>
        </a:p>
      </dsp:txBody>
      <dsp:txXfrm>
        <a:off x="377548" y="153848"/>
        <a:ext cx="6492395" cy="514820"/>
      </dsp:txXfrm>
    </dsp:sp>
    <dsp:sp modelId="{C7B8F062-59C9-465B-A1AE-43A10C21BA1A}">
      <dsp:nvSpPr>
        <dsp:cNvPr id="0" name=""/>
        <dsp:cNvSpPr/>
      </dsp:nvSpPr>
      <dsp:spPr>
        <a:xfrm>
          <a:off x="0" y="1281079"/>
          <a:ext cx="6993960" cy="327600"/>
        </a:xfrm>
        <a:prstGeom prst="rect">
          <a:avLst/>
        </a:prstGeom>
        <a:solidFill>
          <a:schemeClr val="lt1">
            <a:alpha val="90000"/>
            <a:hueOff val="0"/>
            <a:satOff val="0"/>
            <a:lumOff val="0"/>
            <a:alphaOff val="0"/>
          </a:schemeClr>
        </a:solidFill>
        <a:ln w="25400" cap="flat" cmpd="sng" algn="ctr">
          <a:solidFill>
            <a:srgbClr val="F09C2A"/>
          </a:solidFill>
          <a:prstDash val="solid"/>
        </a:ln>
        <a:effectLst/>
      </dsp:spPr>
      <dsp:style>
        <a:lnRef idx="2">
          <a:scrgbClr r="0" g="0" b="0"/>
        </a:lnRef>
        <a:fillRef idx="1">
          <a:scrgbClr r="0" g="0" b="0"/>
        </a:fillRef>
        <a:effectRef idx="0">
          <a:scrgbClr r="0" g="0" b="0"/>
        </a:effectRef>
        <a:fontRef idx="minor"/>
      </dsp:style>
    </dsp:sp>
    <dsp:sp modelId="{A0EAF712-3BAC-41AD-BE90-B77CDDF8366A}">
      <dsp:nvSpPr>
        <dsp:cNvPr id="0" name=""/>
        <dsp:cNvSpPr/>
      </dsp:nvSpPr>
      <dsp:spPr>
        <a:xfrm>
          <a:off x="349698" y="902439"/>
          <a:ext cx="6548095" cy="570520"/>
        </a:xfrm>
        <a:prstGeom prst="roundRect">
          <a:avLst/>
        </a:prstGeom>
        <a:solidFill>
          <a:srgbClr val="F09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49" tIns="0" rIns="185049" bIns="0" numCol="1" spcCol="1270" anchor="ctr" anchorCtr="0">
          <a:noAutofit/>
        </a:bodyPr>
        <a:lstStyle/>
        <a:p>
          <a:pPr lvl="0" algn="l" defTabSz="800100">
            <a:lnSpc>
              <a:spcPct val="90000"/>
            </a:lnSpc>
            <a:spcBef>
              <a:spcPct val="0"/>
            </a:spcBef>
            <a:spcAft>
              <a:spcPct val="35000"/>
            </a:spcAft>
          </a:pPr>
          <a:r>
            <a:rPr lang="zh-CN" sz="1800" b="1" kern="1200" dirty="0">
              <a:solidFill>
                <a:schemeClr val="bg1"/>
              </a:solidFill>
              <a:latin typeface="微软雅黑" pitchFamily="34" charset="-122"/>
              <a:ea typeface="微软雅黑" pitchFamily="34" charset="-122"/>
            </a:rPr>
            <a:t>《海洋环境保护法》（主席令九届第</a:t>
          </a:r>
          <a:r>
            <a:rPr lang="en-US" sz="1800" b="1" kern="1200" dirty="0">
              <a:solidFill>
                <a:schemeClr val="bg1"/>
              </a:solidFill>
              <a:latin typeface="微软雅黑" pitchFamily="34" charset="-122"/>
              <a:ea typeface="微软雅黑" pitchFamily="34" charset="-122"/>
            </a:rPr>
            <a:t>26</a:t>
          </a:r>
          <a:r>
            <a:rPr lang="zh-CN" sz="1800" b="1" kern="1200" dirty="0">
              <a:solidFill>
                <a:schemeClr val="bg1"/>
              </a:solidFill>
              <a:latin typeface="微软雅黑" pitchFamily="34" charset="-122"/>
              <a:ea typeface="微软雅黑" pitchFamily="34" charset="-122"/>
            </a:rPr>
            <a:t>号）</a:t>
          </a:r>
          <a:endParaRPr lang="zh-CN" altLang="en-US" sz="1800" b="1" kern="1200" dirty="0">
            <a:solidFill>
              <a:schemeClr val="bg1"/>
            </a:solidFill>
            <a:latin typeface="微软雅黑" pitchFamily="34" charset="-122"/>
            <a:ea typeface="微软雅黑" pitchFamily="34" charset="-122"/>
          </a:endParaRPr>
        </a:p>
      </dsp:txBody>
      <dsp:txXfrm>
        <a:off x="377548" y="930289"/>
        <a:ext cx="6492395" cy="514820"/>
      </dsp:txXfrm>
    </dsp:sp>
    <dsp:sp modelId="{B88C5247-C95E-4BCD-9131-896F8D1EB87D}">
      <dsp:nvSpPr>
        <dsp:cNvPr id="0" name=""/>
        <dsp:cNvSpPr/>
      </dsp:nvSpPr>
      <dsp:spPr>
        <a:xfrm>
          <a:off x="0" y="2057520"/>
          <a:ext cx="6993960" cy="327600"/>
        </a:xfrm>
        <a:prstGeom prst="rect">
          <a:avLst/>
        </a:prstGeom>
        <a:solidFill>
          <a:schemeClr val="lt1">
            <a:alpha val="90000"/>
            <a:hueOff val="0"/>
            <a:satOff val="0"/>
            <a:lumOff val="0"/>
            <a:alphaOff val="0"/>
          </a:schemeClr>
        </a:solidFill>
        <a:ln w="25400" cap="flat" cmpd="sng" algn="ctr">
          <a:solidFill>
            <a:srgbClr val="189A80"/>
          </a:solidFill>
          <a:prstDash val="solid"/>
        </a:ln>
        <a:effectLst/>
      </dsp:spPr>
      <dsp:style>
        <a:lnRef idx="2">
          <a:scrgbClr r="0" g="0" b="0"/>
        </a:lnRef>
        <a:fillRef idx="1">
          <a:scrgbClr r="0" g="0" b="0"/>
        </a:fillRef>
        <a:effectRef idx="0">
          <a:scrgbClr r="0" g="0" b="0"/>
        </a:effectRef>
        <a:fontRef idx="minor"/>
      </dsp:style>
    </dsp:sp>
    <dsp:sp modelId="{E43C6886-C185-46A6-A6F2-67E7339A752F}">
      <dsp:nvSpPr>
        <dsp:cNvPr id="0" name=""/>
        <dsp:cNvSpPr/>
      </dsp:nvSpPr>
      <dsp:spPr>
        <a:xfrm>
          <a:off x="349698" y="1678879"/>
          <a:ext cx="6548095" cy="570520"/>
        </a:xfrm>
        <a:prstGeom prst="roundRect">
          <a:avLst/>
        </a:prstGeom>
        <a:solidFill>
          <a:srgbClr val="189A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49" tIns="0" rIns="185049" bIns="0" numCol="1" spcCol="1270" anchor="ctr" anchorCtr="0">
          <a:noAutofit/>
        </a:bodyPr>
        <a:lstStyle/>
        <a:p>
          <a:pPr lvl="0" algn="l" defTabSz="800100">
            <a:lnSpc>
              <a:spcPct val="90000"/>
            </a:lnSpc>
            <a:spcBef>
              <a:spcPct val="0"/>
            </a:spcBef>
            <a:spcAft>
              <a:spcPct val="35000"/>
            </a:spcAft>
          </a:pPr>
          <a:r>
            <a:rPr lang="zh-CN" sz="1800" b="1" kern="1200" dirty="0">
              <a:solidFill>
                <a:schemeClr val="bg1"/>
              </a:solidFill>
              <a:latin typeface="微软雅黑" pitchFamily="34" charset="-122"/>
              <a:ea typeface="微软雅黑" pitchFamily="34" charset="-122"/>
            </a:rPr>
            <a:t>《大气污染防治法》（主席令十二届第</a:t>
          </a:r>
          <a:r>
            <a:rPr lang="en-US" sz="1800" b="1" kern="1200" dirty="0">
              <a:solidFill>
                <a:schemeClr val="bg1"/>
              </a:solidFill>
              <a:latin typeface="微软雅黑" pitchFamily="34" charset="-122"/>
              <a:ea typeface="微软雅黑" pitchFamily="34" charset="-122"/>
            </a:rPr>
            <a:t>31</a:t>
          </a:r>
          <a:r>
            <a:rPr lang="zh-CN" sz="1800" b="1" kern="1200" dirty="0">
              <a:solidFill>
                <a:schemeClr val="bg1"/>
              </a:solidFill>
              <a:latin typeface="微软雅黑" pitchFamily="34" charset="-122"/>
              <a:ea typeface="微软雅黑" pitchFamily="34" charset="-122"/>
            </a:rPr>
            <a:t>号）</a:t>
          </a:r>
          <a:endParaRPr lang="zh-CN" altLang="en-US" sz="1800" b="1" kern="1200" dirty="0">
            <a:solidFill>
              <a:schemeClr val="bg1"/>
            </a:solidFill>
            <a:latin typeface="微软雅黑" pitchFamily="34" charset="-122"/>
            <a:ea typeface="微软雅黑" pitchFamily="34" charset="-122"/>
          </a:endParaRPr>
        </a:p>
      </dsp:txBody>
      <dsp:txXfrm>
        <a:off x="377548" y="1706729"/>
        <a:ext cx="6492395" cy="514820"/>
      </dsp:txXfrm>
    </dsp:sp>
    <dsp:sp modelId="{186FA4AA-A18E-4F7A-B95A-7C0FA76A2E3E}">
      <dsp:nvSpPr>
        <dsp:cNvPr id="0" name=""/>
        <dsp:cNvSpPr/>
      </dsp:nvSpPr>
      <dsp:spPr>
        <a:xfrm>
          <a:off x="0" y="2833960"/>
          <a:ext cx="6993960" cy="327600"/>
        </a:xfrm>
        <a:prstGeom prst="rect">
          <a:avLst/>
        </a:prstGeom>
        <a:solidFill>
          <a:schemeClr val="lt1">
            <a:alpha val="90000"/>
            <a:hueOff val="0"/>
            <a:satOff val="0"/>
            <a:lumOff val="0"/>
            <a:alphaOff val="0"/>
          </a:schemeClr>
        </a:solidFill>
        <a:ln w="25400" cap="flat" cmpd="sng" algn="ctr">
          <a:solidFill>
            <a:srgbClr val="377790"/>
          </a:solidFill>
          <a:prstDash val="solid"/>
        </a:ln>
        <a:effectLst/>
      </dsp:spPr>
      <dsp:style>
        <a:lnRef idx="2">
          <a:scrgbClr r="0" g="0" b="0"/>
        </a:lnRef>
        <a:fillRef idx="1">
          <a:scrgbClr r="0" g="0" b="0"/>
        </a:fillRef>
        <a:effectRef idx="0">
          <a:scrgbClr r="0" g="0" b="0"/>
        </a:effectRef>
        <a:fontRef idx="minor"/>
      </dsp:style>
    </dsp:sp>
    <dsp:sp modelId="{461AC9BE-895F-4235-A49B-76C366DB85B6}">
      <dsp:nvSpPr>
        <dsp:cNvPr id="0" name=""/>
        <dsp:cNvSpPr/>
      </dsp:nvSpPr>
      <dsp:spPr>
        <a:xfrm>
          <a:off x="349698" y="2455320"/>
          <a:ext cx="6548095" cy="570520"/>
        </a:xfrm>
        <a:prstGeom prst="roundRect">
          <a:avLst/>
        </a:prstGeom>
        <a:solidFill>
          <a:srgbClr val="3777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49" tIns="0" rIns="185049" bIns="0" numCol="1" spcCol="1270" anchor="ctr" anchorCtr="0">
          <a:noAutofit/>
        </a:bodyPr>
        <a:lstStyle/>
        <a:p>
          <a:pPr lvl="0" algn="l" defTabSz="800100">
            <a:lnSpc>
              <a:spcPct val="90000"/>
            </a:lnSpc>
            <a:spcBef>
              <a:spcPct val="0"/>
            </a:spcBef>
            <a:spcAft>
              <a:spcPct val="35000"/>
            </a:spcAft>
          </a:pPr>
          <a:r>
            <a:rPr lang="zh-CN" sz="1800" b="1" kern="1200" dirty="0">
              <a:solidFill>
                <a:schemeClr val="bg1"/>
              </a:solidFill>
              <a:latin typeface="微软雅黑" pitchFamily="34" charset="-122"/>
              <a:ea typeface="微软雅黑" pitchFamily="34" charset="-122"/>
            </a:rPr>
            <a:t>《固体废物污染环境防治法》（主席令十届第</a:t>
          </a:r>
          <a:r>
            <a:rPr lang="en-US" sz="1800" b="1" kern="1200" dirty="0">
              <a:solidFill>
                <a:schemeClr val="bg1"/>
              </a:solidFill>
              <a:latin typeface="微软雅黑" pitchFamily="34" charset="-122"/>
              <a:ea typeface="微软雅黑" pitchFamily="34" charset="-122"/>
            </a:rPr>
            <a:t>31</a:t>
          </a:r>
          <a:r>
            <a:rPr lang="zh-CN" sz="1800" b="1" kern="1200" dirty="0">
              <a:solidFill>
                <a:schemeClr val="bg1"/>
              </a:solidFill>
              <a:latin typeface="微软雅黑" pitchFamily="34" charset="-122"/>
              <a:ea typeface="微软雅黑" pitchFamily="34" charset="-122"/>
            </a:rPr>
            <a:t>号）</a:t>
          </a:r>
          <a:endParaRPr lang="zh-CN" altLang="en-US" sz="1800" b="1" kern="1200" dirty="0">
            <a:solidFill>
              <a:schemeClr val="bg1"/>
            </a:solidFill>
            <a:latin typeface="微软雅黑" pitchFamily="34" charset="-122"/>
            <a:ea typeface="微软雅黑" pitchFamily="34" charset="-122"/>
          </a:endParaRPr>
        </a:p>
      </dsp:txBody>
      <dsp:txXfrm>
        <a:off x="377548" y="2483170"/>
        <a:ext cx="6492395" cy="514820"/>
      </dsp:txXfrm>
    </dsp:sp>
    <dsp:sp modelId="{BDA42A27-60DC-44CE-B998-F19629B5D7F7}">
      <dsp:nvSpPr>
        <dsp:cNvPr id="0" name=""/>
        <dsp:cNvSpPr/>
      </dsp:nvSpPr>
      <dsp:spPr>
        <a:xfrm>
          <a:off x="0" y="3610401"/>
          <a:ext cx="6993960" cy="327600"/>
        </a:xfrm>
        <a:prstGeom prst="rect">
          <a:avLst/>
        </a:prstGeom>
        <a:solidFill>
          <a:schemeClr val="lt1">
            <a:alpha val="90000"/>
            <a:hueOff val="0"/>
            <a:satOff val="0"/>
            <a:lumOff val="0"/>
            <a:alphaOff val="0"/>
          </a:schemeClr>
        </a:solidFill>
        <a:ln w="25400" cap="flat" cmpd="sng" algn="ctr">
          <a:solidFill>
            <a:srgbClr val="686868"/>
          </a:solidFill>
          <a:prstDash val="solid"/>
        </a:ln>
        <a:effectLst/>
      </dsp:spPr>
      <dsp:style>
        <a:lnRef idx="2">
          <a:scrgbClr r="0" g="0" b="0"/>
        </a:lnRef>
        <a:fillRef idx="1">
          <a:scrgbClr r="0" g="0" b="0"/>
        </a:fillRef>
        <a:effectRef idx="0">
          <a:scrgbClr r="0" g="0" b="0"/>
        </a:effectRef>
        <a:fontRef idx="minor"/>
      </dsp:style>
    </dsp:sp>
    <dsp:sp modelId="{A9D0E001-3F14-47AB-8738-EB55BE5ECC86}">
      <dsp:nvSpPr>
        <dsp:cNvPr id="0" name=""/>
        <dsp:cNvSpPr/>
      </dsp:nvSpPr>
      <dsp:spPr>
        <a:xfrm>
          <a:off x="349698" y="3231760"/>
          <a:ext cx="6548095" cy="570520"/>
        </a:xfrm>
        <a:prstGeom prst="roundRect">
          <a:avLst/>
        </a:prstGeom>
        <a:solidFill>
          <a:srgbClr val="6868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49" tIns="0" rIns="185049" bIns="0" numCol="1" spcCol="1270" anchor="ctr" anchorCtr="0">
          <a:noAutofit/>
        </a:bodyPr>
        <a:lstStyle/>
        <a:p>
          <a:pPr lvl="0" algn="l" defTabSz="800100">
            <a:lnSpc>
              <a:spcPct val="90000"/>
            </a:lnSpc>
            <a:spcBef>
              <a:spcPct val="0"/>
            </a:spcBef>
            <a:spcAft>
              <a:spcPct val="35000"/>
            </a:spcAft>
          </a:pPr>
          <a:r>
            <a:rPr lang="en-US" altLang="zh-CN" sz="1800" b="1" kern="1200" dirty="0">
              <a:solidFill>
                <a:schemeClr val="bg1"/>
              </a:solidFill>
              <a:latin typeface="微软雅黑" pitchFamily="34" charset="-122"/>
              <a:ea typeface="微软雅黑" pitchFamily="34" charset="-122"/>
            </a:rPr>
            <a:t>《</a:t>
          </a:r>
          <a:r>
            <a:rPr lang="zh-CN" altLang="en-US" sz="1800" b="1" kern="1200" dirty="0">
              <a:solidFill>
                <a:schemeClr val="bg1"/>
              </a:solidFill>
              <a:latin typeface="微软雅黑" pitchFamily="34" charset="-122"/>
              <a:ea typeface="微软雅黑" pitchFamily="34" charset="-122"/>
            </a:rPr>
            <a:t>水污染防治法</a:t>
          </a:r>
          <a:r>
            <a:rPr lang="en-US" altLang="zh-CN" sz="1800" b="1" kern="1200" dirty="0">
              <a:solidFill>
                <a:schemeClr val="bg1"/>
              </a:solidFill>
              <a:latin typeface="微软雅黑" pitchFamily="34" charset="-122"/>
              <a:ea typeface="微软雅黑" pitchFamily="34" charset="-122"/>
            </a:rPr>
            <a:t>》</a:t>
          </a:r>
          <a:r>
            <a:rPr lang="en-US" altLang="zh-CN" sz="1800" b="1" i="0" kern="1200" dirty="0">
              <a:solidFill>
                <a:schemeClr val="bg1"/>
              </a:solidFill>
              <a:latin typeface="微软雅黑" pitchFamily="34" charset="-122"/>
              <a:ea typeface="微软雅黑" pitchFamily="34" charset="-122"/>
            </a:rPr>
            <a:t>(</a:t>
          </a:r>
          <a:r>
            <a:rPr lang="zh-CN" altLang="en-US" sz="1800" b="1" i="0" kern="1200" dirty="0">
              <a:solidFill>
                <a:schemeClr val="bg1"/>
              </a:solidFill>
              <a:latin typeface="微软雅黑" pitchFamily="34" charset="-122"/>
              <a:ea typeface="微软雅黑" pitchFamily="34" charset="-122"/>
            </a:rPr>
            <a:t>主席令十届第</a:t>
          </a:r>
          <a:r>
            <a:rPr lang="en-US" altLang="zh-CN" sz="1800" b="1" i="0" kern="1200" dirty="0">
              <a:solidFill>
                <a:schemeClr val="bg1"/>
              </a:solidFill>
              <a:latin typeface="微软雅黑" pitchFamily="34" charset="-122"/>
              <a:ea typeface="微软雅黑" pitchFamily="34" charset="-122"/>
            </a:rPr>
            <a:t>87</a:t>
          </a:r>
          <a:r>
            <a:rPr lang="zh-CN" altLang="en-US" sz="1800" b="1" i="0" kern="1200" dirty="0">
              <a:solidFill>
                <a:schemeClr val="bg1"/>
              </a:solidFill>
              <a:latin typeface="微软雅黑" pitchFamily="34" charset="-122"/>
              <a:ea typeface="微软雅黑" pitchFamily="34" charset="-122"/>
            </a:rPr>
            <a:t>号</a:t>
          </a:r>
          <a:r>
            <a:rPr lang="en-US" altLang="zh-CN" sz="1800" b="1" i="0" kern="1200" dirty="0">
              <a:solidFill>
                <a:schemeClr val="bg1"/>
              </a:solidFill>
              <a:latin typeface="微软雅黑" pitchFamily="34" charset="-122"/>
              <a:ea typeface="微软雅黑" pitchFamily="34" charset="-122"/>
            </a:rPr>
            <a:t>)</a:t>
          </a:r>
          <a:endParaRPr lang="zh-CN" altLang="en-US" sz="1800" b="1" kern="1200" dirty="0">
            <a:solidFill>
              <a:schemeClr val="bg1"/>
            </a:solidFill>
            <a:latin typeface="微软雅黑" pitchFamily="34" charset="-122"/>
            <a:ea typeface="微软雅黑" pitchFamily="34" charset="-122"/>
          </a:endParaRPr>
        </a:p>
      </dsp:txBody>
      <dsp:txXfrm>
        <a:off x="377548" y="3259610"/>
        <a:ext cx="6492395" cy="5148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0EFB2-8660-41E8-9B9C-40F9B787E6C4}">
      <dsp:nvSpPr>
        <dsp:cNvPr id="0" name=""/>
        <dsp:cNvSpPr/>
      </dsp:nvSpPr>
      <dsp:spPr>
        <a:xfrm>
          <a:off x="581122" y="0"/>
          <a:ext cx="6586050" cy="2445680"/>
        </a:xfrm>
        <a:prstGeom prst="rightArrow">
          <a:avLst/>
        </a:prstGeom>
        <a:solidFill>
          <a:srgbClr val="B43500"/>
        </a:solidFill>
        <a:ln>
          <a:noFill/>
        </a:ln>
        <a:effectLst/>
      </dsp:spPr>
      <dsp:style>
        <a:lnRef idx="0">
          <a:scrgbClr r="0" g="0" b="0"/>
        </a:lnRef>
        <a:fillRef idx="1">
          <a:scrgbClr r="0" g="0" b="0"/>
        </a:fillRef>
        <a:effectRef idx="0">
          <a:scrgbClr r="0" g="0" b="0"/>
        </a:effectRef>
        <a:fontRef idx="minor"/>
      </dsp:style>
    </dsp:sp>
    <dsp:sp modelId="{B34C3764-1FDF-476F-9D08-8130F60F57C0}">
      <dsp:nvSpPr>
        <dsp:cNvPr id="0" name=""/>
        <dsp:cNvSpPr/>
      </dsp:nvSpPr>
      <dsp:spPr>
        <a:xfrm>
          <a:off x="1655" y="733704"/>
          <a:ext cx="2481402" cy="978272"/>
        </a:xfrm>
        <a:prstGeom prst="roundRect">
          <a:avLst/>
        </a:prstGeom>
        <a:solidFill>
          <a:srgbClr val="F09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latin typeface="微软雅黑" pitchFamily="34" charset="-122"/>
              <a:ea typeface="微软雅黑" pitchFamily="34" charset="-122"/>
            </a:rPr>
            <a:t>环境因素的确定</a:t>
          </a:r>
          <a:endParaRPr lang="zh-CN" altLang="en-US" sz="2400" b="1" kern="1200" dirty="0"/>
        </a:p>
      </dsp:txBody>
      <dsp:txXfrm>
        <a:off x="49410" y="781459"/>
        <a:ext cx="2385892" cy="882762"/>
      </dsp:txXfrm>
    </dsp:sp>
    <dsp:sp modelId="{D61BBCA6-D14A-484B-8B45-E0A818D4F6E9}">
      <dsp:nvSpPr>
        <dsp:cNvPr id="0" name=""/>
        <dsp:cNvSpPr/>
      </dsp:nvSpPr>
      <dsp:spPr>
        <a:xfrm>
          <a:off x="2633446" y="733704"/>
          <a:ext cx="2481402" cy="978272"/>
        </a:xfrm>
        <a:prstGeom prst="roundRect">
          <a:avLst/>
        </a:prstGeom>
        <a:solidFill>
          <a:srgbClr val="189A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latin typeface="微软雅黑" pitchFamily="34" charset="-122"/>
              <a:ea typeface="微软雅黑" pitchFamily="34" charset="-122"/>
            </a:rPr>
            <a:t>环境因素监测</a:t>
          </a:r>
          <a:endParaRPr lang="zh-CN" altLang="en-US" sz="2400" b="1" kern="1200" dirty="0"/>
        </a:p>
      </dsp:txBody>
      <dsp:txXfrm>
        <a:off x="2681201" y="781459"/>
        <a:ext cx="2385892" cy="882762"/>
      </dsp:txXfrm>
    </dsp:sp>
    <dsp:sp modelId="{438A2BA1-CAA9-4DE3-8B65-0252055159D2}">
      <dsp:nvSpPr>
        <dsp:cNvPr id="0" name=""/>
        <dsp:cNvSpPr/>
      </dsp:nvSpPr>
      <dsp:spPr>
        <a:xfrm>
          <a:off x="5265236" y="733704"/>
          <a:ext cx="2481402" cy="978272"/>
        </a:xfrm>
        <a:prstGeom prst="roundRect">
          <a:avLst/>
        </a:prstGeom>
        <a:solidFill>
          <a:srgbClr val="3777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b="1" kern="1200" dirty="0">
              <a:latin typeface="微软雅黑" pitchFamily="34" charset="-122"/>
              <a:ea typeface="微软雅黑" pitchFamily="34" charset="-122"/>
            </a:rPr>
            <a:t>回顾</a:t>
          </a:r>
          <a:endParaRPr lang="zh-CN" altLang="en-US" sz="2400" b="1" kern="1200" dirty="0"/>
        </a:p>
      </dsp:txBody>
      <dsp:txXfrm>
        <a:off x="5312991" y="781459"/>
        <a:ext cx="2385892" cy="8827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33C39-B5CC-4CEC-B3BD-CA976CC60E0C}">
      <dsp:nvSpPr>
        <dsp:cNvPr id="0" name=""/>
        <dsp:cNvSpPr/>
      </dsp:nvSpPr>
      <dsp:spPr>
        <a:xfrm>
          <a:off x="744" y="415112"/>
          <a:ext cx="1451074" cy="1451074"/>
        </a:xfrm>
        <a:prstGeom prst="ellipse">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20320" rIns="79857" bIns="20320" numCol="1" spcCol="1270" anchor="ctr" anchorCtr="0">
          <a:noAutofit/>
        </a:bodyPr>
        <a:lstStyle/>
        <a:p>
          <a:pPr lvl="0" algn="ctr" defTabSz="711200">
            <a:lnSpc>
              <a:spcPct val="90000"/>
            </a:lnSpc>
            <a:spcBef>
              <a:spcPct val="0"/>
            </a:spcBef>
            <a:spcAft>
              <a:spcPct val="35000"/>
            </a:spcAft>
          </a:pPr>
          <a:r>
            <a:rPr lang="zh-CN" altLang="en-US" sz="1600" b="1" kern="1200" dirty="0">
              <a:solidFill>
                <a:schemeClr val="bg1"/>
              </a:solidFill>
              <a:latin typeface="微软雅黑" pitchFamily="34" charset="-122"/>
              <a:ea typeface="微软雅黑" pitchFamily="34" charset="-122"/>
            </a:rPr>
            <a:t>烟气排放</a:t>
          </a:r>
          <a:endParaRPr lang="zh-CN" altLang="en-US" sz="1600" b="1" kern="1200" dirty="0">
            <a:solidFill>
              <a:schemeClr val="bg1"/>
            </a:solidFill>
          </a:endParaRPr>
        </a:p>
      </dsp:txBody>
      <dsp:txXfrm>
        <a:off x="213249" y="627617"/>
        <a:ext cx="1026064" cy="1026064"/>
      </dsp:txXfrm>
    </dsp:sp>
    <dsp:sp modelId="{B59B769E-DB64-4D7B-A216-717C7E918A48}">
      <dsp:nvSpPr>
        <dsp:cNvPr id="0" name=""/>
        <dsp:cNvSpPr/>
      </dsp:nvSpPr>
      <dsp:spPr>
        <a:xfrm>
          <a:off x="1161603" y="415112"/>
          <a:ext cx="1451074" cy="1451074"/>
        </a:xfrm>
        <a:prstGeom prst="ellipse">
          <a:avLst/>
        </a:prstGeom>
        <a:solidFill>
          <a:srgbClr val="F09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20320" rIns="79857" bIns="20320" numCol="1" spcCol="1270" anchor="ctr" anchorCtr="0">
          <a:noAutofit/>
        </a:bodyPr>
        <a:lstStyle/>
        <a:p>
          <a:pPr lvl="0" algn="ctr" defTabSz="711200">
            <a:lnSpc>
              <a:spcPct val="90000"/>
            </a:lnSpc>
            <a:spcBef>
              <a:spcPct val="0"/>
            </a:spcBef>
            <a:spcAft>
              <a:spcPct val="35000"/>
            </a:spcAft>
          </a:pPr>
          <a:r>
            <a:rPr lang="zh-CN" altLang="en-US" sz="1600" b="1" kern="1200" dirty="0">
              <a:solidFill>
                <a:schemeClr val="bg1"/>
              </a:solidFill>
              <a:latin typeface="微软雅黑" pitchFamily="34" charset="-122"/>
              <a:ea typeface="微软雅黑" pitchFamily="34" charset="-122"/>
            </a:rPr>
            <a:t>工业废水及生活污水</a:t>
          </a:r>
          <a:endParaRPr lang="zh-CN" altLang="en-US" sz="1600" b="1" kern="1200" dirty="0">
            <a:solidFill>
              <a:schemeClr val="bg1"/>
            </a:solidFill>
          </a:endParaRPr>
        </a:p>
      </dsp:txBody>
      <dsp:txXfrm>
        <a:off x="1374108" y="627617"/>
        <a:ext cx="1026064" cy="1026064"/>
      </dsp:txXfrm>
    </dsp:sp>
    <dsp:sp modelId="{6A37FA5E-FF50-408E-A371-DA41D4BF1E1E}">
      <dsp:nvSpPr>
        <dsp:cNvPr id="0" name=""/>
        <dsp:cNvSpPr/>
      </dsp:nvSpPr>
      <dsp:spPr>
        <a:xfrm>
          <a:off x="2322462" y="415112"/>
          <a:ext cx="1451074" cy="1451074"/>
        </a:xfrm>
        <a:prstGeom prst="ellipse">
          <a:avLst/>
        </a:prstGeom>
        <a:solidFill>
          <a:srgbClr val="189A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20320" rIns="79857" bIns="20320" numCol="1" spcCol="1270" anchor="ctr" anchorCtr="0">
          <a:noAutofit/>
        </a:bodyPr>
        <a:lstStyle/>
        <a:p>
          <a:pPr lvl="0" algn="ctr" defTabSz="711200">
            <a:lnSpc>
              <a:spcPct val="90000"/>
            </a:lnSpc>
            <a:spcBef>
              <a:spcPct val="0"/>
            </a:spcBef>
            <a:spcAft>
              <a:spcPct val="35000"/>
            </a:spcAft>
          </a:pPr>
          <a:r>
            <a:rPr lang="zh-CN" altLang="en-US" sz="1600" b="1" kern="1200" dirty="0">
              <a:solidFill>
                <a:schemeClr val="bg1"/>
              </a:solidFill>
              <a:latin typeface="微软雅黑" pitchFamily="34" charset="-122"/>
              <a:ea typeface="微软雅黑" pitchFamily="34" charset="-122"/>
            </a:rPr>
            <a:t>厂界噪声</a:t>
          </a:r>
          <a:endParaRPr lang="zh-CN" altLang="en-US" sz="1600" b="1" kern="1200" dirty="0">
            <a:solidFill>
              <a:schemeClr val="bg1"/>
            </a:solidFill>
          </a:endParaRPr>
        </a:p>
      </dsp:txBody>
      <dsp:txXfrm>
        <a:off x="2534967" y="627617"/>
        <a:ext cx="1026064" cy="1026064"/>
      </dsp:txXfrm>
    </dsp:sp>
    <dsp:sp modelId="{31BD7779-FC77-4104-A71B-0EF840ECF352}">
      <dsp:nvSpPr>
        <dsp:cNvPr id="0" name=""/>
        <dsp:cNvSpPr/>
      </dsp:nvSpPr>
      <dsp:spPr>
        <a:xfrm>
          <a:off x="3483322" y="415112"/>
          <a:ext cx="1451074" cy="1451074"/>
        </a:xfrm>
        <a:prstGeom prst="ellipse">
          <a:avLst/>
        </a:prstGeom>
        <a:solidFill>
          <a:srgbClr val="3777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20320" rIns="79857" bIns="20320" numCol="1" spcCol="1270" anchor="ctr" anchorCtr="0">
          <a:noAutofit/>
        </a:bodyPr>
        <a:lstStyle/>
        <a:p>
          <a:pPr lvl="0" algn="ctr" defTabSz="711200">
            <a:lnSpc>
              <a:spcPct val="90000"/>
            </a:lnSpc>
            <a:spcBef>
              <a:spcPct val="0"/>
            </a:spcBef>
            <a:spcAft>
              <a:spcPct val="35000"/>
            </a:spcAft>
          </a:pPr>
          <a:r>
            <a:rPr lang="zh-CN" altLang="en-US" sz="1600" b="1" kern="1200" dirty="0">
              <a:solidFill>
                <a:schemeClr val="bg1"/>
              </a:solidFill>
              <a:latin typeface="微软雅黑" pitchFamily="34" charset="-122"/>
              <a:ea typeface="微软雅黑" pitchFamily="34" charset="-122"/>
            </a:rPr>
            <a:t>空气质量</a:t>
          </a:r>
          <a:endParaRPr lang="zh-CN" altLang="en-US" sz="1600" b="1" kern="1200" dirty="0">
            <a:solidFill>
              <a:schemeClr val="bg1"/>
            </a:solidFill>
          </a:endParaRPr>
        </a:p>
      </dsp:txBody>
      <dsp:txXfrm>
        <a:off x="3695827" y="627617"/>
        <a:ext cx="1026064" cy="1026064"/>
      </dsp:txXfrm>
    </dsp:sp>
    <dsp:sp modelId="{C0222AB9-3F39-4C79-BC9A-1E3F1CA87A74}">
      <dsp:nvSpPr>
        <dsp:cNvPr id="0" name=""/>
        <dsp:cNvSpPr/>
      </dsp:nvSpPr>
      <dsp:spPr>
        <a:xfrm>
          <a:off x="4644181" y="415112"/>
          <a:ext cx="1451074" cy="1451074"/>
        </a:xfrm>
        <a:prstGeom prst="ellipse">
          <a:avLst/>
        </a:prstGeom>
        <a:solidFill>
          <a:srgbClr val="6868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9857" tIns="20320" rIns="79857" bIns="20320" numCol="1" spcCol="1270" anchor="ctr" anchorCtr="0">
          <a:noAutofit/>
        </a:bodyPr>
        <a:lstStyle/>
        <a:p>
          <a:pPr lvl="0" algn="ctr" defTabSz="711200">
            <a:lnSpc>
              <a:spcPct val="90000"/>
            </a:lnSpc>
            <a:spcBef>
              <a:spcPct val="0"/>
            </a:spcBef>
            <a:spcAft>
              <a:spcPct val="35000"/>
            </a:spcAft>
          </a:pPr>
          <a:r>
            <a:rPr lang="zh-CN" altLang="en-US" sz="1600" b="1" kern="1200" dirty="0">
              <a:solidFill>
                <a:schemeClr val="bg1"/>
              </a:solidFill>
              <a:latin typeface="微软雅黑" pitchFamily="34" charset="-122"/>
              <a:ea typeface="微软雅黑" pitchFamily="34" charset="-122"/>
            </a:rPr>
            <a:t>电磁辐射</a:t>
          </a:r>
          <a:endParaRPr lang="zh-CN" altLang="en-US" sz="1600" b="1" kern="1200" dirty="0">
            <a:solidFill>
              <a:schemeClr val="bg1"/>
            </a:solidFill>
          </a:endParaRPr>
        </a:p>
      </dsp:txBody>
      <dsp:txXfrm>
        <a:off x="4856686" y="627617"/>
        <a:ext cx="1026064" cy="10260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E101E-567D-4944-A57D-B2D2F4E92A7F}">
      <dsp:nvSpPr>
        <dsp:cNvPr id="0" name=""/>
        <dsp:cNvSpPr/>
      </dsp:nvSpPr>
      <dsp:spPr>
        <a:xfrm>
          <a:off x="579045" y="0"/>
          <a:ext cx="6562511" cy="3400152"/>
        </a:xfrm>
        <a:prstGeom prst="rightArrow">
          <a:avLst/>
        </a:prstGeom>
        <a:solidFill>
          <a:srgbClr val="B43500"/>
        </a:solidFill>
        <a:ln>
          <a:noFill/>
        </a:ln>
        <a:effectLst/>
      </dsp:spPr>
      <dsp:style>
        <a:lnRef idx="0">
          <a:scrgbClr r="0" g="0" b="0"/>
        </a:lnRef>
        <a:fillRef idx="1">
          <a:scrgbClr r="0" g="0" b="0"/>
        </a:fillRef>
        <a:effectRef idx="0">
          <a:scrgbClr r="0" g="0" b="0"/>
        </a:effectRef>
        <a:fontRef idx="minor"/>
      </dsp:style>
    </dsp:sp>
    <dsp:sp modelId="{3DB91CEF-5641-47D2-BDF8-32AAC24BB0D6}">
      <dsp:nvSpPr>
        <dsp:cNvPr id="0" name=""/>
        <dsp:cNvSpPr/>
      </dsp:nvSpPr>
      <dsp:spPr>
        <a:xfrm>
          <a:off x="1507" y="1020045"/>
          <a:ext cx="964698" cy="1360060"/>
        </a:xfrm>
        <a:prstGeom prst="round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a:solidFill>
                <a:schemeClr val="bg1"/>
              </a:solidFill>
              <a:latin typeface="微软雅黑" pitchFamily="34" charset="-122"/>
              <a:ea typeface="微软雅黑" pitchFamily="34" charset="-122"/>
            </a:rPr>
            <a:t>现场调查</a:t>
          </a:r>
        </a:p>
      </dsp:txBody>
      <dsp:txXfrm>
        <a:off x="48600" y="1067138"/>
        <a:ext cx="870512" cy="1265874"/>
      </dsp:txXfrm>
    </dsp:sp>
    <dsp:sp modelId="{CE523063-B3E3-429B-A3F0-4D95AF254133}">
      <dsp:nvSpPr>
        <dsp:cNvPr id="0" name=""/>
        <dsp:cNvSpPr/>
      </dsp:nvSpPr>
      <dsp:spPr>
        <a:xfrm>
          <a:off x="1126989" y="1020045"/>
          <a:ext cx="964698" cy="1360060"/>
        </a:xfrm>
        <a:prstGeom prst="roundRect">
          <a:avLst/>
        </a:prstGeom>
        <a:solidFill>
          <a:srgbClr val="F09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a:solidFill>
                <a:schemeClr val="bg1"/>
              </a:solidFill>
              <a:latin typeface="微软雅黑" pitchFamily="34" charset="-122"/>
              <a:ea typeface="微软雅黑" pitchFamily="34" charset="-122"/>
            </a:rPr>
            <a:t>监测计划的设计</a:t>
          </a:r>
        </a:p>
      </dsp:txBody>
      <dsp:txXfrm>
        <a:off x="1174082" y="1067138"/>
        <a:ext cx="870512" cy="1265874"/>
      </dsp:txXfrm>
    </dsp:sp>
    <dsp:sp modelId="{421C1776-FF15-49C9-98FC-F57FC0DE6296}">
      <dsp:nvSpPr>
        <dsp:cNvPr id="0" name=""/>
        <dsp:cNvSpPr/>
      </dsp:nvSpPr>
      <dsp:spPr>
        <a:xfrm>
          <a:off x="2252470" y="1020045"/>
          <a:ext cx="964698" cy="1360060"/>
        </a:xfrm>
        <a:prstGeom prst="roundRect">
          <a:avLst/>
        </a:prstGeom>
        <a:solidFill>
          <a:srgbClr val="189A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a:solidFill>
                <a:schemeClr val="bg1"/>
              </a:solidFill>
              <a:latin typeface="微软雅黑" pitchFamily="34" charset="-122"/>
              <a:ea typeface="微软雅黑" pitchFamily="34" charset="-122"/>
            </a:rPr>
            <a:t>样品采集</a:t>
          </a:r>
        </a:p>
      </dsp:txBody>
      <dsp:txXfrm>
        <a:off x="2299563" y="1067138"/>
        <a:ext cx="870512" cy="1265874"/>
      </dsp:txXfrm>
    </dsp:sp>
    <dsp:sp modelId="{922EA799-0A8F-4B25-A403-212BD6C1E2CC}">
      <dsp:nvSpPr>
        <dsp:cNvPr id="0" name=""/>
        <dsp:cNvSpPr/>
      </dsp:nvSpPr>
      <dsp:spPr>
        <a:xfrm>
          <a:off x="3377951" y="1020045"/>
          <a:ext cx="964698" cy="1360060"/>
        </a:xfrm>
        <a:prstGeom prst="roundRect">
          <a:avLst/>
        </a:prstGeom>
        <a:solidFill>
          <a:srgbClr val="3777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a:solidFill>
                <a:schemeClr val="bg1"/>
              </a:solidFill>
              <a:latin typeface="微软雅黑" pitchFamily="34" charset="-122"/>
              <a:ea typeface="微软雅黑" pitchFamily="34" charset="-122"/>
            </a:rPr>
            <a:t>样品运输和保存</a:t>
          </a:r>
        </a:p>
      </dsp:txBody>
      <dsp:txXfrm>
        <a:off x="3425044" y="1067138"/>
        <a:ext cx="870512" cy="1265874"/>
      </dsp:txXfrm>
    </dsp:sp>
    <dsp:sp modelId="{0B92C9BE-6EBC-4BD9-A2B2-B5A0556313D0}">
      <dsp:nvSpPr>
        <dsp:cNvPr id="0" name=""/>
        <dsp:cNvSpPr/>
      </dsp:nvSpPr>
      <dsp:spPr>
        <a:xfrm>
          <a:off x="4503433" y="1020045"/>
          <a:ext cx="964698" cy="1360060"/>
        </a:xfrm>
        <a:prstGeom prst="roundRect">
          <a:avLst/>
        </a:prstGeom>
        <a:solidFill>
          <a:srgbClr val="6868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a:solidFill>
                <a:schemeClr val="bg1"/>
              </a:solidFill>
              <a:latin typeface="微软雅黑" pitchFamily="34" charset="-122"/>
              <a:ea typeface="微软雅黑" pitchFamily="34" charset="-122"/>
            </a:rPr>
            <a:t>样品测定</a:t>
          </a:r>
        </a:p>
      </dsp:txBody>
      <dsp:txXfrm>
        <a:off x="4550526" y="1067138"/>
        <a:ext cx="870512" cy="1265874"/>
      </dsp:txXfrm>
    </dsp:sp>
    <dsp:sp modelId="{D908E36B-997B-46A8-9249-BBF90C354E7F}">
      <dsp:nvSpPr>
        <dsp:cNvPr id="0" name=""/>
        <dsp:cNvSpPr/>
      </dsp:nvSpPr>
      <dsp:spPr>
        <a:xfrm>
          <a:off x="5628914" y="1020045"/>
          <a:ext cx="964698" cy="1360060"/>
        </a:xfrm>
        <a:prstGeom prst="roundRect">
          <a:avLst/>
        </a:prstGeom>
        <a:solidFill>
          <a:srgbClr val="C6780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a:solidFill>
                <a:schemeClr val="bg1"/>
              </a:solidFill>
              <a:latin typeface="微软雅黑" pitchFamily="34" charset="-122"/>
              <a:ea typeface="微软雅黑" pitchFamily="34" charset="-122"/>
            </a:rPr>
            <a:t>数据处理</a:t>
          </a:r>
        </a:p>
      </dsp:txBody>
      <dsp:txXfrm>
        <a:off x="5676007" y="1067138"/>
        <a:ext cx="870512" cy="1265874"/>
      </dsp:txXfrm>
    </dsp:sp>
    <dsp:sp modelId="{7AAAA7B0-4AFF-41D1-BF07-852821C94BEA}">
      <dsp:nvSpPr>
        <dsp:cNvPr id="0" name=""/>
        <dsp:cNvSpPr/>
      </dsp:nvSpPr>
      <dsp:spPr>
        <a:xfrm>
          <a:off x="6754395" y="1020045"/>
          <a:ext cx="964698" cy="1360060"/>
        </a:xfrm>
        <a:prstGeom prst="roundRect">
          <a:avLst/>
        </a:prstGeom>
        <a:solidFill>
          <a:srgbClr val="F58D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en-US" sz="1800" b="1" kern="1200" dirty="0">
              <a:solidFill>
                <a:schemeClr val="bg1"/>
              </a:solidFill>
              <a:latin typeface="微软雅黑" pitchFamily="34" charset="-122"/>
              <a:ea typeface="微软雅黑" pitchFamily="34" charset="-122"/>
            </a:rPr>
            <a:t>结果评价</a:t>
          </a:r>
        </a:p>
      </dsp:txBody>
      <dsp:txXfrm>
        <a:off x="6801488" y="1067138"/>
        <a:ext cx="870512" cy="12658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B2ABF-D1C7-4ECB-AC85-2549464EFA2C}">
      <dsp:nvSpPr>
        <dsp:cNvPr id="0" name=""/>
        <dsp:cNvSpPr/>
      </dsp:nvSpPr>
      <dsp:spPr>
        <a:xfrm>
          <a:off x="0" y="497585"/>
          <a:ext cx="7137976" cy="378000"/>
        </a:xfrm>
        <a:prstGeom prst="rect">
          <a:avLst/>
        </a:prstGeom>
        <a:solidFill>
          <a:schemeClr val="lt1">
            <a:alpha val="90000"/>
            <a:hueOff val="0"/>
            <a:satOff val="0"/>
            <a:lumOff val="0"/>
            <a:alphaOff val="0"/>
          </a:schemeClr>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dsp:style>
    </dsp:sp>
    <dsp:sp modelId="{63888A1F-74CC-4912-92A8-4C98448DCFF4}">
      <dsp:nvSpPr>
        <dsp:cNvPr id="0" name=""/>
        <dsp:cNvSpPr/>
      </dsp:nvSpPr>
      <dsp:spPr>
        <a:xfrm>
          <a:off x="356898" y="108474"/>
          <a:ext cx="4996583" cy="610510"/>
        </a:xfrm>
        <a:prstGeom prst="round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859" tIns="0" rIns="188859" bIns="0" numCol="1" spcCol="1270" anchor="ctr" anchorCtr="0">
          <a:noAutofit/>
        </a:bodyPr>
        <a:lstStyle/>
        <a:p>
          <a:pPr lvl="0" algn="l" defTabSz="800100">
            <a:lnSpc>
              <a:spcPct val="90000"/>
            </a:lnSpc>
            <a:spcBef>
              <a:spcPct val="0"/>
            </a:spcBef>
            <a:spcAft>
              <a:spcPct val="35000"/>
            </a:spcAft>
          </a:pPr>
          <a:r>
            <a:rPr lang="zh-CN" altLang="en-US" sz="1800" b="1" kern="1200" dirty="0">
              <a:latin typeface="微软雅黑" pitchFamily="34" charset="-122"/>
              <a:ea typeface="微软雅黑" pitchFamily="34" charset="-122"/>
            </a:rPr>
            <a:t>为废料提供足够和合适的垃圾桶或容器</a:t>
          </a:r>
          <a:endParaRPr lang="zh-CN" altLang="en-US" sz="1800" b="1" kern="1200" dirty="0"/>
        </a:p>
      </dsp:txBody>
      <dsp:txXfrm>
        <a:off x="386701" y="138277"/>
        <a:ext cx="4936977" cy="550904"/>
      </dsp:txXfrm>
    </dsp:sp>
    <dsp:sp modelId="{6F928DF3-9FB8-477D-B1C4-F331E18C0360}">
      <dsp:nvSpPr>
        <dsp:cNvPr id="0" name=""/>
        <dsp:cNvSpPr/>
      </dsp:nvSpPr>
      <dsp:spPr>
        <a:xfrm>
          <a:off x="0" y="1345696"/>
          <a:ext cx="7137976" cy="378000"/>
        </a:xfrm>
        <a:prstGeom prst="rect">
          <a:avLst/>
        </a:prstGeom>
        <a:noFill/>
        <a:ln w="25400" cap="flat" cmpd="sng" algn="ctr">
          <a:solidFill>
            <a:srgbClr val="F09C2A"/>
          </a:solidFill>
          <a:prstDash val="solid"/>
        </a:ln>
        <a:effectLst/>
      </dsp:spPr>
      <dsp:style>
        <a:lnRef idx="2">
          <a:scrgbClr r="0" g="0" b="0"/>
        </a:lnRef>
        <a:fillRef idx="1">
          <a:scrgbClr r="0" g="0" b="0"/>
        </a:fillRef>
        <a:effectRef idx="0">
          <a:scrgbClr r="0" g="0" b="0"/>
        </a:effectRef>
        <a:fontRef idx="minor"/>
      </dsp:style>
    </dsp:sp>
    <dsp:sp modelId="{D243FD90-44C1-4B7E-A877-DC0B78B9C101}">
      <dsp:nvSpPr>
        <dsp:cNvPr id="0" name=""/>
        <dsp:cNvSpPr/>
      </dsp:nvSpPr>
      <dsp:spPr>
        <a:xfrm>
          <a:off x="356898" y="956585"/>
          <a:ext cx="4996583" cy="610510"/>
        </a:xfrm>
        <a:prstGeom prst="roundRect">
          <a:avLst/>
        </a:prstGeom>
        <a:solidFill>
          <a:srgbClr val="F09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859" tIns="0" rIns="188859" bIns="0" numCol="1" spcCol="1270" anchor="ctr" anchorCtr="0">
          <a:noAutofit/>
        </a:bodyPr>
        <a:lstStyle/>
        <a:p>
          <a:pPr lvl="0" algn="l" defTabSz="800100">
            <a:lnSpc>
              <a:spcPct val="90000"/>
            </a:lnSpc>
            <a:spcBef>
              <a:spcPct val="0"/>
            </a:spcBef>
            <a:spcAft>
              <a:spcPct val="35000"/>
            </a:spcAft>
          </a:pPr>
          <a:r>
            <a:rPr lang="zh-CN" altLang="en-US" sz="1800" b="1" kern="1200" dirty="0">
              <a:latin typeface="微软雅黑" pitchFamily="34" charset="-122"/>
              <a:ea typeface="微软雅黑" pitchFamily="34" charset="-122"/>
            </a:rPr>
            <a:t>危害废料应与普通废料分开存放</a:t>
          </a:r>
          <a:endParaRPr lang="zh-CN" altLang="en-US" sz="1800" b="1" kern="1200" dirty="0"/>
        </a:p>
      </dsp:txBody>
      <dsp:txXfrm>
        <a:off x="386701" y="986388"/>
        <a:ext cx="4936977" cy="550904"/>
      </dsp:txXfrm>
    </dsp:sp>
    <dsp:sp modelId="{52EFE447-F0FF-408E-BC10-6E1C2D406A40}">
      <dsp:nvSpPr>
        <dsp:cNvPr id="0" name=""/>
        <dsp:cNvSpPr/>
      </dsp:nvSpPr>
      <dsp:spPr>
        <a:xfrm>
          <a:off x="0" y="2193806"/>
          <a:ext cx="7137976" cy="378000"/>
        </a:xfrm>
        <a:prstGeom prst="rect">
          <a:avLst/>
        </a:prstGeom>
        <a:solidFill>
          <a:schemeClr val="lt1">
            <a:alpha val="90000"/>
            <a:hueOff val="0"/>
            <a:satOff val="0"/>
            <a:lumOff val="0"/>
            <a:alphaOff val="0"/>
          </a:schemeClr>
        </a:solidFill>
        <a:ln w="25400" cap="flat" cmpd="sng" algn="ctr">
          <a:solidFill>
            <a:srgbClr val="189A80"/>
          </a:solidFill>
          <a:prstDash val="solid"/>
        </a:ln>
        <a:effectLst/>
      </dsp:spPr>
      <dsp:style>
        <a:lnRef idx="2">
          <a:scrgbClr r="0" g="0" b="0"/>
        </a:lnRef>
        <a:fillRef idx="1">
          <a:scrgbClr r="0" g="0" b="0"/>
        </a:fillRef>
        <a:effectRef idx="0">
          <a:scrgbClr r="0" g="0" b="0"/>
        </a:effectRef>
        <a:fontRef idx="minor"/>
      </dsp:style>
    </dsp:sp>
    <dsp:sp modelId="{C52F4E5B-0080-4613-9220-C699F805D435}">
      <dsp:nvSpPr>
        <dsp:cNvPr id="0" name=""/>
        <dsp:cNvSpPr/>
      </dsp:nvSpPr>
      <dsp:spPr>
        <a:xfrm>
          <a:off x="356898" y="1804696"/>
          <a:ext cx="4996583" cy="610510"/>
        </a:xfrm>
        <a:prstGeom prst="roundRect">
          <a:avLst/>
        </a:prstGeom>
        <a:solidFill>
          <a:srgbClr val="189A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859" tIns="0" rIns="188859" bIns="0" numCol="1" spcCol="1270" anchor="ctr" anchorCtr="0">
          <a:noAutofit/>
        </a:bodyPr>
        <a:lstStyle/>
        <a:p>
          <a:pPr lvl="0" algn="l" defTabSz="622300">
            <a:lnSpc>
              <a:spcPct val="90000"/>
            </a:lnSpc>
            <a:spcBef>
              <a:spcPct val="0"/>
            </a:spcBef>
            <a:spcAft>
              <a:spcPct val="35000"/>
            </a:spcAft>
          </a:pPr>
          <a:r>
            <a:rPr lang="zh-CN" altLang="en-US" sz="1400" b="1" kern="1200" dirty="0">
              <a:latin typeface="微软雅黑" pitchFamily="34" charset="-122"/>
              <a:ea typeface="微软雅黑" pitchFamily="34" charset="-122"/>
            </a:rPr>
            <a:t>存储容器与存放区应标示，危害废料还应张贴危害信息</a:t>
          </a:r>
          <a:endParaRPr lang="zh-CN" altLang="en-US" sz="1400" b="1" kern="1200" dirty="0"/>
        </a:p>
      </dsp:txBody>
      <dsp:txXfrm>
        <a:off x="386701" y="1834499"/>
        <a:ext cx="4936977" cy="550904"/>
      </dsp:txXfrm>
    </dsp:sp>
    <dsp:sp modelId="{28429DA9-C4B8-4875-8AAA-1BBF2B71FAEA}">
      <dsp:nvSpPr>
        <dsp:cNvPr id="0" name=""/>
        <dsp:cNvSpPr/>
      </dsp:nvSpPr>
      <dsp:spPr>
        <a:xfrm>
          <a:off x="0" y="3041917"/>
          <a:ext cx="7137976" cy="378000"/>
        </a:xfrm>
        <a:prstGeom prst="rect">
          <a:avLst/>
        </a:prstGeom>
        <a:solidFill>
          <a:schemeClr val="lt1">
            <a:alpha val="90000"/>
            <a:hueOff val="0"/>
            <a:satOff val="0"/>
            <a:lumOff val="0"/>
            <a:alphaOff val="0"/>
          </a:schemeClr>
        </a:solidFill>
        <a:ln w="25400" cap="flat" cmpd="sng" algn="ctr">
          <a:solidFill>
            <a:srgbClr val="377790"/>
          </a:solidFill>
          <a:prstDash val="solid"/>
        </a:ln>
        <a:effectLst/>
      </dsp:spPr>
      <dsp:style>
        <a:lnRef idx="2">
          <a:scrgbClr r="0" g="0" b="0"/>
        </a:lnRef>
        <a:fillRef idx="1">
          <a:scrgbClr r="0" g="0" b="0"/>
        </a:fillRef>
        <a:effectRef idx="0">
          <a:scrgbClr r="0" g="0" b="0"/>
        </a:effectRef>
        <a:fontRef idx="minor"/>
      </dsp:style>
    </dsp:sp>
    <dsp:sp modelId="{534E0D36-8A9B-43B4-B140-826727036C81}">
      <dsp:nvSpPr>
        <dsp:cNvPr id="0" name=""/>
        <dsp:cNvSpPr/>
      </dsp:nvSpPr>
      <dsp:spPr>
        <a:xfrm>
          <a:off x="356898" y="2652806"/>
          <a:ext cx="4996583" cy="610510"/>
        </a:xfrm>
        <a:prstGeom prst="roundRect">
          <a:avLst/>
        </a:prstGeom>
        <a:solidFill>
          <a:srgbClr val="3777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859" tIns="0" rIns="188859" bIns="0" numCol="1" spcCol="1270" anchor="ctr" anchorCtr="0">
          <a:noAutofit/>
        </a:bodyPr>
        <a:lstStyle/>
        <a:p>
          <a:pPr lvl="0" algn="l" defTabSz="800100">
            <a:lnSpc>
              <a:spcPct val="90000"/>
            </a:lnSpc>
            <a:spcBef>
              <a:spcPct val="0"/>
            </a:spcBef>
            <a:spcAft>
              <a:spcPct val="35000"/>
            </a:spcAft>
          </a:pPr>
          <a:r>
            <a:rPr lang="zh-CN" altLang="en-US" sz="1800" b="1" kern="1200" dirty="0">
              <a:latin typeface="微软雅黑" pitchFamily="34" charset="-122"/>
              <a:ea typeface="微软雅黑" pitchFamily="34" charset="-122"/>
            </a:rPr>
            <a:t>企业应记录并保存危害废料处理信息</a:t>
          </a:r>
          <a:endParaRPr lang="zh-CN" altLang="en-US" sz="1800" b="1" kern="1200" dirty="0"/>
        </a:p>
      </dsp:txBody>
      <dsp:txXfrm>
        <a:off x="386701" y="2682609"/>
        <a:ext cx="4936977" cy="5509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1FFC1-334C-4368-B66E-4B8A011F9E13}">
      <dsp:nvSpPr>
        <dsp:cNvPr id="0" name=""/>
        <dsp:cNvSpPr/>
      </dsp:nvSpPr>
      <dsp:spPr>
        <a:xfrm>
          <a:off x="-4149787" y="-636824"/>
          <a:ext cx="4944724" cy="4944724"/>
        </a:xfrm>
        <a:prstGeom prst="blockArc">
          <a:avLst>
            <a:gd name="adj1" fmla="val 18900000"/>
            <a:gd name="adj2" fmla="val 2700000"/>
            <a:gd name="adj3" fmla="val 437"/>
          </a:avLst>
        </a:prstGeom>
        <a:solidFill>
          <a:srgbClr val="686868"/>
        </a:solidFill>
        <a:ln w="25400" cap="flat" cmpd="sng" algn="ctr">
          <a:solidFill>
            <a:srgbClr val="686868"/>
          </a:solidFill>
          <a:prstDash val="solid"/>
        </a:ln>
        <a:effectLst/>
      </dsp:spPr>
      <dsp:style>
        <a:lnRef idx="2">
          <a:scrgbClr r="0" g="0" b="0"/>
        </a:lnRef>
        <a:fillRef idx="0">
          <a:scrgbClr r="0" g="0" b="0"/>
        </a:fillRef>
        <a:effectRef idx="0">
          <a:scrgbClr r="0" g="0" b="0"/>
        </a:effectRef>
        <a:fontRef idx="minor"/>
      </dsp:style>
    </dsp:sp>
    <dsp:sp modelId="{17F66F6F-22C2-4080-8D82-00E4C8E7EDC8}">
      <dsp:nvSpPr>
        <dsp:cNvPr id="0" name=""/>
        <dsp:cNvSpPr/>
      </dsp:nvSpPr>
      <dsp:spPr>
        <a:xfrm>
          <a:off x="511225" y="367107"/>
          <a:ext cx="5535793" cy="734215"/>
        </a:xfrm>
        <a:prstGeom prst="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783" tIns="40640" rIns="40640" bIns="40640" numCol="1" spcCol="1270" anchor="ctr" anchorCtr="0">
          <a:noAutofit/>
        </a:bodyPr>
        <a:lstStyle/>
        <a:p>
          <a:pPr lvl="0" algn="l" defTabSz="711200">
            <a:lnSpc>
              <a:spcPct val="90000"/>
            </a:lnSpc>
            <a:spcBef>
              <a:spcPct val="0"/>
            </a:spcBef>
            <a:spcAft>
              <a:spcPct val="35000"/>
            </a:spcAft>
          </a:pPr>
          <a:r>
            <a:rPr lang="zh-CN" altLang="en-US" sz="1600" b="1" kern="1200" dirty="0">
              <a:solidFill>
                <a:schemeClr val="bg1"/>
              </a:solidFill>
              <a:latin typeface="微软雅黑" pitchFamily="34" charset="-122"/>
              <a:ea typeface="微软雅黑" pitchFamily="34" charset="-122"/>
            </a:rPr>
            <a:t>废料应定期清理，危害废物应由有资质的承包商回收运输、处置</a:t>
          </a:r>
          <a:endParaRPr lang="zh-CN" altLang="en-US" sz="1600" b="1" kern="1200" dirty="0">
            <a:solidFill>
              <a:schemeClr val="bg1"/>
            </a:solidFill>
          </a:endParaRPr>
        </a:p>
      </dsp:txBody>
      <dsp:txXfrm>
        <a:off x="511225" y="367107"/>
        <a:ext cx="5535793" cy="734215"/>
      </dsp:txXfrm>
    </dsp:sp>
    <dsp:sp modelId="{972B43A4-D87C-4731-A918-65534AAAE9D2}">
      <dsp:nvSpPr>
        <dsp:cNvPr id="0" name=""/>
        <dsp:cNvSpPr/>
      </dsp:nvSpPr>
      <dsp:spPr>
        <a:xfrm>
          <a:off x="52340" y="275330"/>
          <a:ext cx="917768" cy="917768"/>
        </a:xfrm>
        <a:prstGeom prst="ellipse">
          <a:avLst/>
        </a:prstGeom>
        <a:solidFill>
          <a:schemeClr val="lt1">
            <a:hueOff val="0"/>
            <a:satOff val="0"/>
            <a:lumOff val="0"/>
            <a:alphaOff val="0"/>
          </a:schemeClr>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dsp:style>
    </dsp:sp>
    <dsp:sp modelId="{388422EE-D36C-4858-A5BD-BB9CB137C49E}">
      <dsp:nvSpPr>
        <dsp:cNvPr id="0" name=""/>
        <dsp:cNvSpPr/>
      </dsp:nvSpPr>
      <dsp:spPr>
        <a:xfrm>
          <a:off x="778112" y="1468430"/>
          <a:ext cx="5268906" cy="734215"/>
        </a:xfrm>
        <a:prstGeom prst="rect">
          <a:avLst/>
        </a:prstGeom>
        <a:solidFill>
          <a:srgbClr val="F09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783" tIns="40640" rIns="40640" bIns="40640" numCol="1" spcCol="1270" anchor="ctr" anchorCtr="0">
          <a:noAutofit/>
        </a:bodyPr>
        <a:lstStyle/>
        <a:p>
          <a:pPr lvl="0" algn="l" defTabSz="711200">
            <a:lnSpc>
              <a:spcPct val="90000"/>
            </a:lnSpc>
            <a:spcBef>
              <a:spcPct val="0"/>
            </a:spcBef>
            <a:spcAft>
              <a:spcPct val="35000"/>
            </a:spcAft>
          </a:pPr>
          <a:r>
            <a:rPr lang="zh-CN" altLang="en-US" sz="1600" b="1" kern="1200" dirty="0">
              <a:solidFill>
                <a:schemeClr val="bg1"/>
              </a:solidFill>
              <a:latin typeface="微软雅黑" pitchFamily="34" charset="-122"/>
              <a:ea typeface="微软雅黑" pitchFamily="34" charset="-122"/>
            </a:rPr>
            <a:t>运输危害废料时，应让运输人了解运载物特性和应急处理方法</a:t>
          </a:r>
          <a:endParaRPr lang="zh-CN" altLang="en-US" sz="1600" b="1" kern="1200" dirty="0">
            <a:solidFill>
              <a:schemeClr val="bg1"/>
            </a:solidFill>
          </a:endParaRPr>
        </a:p>
      </dsp:txBody>
      <dsp:txXfrm>
        <a:off x="778112" y="1468430"/>
        <a:ext cx="5268906" cy="734215"/>
      </dsp:txXfrm>
    </dsp:sp>
    <dsp:sp modelId="{649AE9A8-831A-4449-BE4E-BCB35BBE72FB}">
      <dsp:nvSpPr>
        <dsp:cNvPr id="0" name=""/>
        <dsp:cNvSpPr/>
      </dsp:nvSpPr>
      <dsp:spPr>
        <a:xfrm>
          <a:off x="319228" y="1376653"/>
          <a:ext cx="917768" cy="917768"/>
        </a:xfrm>
        <a:prstGeom prst="ellipse">
          <a:avLst/>
        </a:prstGeom>
        <a:solidFill>
          <a:schemeClr val="lt1">
            <a:hueOff val="0"/>
            <a:satOff val="0"/>
            <a:lumOff val="0"/>
            <a:alphaOff val="0"/>
          </a:schemeClr>
        </a:solidFill>
        <a:ln w="25400" cap="flat" cmpd="sng" algn="ctr">
          <a:solidFill>
            <a:srgbClr val="F09C2A"/>
          </a:solidFill>
          <a:prstDash val="solid"/>
        </a:ln>
        <a:effectLst/>
      </dsp:spPr>
      <dsp:style>
        <a:lnRef idx="2">
          <a:scrgbClr r="0" g="0" b="0"/>
        </a:lnRef>
        <a:fillRef idx="1">
          <a:scrgbClr r="0" g="0" b="0"/>
        </a:fillRef>
        <a:effectRef idx="0">
          <a:scrgbClr r="0" g="0" b="0"/>
        </a:effectRef>
        <a:fontRef idx="minor"/>
      </dsp:style>
    </dsp:sp>
    <dsp:sp modelId="{5126BD55-98C9-4D68-BF2D-E4ECD46ADE00}">
      <dsp:nvSpPr>
        <dsp:cNvPr id="0" name=""/>
        <dsp:cNvSpPr/>
      </dsp:nvSpPr>
      <dsp:spPr>
        <a:xfrm>
          <a:off x="511225" y="2569752"/>
          <a:ext cx="5535793" cy="734215"/>
        </a:xfrm>
        <a:prstGeom prst="rect">
          <a:avLst/>
        </a:prstGeom>
        <a:solidFill>
          <a:srgbClr val="189A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2783" tIns="40640" rIns="40640" bIns="40640" numCol="1" spcCol="1270" anchor="ctr" anchorCtr="0">
          <a:noAutofit/>
        </a:bodyPr>
        <a:lstStyle/>
        <a:p>
          <a:pPr lvl="0" algn="l" defTabSz="711200">
            <a:lnSpc>
              <a:spcPct val="90000"/>
            </a:lnSpc>
            <a:spcBef>
              <a:spcPct val="0"/>
            </a:spcBef>
            <a:spcAft>
              <a:spcPct val="35000"/>
            </a:spcAft>
          </a:pPr>
          <a:r>
            <a:rPr lang="zh-CN" altLang="en-US" sz="1600" b="1" kern="1200" dirty="0">
              <a:solidFill>
                <a:schemeClr val="bg1"/>
              </a:solidFill>
              <a:latin typeface="微软雅黑" pitchFamily="34" charset="-122"/>
              <a:ea typeface="微软雅黑" pitchFamily="34" charset="-122"/>
            </a:rPr>
            <a:t>运载物应张贴相关警告标识</a:t>
          </a:r>
          <a:endParaRPr lang="zh-CN" altLang="en-US" sz="1600" b="1" kern="1200" dirty="0">
            <a:solidFill>
              <a:schemeClr val="bg1"/>
            </a:solidFill>
          </a:endParaRPr>
        </a:p>
      </dsp:txBody>
      <dsp:txXfrm>
        <a:off x="511225" y="2569752"/>
        <a:ext cx="5535793" cy="734215"/>
      </dsp:txXfrm>
    </dsp:sp>
    <dsp:sp modelId="{AB21518B-7249-4080-8EC7-3259FCA1E74D}">
      <dsp:nvSpPr>
        <dsp:cNvPr id="0" name=""/>
        <dsp:cNvSpPr/>
      </dsp:nvSpPr>
      <dsp:spPr>
        <a:xfrm>
          <a:off x="52340" y="2477975"/>
          <a:ext cx="917768" cy="917768"/>
        </a:xfrm>
        <a:prstGeom prst="ellipse">
          <a:avLst/>
        </a:prstGeom>
        <a:solidFill>
          <a:schemeClr val="lt1">
            <a:hueOff val="0"/>
            <a:satOff val="0"/>
            <a:lumOff val="0"/>
            <a:alphaOff val="0"/>
          </a:schemeClr>
        </a:solidFill>
        <a:ln w="25400" cap="flat" cmpd="sng" algn="ctr">
          <a:solidFill>
            <a:srgbClr val="189A80"/>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26387-C534-43C6-951A-6AADCA6CA49F}">
      <dsp:nvSpPr>
        <dsp:cNvPr id="0" name=""/>
        <dsp:cNvSpPr/>
      </dsp:nvSpPr>
      <dsp:spPr>
        <a:xfrm>
          <a:off x="0" y="260975"/>
          <a:ext cx="4992216" cy="378000"/>
        </a:xfrm>
        <a:prstGeom prst="rect">
          <a:avLst/>
        </a:prstGeom>
        <a:solidFill>
          <a:schemeClr val="lt1">
            <a:alpha val="90000"/>
            <a:hueOff val="0"/>
            <a:satOff val="0"/>
            <a:lumOff val="0"/>
            <a:alphaOff val="0"/>
          </a:schemeClr>
        </a:solidFill>
        <a:ln w="25400" cap="flat" cmpd="sng" algn="ctr">
          <a:solidFill>
            <a:srgbClr val="D24132"/>
          </a:solidFill>
          <a:prstDash val="solid"/>
        </a:ln>
        <a:effectLst/>
      </dsp:spPr>
      <dsp:style>
        <a:lnRef idx="2">
          <a:scrgbClr r="0" g="0" b="0"/>
        </a:lnRef>
        <a:fillRef idx="1">
          <a:scrgbClr r="0" g="0" b="0"/>
        </a:fillRef>
        <a:effectRef idx="0">
          <a:scrgbClr r="0" g="0" b="0"/>
        </a:effectRef>
        <a:fontRef idx="minor"/>
      </dsp:style>
    </dsp:sp>
    <dsp:sp modelId="{E1E343D0-1B75-4DD5-ADA3-16D894000AD0}">
      <dsp:nvSpPr>
        <dsp:cNvPr id="0" name=""/>
        <dsp:cNvSpPr/>
      </dsp:nvSpPr>
      <dsp:spPr>
        <a:xfrm>
          <a:off x="255256" y="0"/>
          <a:ext cx="3494551" cy="442800"/>
        </a:xfrm>
        <a:prstGeom prst="roundRect">
          <a:avLst/>
        </a:prstGeom>
        <a:solidFill>
          <a:srgbClr val="D2413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86" tIns="0" rIns="132086" bIns="0" numCol="1" spcCol="1270" anchor="ctr" anchorCtr="0">
          <a:noAutofit/>
        </a:bodyPr>
        <a:lstStyle/>
        <a:p>
          <a:pPr lvl="0" algn="l" defTabSz="711200">
            <a:lnSpc>
              <a:spcPct val="90000"/>
            </a:lnSpc>
            <a:spcBef>
              <a:spcPct val="0"/>
            </a:spcBef>
            <a:spcAft>
              <a:spcPct val="35000"/>
            </a:spcAft>
          </a:pPr>
          <a:r>
            <a:rPr lang="zh-CN" altLang="en-US" sz="1600" b="1" kern="1200" dirty="0">
              <a:latin typeface="微软雅黑" pitchFamily="34" charset="-122"/>
              <a:ea typeface="微软雅黑" pitchFamily="34" charset="-122"/>
            </a:rPr>
            <a:t>各类废水分流收集</a:t>
          </a:r>
        </a:p>
      </dsp:txBody>
      <dsp:txXfrm>
        <a:off x="276872" y="21616"/>
        <a:ext cx="3451319" cy="399568"/>
      </dsp:txXfrm>
    </dsp:sp>
    <dsp:sp modelId="{3D083880-9EFE-41D5-AE37-445936AD493F}">
      <dsp:nvSpPr>
        <dsp:cNvPr id="0" name=""/>
        <dsp:cNvSpPr/>
      </dsp:nvSpPr>
      <dsp:spPr>
        <a:xfrm>
          <a:off x="0" y="941376"/>
          <a:ext cx="4992216" cy="378000"/>
        </a:xfrm>
        <a:prstGeom prst="rect">
          <a:avLst/>
        </a:prstGeom>
        <a:solidFill>
          <a:schemeClr val="lt1">
            <a:alpha val="90000"/>
            <a:hueOff val="0"/>
            <a:satOff val="0"/>
            <a:lumOff val="0"/>
            <a:alphaOff val="0"/>
          </a:schemeClr>
        </a:solidFill>
        <a:ln w="25400" cap="flat" cmpd="sng" algn="ctr">
          <a:solidFill>
            <a:srgbClr val="F09C2A"/>
          </a:solidFill>
          <a:prstDash val="solid"/>
        </a:ln>
        <a:effectLst/>
      </dsp:spPr>
      <dsp:style>
        <a:lnRef idx="2">
          <a:scrgbClr r="0" g="0" b="0"/>
        </a:lnRef>
        <a:fillRef idx="1">
          <a:scrgbClr r="0" g="0" b="0"/>
        </a:fillRef>
        <a:effectRef idx="0">
          <a:scrgbClr r="0" g="0" b="0"/>
        </a:effectRef>
        <a:fontRef idx="minor"/>
      </dsp:style>
    </dsp:sp>
    <dsp:sp modelId="{CB5FEE36-9935-4CA2-9643-1E104A6FBB02}">
      <dsp:nvSpPr>
        <dsp:cNvPr id="0" name=""/>
        <dsp:cNvSpPr/>
      </dsp:nvSpPr>
      <dsp:spPr>
        <a:xfrm>
          <a:off x="255256" y="678990"/>
          <a:ext cx="3494551" cy="442800"/>
        </a:xfrm>
        <a:prstGeom prst="roundRect">
          <a:avLst/>
        </a:prstGeom>
        <a:solidFill>
          <a:srgbClr val="F09C2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86" tIns="0" rIns="132086" bIns="0" numCol="1" spcCol="1270" anchor="ctr" anchorCtr="0">
          <a:noAutofit/>
        </a:bodyPr>
        <a:lstStyle/>
        <a:p>
          <a:pPr lvl="0" algn="l" defTabSz="711200">
            <a:lnSpc>
              <a:spcPct val="90000"/>
            </a:lnSpc>
            <a:spcBef>
              <a:spcPct val="0"/>
            </a:spcBef>
            <a:spcAft>
              <a:spcPct val="35000"/>
            </a:spcAft>
          </a:pPr>
          <a:r>
            <a:rPr lang="zh-CN" altLang="en-US" sz="1600" b="1" kern="1200" dirty="0">
              <a:latin typeface="微软雅黑" pitchFamily="34" charset="-122"/>
              <a:ea typeface="微软雅黑" pitchFamily="34" charset="-122"/>
            </a:rPr>
            <a:t>集中处理、集中排放</a:t>
          </a:r>
        </a:p>
      </dsp:txBody>
      <dsp:txXfrm>
        <a:off x="276872" y="700606"/>
        <a:ext cx="3451319" cy="399568"/>
      </dsp:txXfrm>
    </dsp:sp>
    <dsp:sp modelId="{19469644-6E90-4209-A7CD-343291D9080A}">
      <dsp:nvSpPr>
        <dsp:cNvPr id="0" name=""/>
        <dsp:cNvSpPr/>
      </dsp:nvSpPr>
      <dsp:spPr>
        <a:xfrm>
          <a:off x="0" y="1621776"/>
          <a:ext cx="4992216" cy="378000"/>
        </a:xfrm>
        <a:prstGeom prst="rect">
          <a:avLst/>
        </a:prstGeom>
        <a:solidFill>
          <a:schemeClr val="lt1">
            <a:alpha val="90000"/>
            <a:hueOff val="0"/>
            <a:satOff val="0"/>
            <a:lumOff val="0"/>
            <a:alphaOff val="0"/>
          </a:schemeClr>
        </a:solidFill>
        <a:ln w="25400" cap="flat" cmpd="sng" algn="ctr">
          <a:solidFill>
            <a:srgbClr val="189A80"/>
          </a:solidFill>
          <a:prstDash val="solid"/>
        </a:ln>
        <a:effectLst/>
      </dsp:spPr>
      <dsp:style>
        <a:lnRef idx="2">
          <a:scrgbClr r="0" g="0" b="0"/>
        </a:lnRef>
        <a:fillRef idx="1">
          <a:scrgbClr r="0" g="0" b="0"/>
        </a:fillRef>
        <a:effectRef idx="0">
          <a:scrgbClr r="0" g="0" b="0"/>
        </a:effectRef>
        <a:fontRef idx="minor"/>
      </dsp:style>
    </dsp:sp>
    <dsp:sp modelId="{1F6B8E2F-9216-4467-A712-D91B99CC101F}">
      <dsp:nvSpPr>
        <dsp:cNvPr id="0" name=""/>
        <dsp:cNvSpPr/>
      </dsp:nvSpPr>
      <dsp:spPr>
        <a:xfrm>
          <a:off x="255256" y="1359390"/>
          <a:ext cx="3494551" cy="442800"/>
        </a:xfrm>
        <a:prstGeom prst="roundRect">
          <a:avLst/>
        </a:prstGeom>
        <a:solidFill>
          <a:srgbClr val="189A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86" tIns="0" rIns="132086" bIns="0" numCol="1" spcCol="1270" anchor="ctr" anchorCtr="0">
          <a:noAutofit/>
        </a:bodyPr>
        <a:lstStyle/>
        <a:p>
          <a:pPr lvl="0" algn="l" defTabSz="711200">
            <a:lnSpc>
              <a:spcPct val="90000"/>
            </a:lnSpc>
            <a:spcBef>
              <a:spcPct val="0"/>
            </a:spcBef>
            <a:spcAft>
              <a:spcPct val="35000"/>
            </a:spcAft>
          </a:pPr>
          <a:r>
            <a:rPr lang="zh-CN" altLang="en-US" sz="1600" b="1" kern="1200" dirty="0">
              <a:latin typeface="微软雅黑" pitchFamily="34" charset="-122"/>
              <a:ea typeface="微软雅黑" pitchFamily="34" charset="-122"/>
            </a:rPr>
            <a:t>定时监测、在线监测、送样监测</a:t>
          </a:r>
        </a:p>
      </dsp:txBody>
      <dsp:txXfrm>
        <a:off x="276872" y="1381006"/>
        <a:ext cx="3451319" cy="399568"/>
      </dsp:txXfrm>
    </dsp:sp>
    <dsp:sp modelId="{4DE60C98-F683-4011-8D3D-4E46A25F5515}">
      <dsp:nvSpPr>
        <dsp:cNvPr id="0" name=""/>
        <dsp:cNvSpPr/>
      </dsp:nvSpPr>
      <dsp:spPr>
        <a:xfrm>
          <a:off x="0" y="2302176"/>
          <a:ext cx="4992216" cy="378000"/>
        </a:xfrm>
        <a:prstGeom prst="rect">
          <a:avLst/>
        </a:prstGeom>
        <a:solidFill>
          <a:schemeClr val="lt1">
            <a:alpha val="90000"/>
            <a:hueOff val="0"/>
            <a:satOff val="0"/>
            <a:lumOff val="0"/>
            <a:alphaOff val="0"/>
          </a:schemeClr>
        </a:solidFill>
        <a:ln w="25400" cap="flat" cmpd="sng" algn="ctr">
          <a:solidFill>
            <a:srgbClr val="377790"/>
          </a:solidFill>
          <a:prstDash val="solid"/>
        </a:ln>
        <a:effectLst/>
      </dsp:spPr>
      <dsp:style>
        <a:lnRef idx="2">
          <a:scrgbClr r="0" g="0" b="0"/>
        </a:lnRef>
        <a:fillRef idx="1">
          <a:scrgbClr r="0" g="0" b="0"/>
        </a:fillRef>
        <a:effectRef idx="0">
          <a:scrgbClr r="0" g="0" b="0"/>
        </a:effectRef>
        <a:fontRef idx="minor"/>
      </dsp:style>
    </dsp:sp>
    <dsp:sp modelId="{02D0705C-C5C6-441E-B267-46CB74EFD386}">
      <dsp:nvSpPr>
        <dsp:cNvPr id="0" name=""/>
        <dsp:cNvSpPr/>
      </dsp:nvSpPr>
      <dsp:spPr>
        <a:xfrm>
          <a:off x="255256" y="2039790"/>
          <a:ext cx="3494551" cy="442800"/>
        </a:xfrm>
        <a:prstGeom prst="roundRect">
          <a:avLst/>
        </a:prstGeom>
        <a:solidFill>
          <a:srgbClr val="37779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86" tIns="0" rIns="132086" bIns="0" numCol="1" spcCol="1270" anchor="ctr" anchorCtr="0">
          <a:noAutofit/>
        </a:bodyPr>
        <a:lstStyle/>
        <a:p>
          <a:pPr lvl="0" algn="l" defTabSz="711200">
            <a:lnSpc>
              <a:spcPct val="90000"/>
            </a:lnSpc>
            <a:spcBef>
              <a:spcPct val="0"/>
            </a:spcBef>
            <a:spcAft>
              <a:spcPct val="35000"/>
            </a:spcAft>
          </a:pPr>
          <a:r>
            <a:rPr lang="zh-CN" altLang="en-US" sz="1600" b="1" kern="1200" dirty="0">
              <a:latin typeface="微软雅黑" pitchFamily="34" charset="-122"/>
              <a:ea typeface="微软雅黑" pitchFamily="34" charset="-122"/>
            </a:rPr>
            <a:t>全厂废水管道分布图</a:t>
          </a:r>
        </a:p>
      </dsp:txBody>
      <dsp:txXfrm>
        <a:off x="276872" y="2061406"/>
        <a:ext cx="3451319" cy="399568"/>
      </dsp:txXfrm>
    </dsp:sp>
    <dsp:sp modelId="{37248C4C-5BF0-4972-B85A-61816AF5960A}">
      <dsp:nvSpPr>
        <dsp:cNvPr id="0" name=""/>
        <dsp:cNvSpPr/>
      </dsp:nvSpPr>
      <dsp:spPr>
        <a:xfrm>
          <a:off x="0" y="2982576"/>
          <a:ext cx="4992216" cy="378000"/>
        </a:xfrm>
        <a:prstGeom prst="rect">
          <a:avLst/>
        </a:prstGeom>
        <a:solidFill>
          <a:schemeClr val="lt1">
            <a:alpha val="90000"/>
            <a:hueOff val="0"/>
            <a:satOff val="0"/>
            <a:lumOff val="0"/>
            <a:alphaOff val="0"/>
          </a:schemeClr>
        </a:solidFill>
        <a:ln w="25400" cap="flat" cmpd="sng" algn="ctr">
          <a:solidFill>
            <a:srgbClr val="686868"/>
          </a:solidFill>
          <a:prstDash val="solid"/>
        </a:ln>
        <a:effectLst/>
      </dsp:spPr>
      <dsp:style>
        <a:lnRef idx="2">
          <a:scrgbClr r="0" g="0" b="0"/>
        </a:lnRef>
        <a:fillRef idx="1">
          <a:scrgbClr r="0" g="0" b="0"/>
        </a:fillRef>
        <a:effectRef idx="0">
          <a:scrgbClr r="0" g="0" b="0"/>
        </a:effectRef>
        <a:fontRef idx="minor"/>
      </dsp:style>
    </dsp:sp>
    <dsp:sp modelId="{8F9E0828-AC6F-4F20-8FE9-77CA1E162262}">
      <dsp:nvSpPr>
        <dsp:cNvPr id="0" name=""/>
        <dsp:cNvSpPr/>
      </dsp:nvSpPr>
      <dsp:spPr>
        <a:xfrm>
          <a:off x="255256" y="2720190"/>
          <a:ext cx="3494551" cy="442800"/>
        </a:xfrm>
        <a:prstGeom prst="roundRect">
          <a:avLst/>
        </a:prstGeom>
        <a:solidFill>
          <a:srgbClr val="68686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2086" tIns="0" rIns="132086" bIns="0" numCol="1" spcCol="1270" anchor="ctr" anchorCtr="0">
          <a:noAutofit/>
        </a:bodyPr>
        <a:lstStyle/>
        <a:p>
          <a:pPr lvl="0" algn="l" defTabSz="711200">
            <a:lnSpc>
              <a:spcPct val="90000"/>
            </a:lnSpc>
            <a:spcBef>
              <a:spcPct val="0"/>
            </a:spcBef>
            <a:spcAft>
              <a:spcPct val="35000"/>
            </a:spcAft>
          </a:pPr>
          <a:r>
            <a:rPr lang="zh-CN" altLang="en-US" sz="1600" b="1" kern="1200" dirty="0">
              <a:latin typeface="微软雅黑" pitchFamily="34" charset="-122"/>
              <a:ea typeface="微软雅黑" pitchFamily="34" charset="-122"/>
            </a:rPr>
            <a:t>计量排放量，记录排放指标</a:t>
          </a:r>
        </a:p>
      </dsp:txBody>
      <dsp:txXfrm>
        <a:off x="276872" y="2741806"/>
        <a:ext cx="3451319"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4">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5">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enn3#1">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linDir" val="fromR"/>
          <dgm:param type="fallback" val="2D"/>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HorzCh" val="ctr"/>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2">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ist1#3">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zh-CN" sz="1200"/>
            </a:lvl1pPr>
          </a:lstStyle>
          <a:p>
            <a:fld id="{128FCA9C-FF92-4024-BDEC-A6D3B663DC09}" type="datetimeFigureOut">
              <a:rPr lang="en-US" altLang="zh-CN"/>
              <a:t>12/3/2019</a:t>
            </a:fld>
            <a:endParaRPr lang="zh-CN"/>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zh-CN" sz="1200"/>
            </a:lvl1pPr>
          </a:lstStyle>
          <a:p>
            <a:endParaRPr lang="zh-CN"/>
          </a:p>
        </p:txBody>
      </p:sp>
      <p:sp>
        <p:nvSpPr>
          <p:cNvPr id="5" name="幻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zh-CN" sz="1200"/>
            </a:lvl1pPr>
          </a:lstStyle>
          <a:p>
            <a:fld id="{A446DCAE-1661-43FF-8A44-43DAFDC1FD90}" type="slidenum">
              <a:rPr lang="en-US" altLang="zh-CN"/>
              <a:t>‹#›</a:t>
            </a:fld>
            <a:endParaRPr lang="zh-CN"/>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zh-CN" sz="1200"/>
            </a:lvl1pPr>
          </a:lstStyle>
          <a:p>
            <a:fld id="{772AB877-E7B1-4681-847E-D0918612832B}" type="datetimeFigureOut">
              <a:rPr lang="zh-CN" altLang="en-US"/>
              <a:t>2019/12/3</a:t>
            </a:fld>
            <a:endParaRPr lang="zh-CN"/>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zh-CN" sz="1200"/>
            </a:lvl1pPr>
          </a:lstStyle>
          <a:p>
            <a:fld id="{69C971FF-EF28-4195-A575-329446EFAA55}" type="slidenum">
              <a:rPr/>
              <a:t>‹#›</a:t>
            </a:fld>
            <a:endParaRPr lang="zh-CN"/>
          </a:p>
        </p:txBody>
      </p:sp>
    </p:spTree>
  </p:cSld>
  <p:clrMap bg1="lt1" tx1="dk1" bg2="lt2" tx2="dk2" accent1="accent1" accent2="accent2" accent3="accent3" accent4="accent4" accent5="accent5" accent6="accent6" hlink="hlink" folHlink="folHlink"/>
  <p:hf sldNum="0" hdr="0" ftr="0" dt="0"/>
  <p:notesStyle>
    <a:lvl1pPr marL="0" algn="l" defTabSz="685800" rtl="0" eaLnBrk="1" latinLnBrk="0" hangingPunct="1">
      <a:defRPr lang="zh-CN" sz="900" kern="1200">
        <a:solidFill>
          <a:schemeClr val="tx1">
            <a:lumMod val="50000"/>
          </a:schemeClr>
        </a:solidFill>
        <a:latin typeface="+mn-lt"/>
        <a:ea typeface="+mn-ea"/>
        <a:cs typeface="+mn-cs"/>
      </a:defRPr>
    </a:lvl1pPr>
    <a:lvl2pPr marL="342900" algn="l" defTabSz="685800" rtl="0" eaLnBrk="1" latinLnBrk="0" hangingPunct="1">
      <a:defRPr lang="zh-CN" sz="900" kern="1200">
        <a:solidFill>
          <a:schemeClr val="tx1">
            <a:lumMod val="50000"/>
          </a:schemeClr>
        </a:solidFill>
        <a:latin typeface="+mn-lt"/>
        <a:ea typeface="+mn-ea"/>
        <a:cs typeface="+mn-cs"/>
      </a:defRPr>
    </a:lvl2pPr>
    <a:lvl3pPr marL="685800" algn="l" defTabSz="685800" rtl="0" eaLnBrk="1" latinLnBrk="0" hangingPunct="1">
      <a:defRPr lang="zh-CN" sz="900" kern="1200">
        <a:solidFill>
          <a:schemeClr val="tx1">
            <a:lumMod val="50000"/>
          </a:schemeClr>
        </a:solidFill>
        <a:latin typeface="+mn-lt"/>
        <a:ea typeface="+mn-ea"/>
        <a:cs typeface="+mn-cs"/>
      </a:defRPr>
    </a:lvl3pPr>
    <a:lvl4pPr marL="1028700" algn="l" defTabSz="685800" rtl="0" eaLnBrk="1" latinLnBrk="0" hangingPunct="1">
      <a:defRPr lang="zh-CN" sz="900" kern="1200">
        <a:solidFill>
          <a:schemeClr val="tx1">
            <a:lumMod val="50000"/>
          </a:schemeClr>
        </a:solidFill>
        <a:latin typeface="+mn-lt"/>
        <a:ea typeface="+mn-ea"/>
        <a:cs typeface="+mn-cs"/>
      </a:defRPr>
    </a:lvl4pPr>
    <a:lvl5pPr marL="1371600" algn="l" defTabSz="685800" rtl="0" eaLnBrk="1" latinLnBrk="0" hangingPunct="1">
      <a:defRPr lang="zh-CN" sz="900" kern="1200">
        <a:solidFill>
          <a:schemeClr val="tx1">
            <a:lumMod val="50000"/>
          </a:schemeClr>
        </a:solidFill>
        <a:latin typeface="+mn-lt"/>
        <a:ea typeface="+mn-ea"/>
        <a:cs typeface="+mn-cs"/>
      </a:defRPr>
    </a:lvl5pPr>
    <a:lvl6pPr marL="1714500" algn="l" defTabSz="685800" rtl="0" eaLnBrk="1" latinLnBrk="0" hangingPunct="1">
      <a:defRPr lang="zh-CN" sz="900" kern="1200">
        <a:solidFill>
          <a:schemeClr val="tx1"/>
        </a:solidFill>
        <a:latin typeface="+mn-lt"/>
        <a:ea typeface="+mn-ea"/>
        <a:cs typeface="+mn-cs"/>
      </a:defRPr>
    </a:lvl6pPr>
    <a:lvl7pPr marL="2057400" algn="l" defTabSz="685800" rtl="0" eaLnBrk="1" latinLnBrk="0" hangingPunct="1">
      <a:defRPr lang="zh-CN" sz="900" kern="1200">
        <a:solidFill>
          <a:schemeClr val="tx1"/>
        </a:solidFill>
        <a:latin typeface="+mn-lt"/>
        <a:ea typeface="+mn-ea"/>
        <a:cs typeface="+mn-cs"/>
      </a:defRPr>
    </a:lvl7pPr>
    <a:lvl8pPr marL="2400935" algn="l" defTabSz="685800" rtl="0" eaLnBrk="1" latinLnBrk="0" hangingPunct="1">
      <a:defRPr lang="zh-CN" sz="900" kern="1200">
        <a:solidFill>
          <a:schemeClr val="tx1"/>
        </a:solidFill>
        <a:latin typeface="+mn-lt"/>
        <a:ea typeface="+mn-ea"/>
        <a:cs typeface="+mn-cs"/>
      </a:defRPr>
    </a:lvl8pPr>
    <a:lvl9pPr marL="2743835" algn="l" defTabSz="685800" rtl="0" eaLnBrk="1" latinLnBrk="0" hangingPunct="1">
      <a:defRPr lang="zh-CN"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4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zh-CN" dirty="0">
              <a:ea typeface="宋体" charset="-122"/>
            </a:endParaRPr>
          </a:p>
        </p:txBody>
      </p:sp>
      <p:sp>
        <p:nvSpPr>
          <p:cNvPr id="154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itchFamily="34" charset="0"/>
                <a:ea typeface="宋体" charset="-122"/>
              </a:defRPr>
            </a:lvl1pPr>
            <a:lvl2pPr marL="742950" indent="-285750">
              <a:spcBef>
                <a:spcPct val="30000"/>
              </a:spcBef>
              <a:defRPr sz="900">
                <a:solidFill>
                  <a:schemeClr val="tx1"/>
                </a:solidFill>
                <a:latin typeface="Calibri" pitchFamily="34" charset="0"/>
                <a:ea typeface="宋体" charset="-122"/>
              </a:defRPr>
            </a:lvl2pPr>
            <a:lvl3pPr marL="1143000" indent="-228600">
              <a:spcBef>
                <a:spcPct val="30000"/>
              </a:spcBef>
              <a:defRPr sz="900">
                <a:solidFill>
                  <a:schemeClr val="tx1"/>
                </a:solidFill>
                <a:latin typeface="Calibri" pitchFamily="34" charset="0"/>
                <a:ea typeface="宋体" charset="-122"/>
              </a:defRPr>
            </a:lvl3pPr>
            <a:lvl4pPr marL="1600200" indent="-228600">
              <a:spcBef>
                <a:spcPct val="30000"/>
              </a:spcBef>
              <a:defRPr sz="900">
                <a:solidFill>
                  <a:schemeClr val="tx1"/>
                </a:solidFill>
                <a:latin typeface="Calibri" pitchFamily="34" charset="0"/>
                <a:ea typeface="宋体" charset="-122"/>
              </a:defRPr>
            </a:lvl4pPr>
            <a:lvl5pPr marL="2057400" indent="-228600">
              <a:spcBef>
                <a:spcPct val="30000"/>
              </a:spcBef>
              <a:defRPr sz="900">
                <a:solidFill>
                  <a:schemeClr val="tx1"/>
                </a:solidFill>
                <a:latin typeface="Calibri" pitchFamily="34" charset="0"/>
                <a:ea typeface="宋体" charset="-122"/>
              </a:defRPr>
            </a:lvl5pPr>
            <a:lvl6pPr marL="2514600" indent="-228600" eaLnBrk="0" fontAlgn="base" hangingPunct="0">
              <a:spcBef>
                <a:spcPct val="30000"/>
              </a:spcBef>
              <a:spcAft>
                <a:spcPct val="0"/>
              </a:spcAft>
              <a:defRPr sz="900">
                <a:solidFill>
                  <a:schemeClr val="tx1"/>
                </a:solidFill>
                <a:latin typeface="Calibri" pitchFamily="34" charset="0"/>
                <a:ea typeface="宋体" charset="-122"/>
              </a:defRPr>
            </a:lvl6pPr>
            <a:lvl7pPr marL="2971800" indent="-228600" eaLnBrk="0" fontAlgn="base" hangingPunct="0">
              <a:spcBef>
                <a:spcPct val="30000"/>
              </a:spcBef>
              <a:spcAft>
                <a:spcPct val="0"/>
              </a:spcAft>
              <a:defRPr sz="900">
                <a:solidFill>
                  <a:schemeClr val="tx1"/>
                </a:solidFill>
                <a:latin typeface="Calibri" pitchFamily="34" charset="0"/>
                <a:ea typeface="宋体" charset="-122"/>
              </a:defRPr>
            </a:lvl7pPr>
            <a:lvl8pPr marL="3429000" indent="-228600" eaLnBrk="0" fontAlgn="base" hangingPunct="0">
              <a:spcBef>
                <a:spcPct val="30000"/>
              </a:spcBef>
              <a:spcAft>
                <a:spcPct val="0"/>
              </a:spcAft>
              <a:defRPr sz="900">
                <a:solidFill>
                  <a:schemeClr val="tx1"/>
                </a:solidFill>
                <a:latin typeface="Calibri" pitchFamily="34" charset="0"/>
                <a:ea typeface="宋体" charset="-122"/>
              </a:defRPr>
            </a:lvl8pPr>
            <a:lvl9pPr marL="3886200" indent="-228600" eaLnBrk="0" fontAlgn="base" hangingPunct="0">
              <a:spcBef>
                <a:spcPct val="30000"/>
              </a:spcBef>
              <a:spcAft>
                <a:spcPct val="0"/>
              </a:spcAft>
              <a:defRPr sz="900">
                <a:solidFill>
                  <a:schemeClr val="tx1"/>
                </a:solidFill>
                <a:latin typeface="Calibri" pitchFamily="34" charset="0"/>
                <a:ea typeface="宋体" charset="-122"/>
              </a:defRPr>
            </a:lvl9pPr>
          </a:lstStyle>
          <a:p>
            <a:pPr>
              <a:spcBef>
                <a:spcPct val="0"/>
              </a:spcBef>
            </a:pPr>
            <a:fld id="{F644CE43-C076-45B0-B24F-788FD274FDA7}" type="slidenum">
              <a:rPr lang="zh-CN" altLang="en-US" sz="1200" smtClean="0">
                <a:solidFill>
                  <a:prstClr val="black"/>
                </a:solidFill>
              </a:rPr>
              <a:t>14</a:t>
            </a:fld>
            <a:endParaRPr lang="zh-CN" altLang="en-US"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4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zh-CN" dirty="0">
              <a:ea typeface="宋体" charset="-122"/>
            </a:endParaRPr>
          </a:p>
        </p:txBody>
      </p:sp>
      <p:sp>
        <p:nvSpPr>
          <p:cNvPr id="154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itchFamily="34" charset="0"/>
                <a:ea typeface="宋体" charset="-122"/>
              </a:defRPr>
            </a:lvl1pPr>
            <a:lvl2pPr marL="742950" indent="-285750">
              <a:spcBef>
                <a:spcPct val="30000"/>
              </a:spcBef>
              <a:defRPr sz="900">
                <a:solidFill>
                  <a:schemeClr val="tx1"/>
                </a:solidFill>
                <a:latin typeface="Calibri" pitchFamily="34" charset="0"/>
                <a:ea typeface="宋体" charset="-122"/>
              </a:defRPr>
            </a:lvl2pPr>
            <a:lvl3pPr marL="1143000" indent="-228600">
              <a:spcBef>
                <a:spcPct val="30000"/>
              </a:spcBef>
              <a:defRPr sz="900">
                <a:solidFill>
                  <a:schemeClr val="tx1"/>
                </a:solidFill>
                <a:latin typeface="Calibri" pitchFamily="34" charset="0"/>
                <a:ea typeface="宋体" charset="-122"/>
              </a:defRPr>
            </a:lvl3pPr>
            <a:lvl4pPr marL="1600200" indent="-228600">
              <a:spcBef>
                <a:spcPct val="30000"/>
              </a:spcBef>
              <a:defRPr sz="900">
                <a:solidFill>
                  <a:schemeClr val="tx1"/>
                </a:solidFill>
                <a:latin typeface="Calibri" pitchFamily="34" charset="0"/>
                <a:ea typeface="宋体" charset="-122"/>
              </a:defRPr>
            </a:lvl4pPr>
            <a:lvl5pPr marL="2057400" indent="-228600">
              <a:spcBef>
                <a:spcPct val="30000"/>
              </a:spcBef>
              <a:defRPr sz="900">
                <a:solidFill>
                  <a:schemeClr val="tx1"/>
                </a:solidFill>
                <a:latin typeface="Calibri" pitchFamily="34" charset="0"/>
                <a:ea typeface="宋体" charset="-122"/>
              </a:defRPr>
            </a:lvl5pPr>
            <a:lvl6pPr marL="2514600" indent="-228600" eaLnBrk="0" fontAlgn="base" hangingPunct="0">
              <a:spcBef>
                <a:spcPct val="30000"/>
              </a:spcBef>
              <a:spcAft>
                <a:spcPct val="0"/>
              </a:spcAft>
              <a:defRPr sz="900">
                <a:solidFill>
                  <a:schemeClr val="tx1"/>
                </a:solidFill>
                <a:latin typeface="Calibri" pitchFamily="34" charset="0"/>
                <a:ea typeface="宋体" charset="-122"/>
              </a:defRPr>
            </a:lvl6pPr>
            <a:lvl7pPr marL="2971800" indent="-228600" eaLnBrk="0" fontAlgn="base" hangingPunct="0">
              <a:spcBef>
                <a:spcPct val="30000"/>
              </a:spcBef>
              <a:spcAft>
                <a:spcPct val="0"/>
              </a:spcAft>
              <a:defRPr sz="900">
                <a:solidFill>
                  <a:schemeClr val="tx1"/>
                </a:solidFill>
                <a:latin typeface="Calibri" pitchFamily="34" charset="0"/>
                <a:ea typeface="宋体" charset="-122"/>
              </a:defRPr>
            </a:lvl7pPr>
            <a:lvl8pPr marL="3429000" indent="-228600" eaLnBrk="0" fontAlgn="base" hangingPunct="0">
              <a:spcBef>
                <a:spcPct val="30000"/>
              </a:spcBef>
              <a:spcAft>
                <a:spcPct val="0"/>
              </a:spcAft>
              <a:defRPr sz="900">
                <a:solidFill>
                  <a:schemeClr val="tx1"/>
                </a:solidFill>
                <a:latin typeface="Calibri" pitchFamily="34" charset="0"/>
                <a:ea typeface="宋体" charset="-122"/>
              </a:defRPr>
            </a:lvl8pPr>
            <a:lvl9pPr marL="3886200" indent="-228600" eaLnBrk="0" fontAlgn="base" hangingPunct="0">
              <a:spcBef>
                <a:spcPct val="30000"/>
              </a:spcBef>
              <a:spcAft>
                <a:spcPct val="0"/>
              </a:spcAft>
              <a:defRPr sz="900">
                <a:solidFill>
                  <a:schemeClr val="tx1"/>
                </a:solidFill>
                <a:latin typeface="Calibri" pitchFamily="34" charset="0"/>
                <a:ea typeface="宋体" charset="-122"/>
              </a:defRPr>
            </a:lvl9pPr>
          </a:lstStyle>
          <a:p>
            <a:pPr>
              <a:spcBef>
                <a:spcPct val="0"/>
              </a:spcBef>
            </a:pPr>
            <a:fld id="{F644CE43-C076-45B0-B24F-788FD274FDA7}" type="slidenum">
              <a:rPr lang="zh-CN" altLang="en-US" sz="1200" smtClean="0">
                <a:solidFill>
                  <a:prstClr val="black"/>
                </a:solidFill>
              </a:rPr>
              <a:t>2</a:t>
            </a:fld>
            <a:endParaRPr lang="zh-CN" altLang="en-US" sz="120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4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zh-CN" dirty="0">
              <a:ea typeface="宋体" charset="-122"/>
            </a:endParaRPr>
          </a:p>
        </p:txBody>
      </p:sp>
      <p:sp>
        <p:nvSpPr>
          <p:cNvPr id="154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itchFamily="34" charset="0"/>
                <a:ea typeface="宋体" charset="-122"/>
              </a:defRPr>
            </a:lvl1pPr>
            <a:lvl2pPr marL="742950" indent="-285750">
              <a:spcBef>
                <a:spcPct val="30000"/>
              </a:spcBef>
              <a:defRPr sz="900">
                <a:solidFill>
                  <a:schemeClr val="tx1"/>
                </a:solidFill>
                <a:latin typeface="Calibri" pitchFamily="34" charset="0"/>
                <a:ea typeface="宋体" charset="-122"/>
              </a:defRPr>
            </a:lvl2pPr>
            <a:lvl3pPr marL="1143000" indent="-228600">
              <a:spcBef>
                <a:spcPct val="30000"/>
              </a:spcBef>
              <a:defRPr sz="900">
                <a:solidFill>
                  <a:schemeClr val="tx1"/>
                </a:solidFill>
                <a:latin typeface="Calibri" pitchFamily="34" charset="0"/>
                <a:ea typeface="宋体" charset="-122"/>
              </a:defRPr>
            </a:lvl3pPr>
            <a:lvl4pPr marL="1600200" indent="-228600">
              <a:spcBef>
                <a:spcPct val="30000"/>
              </a:spcBef>
              <a:defRPr sz="900">
                <a:solidFill>
                  <a:schemeClr val="tx1"/>
                </a:solidFill>
                <a:latin typeface="Calibri" pitchFamily="34" charset="0"/>
                <a:ea typeface="宋体" charset="-122"/>
              </a:defRPr>
            </a:lvl4pPr>
            <a:lvl5pPr marL="2057400" indent="-228600">
              <a:spcBef>
                <a:spcPct val="30000"/>
              </a:spcBef>
              <a:defRPr sz="900">
                <a:solidFill>
                  <a:schemeClr val="tx1"/>
                </a:solidFill>
                <a:latin typeface="Calibri" pitchFamily="34" charset="0"/>
                <a:ea typeface="宋体" charset="-122"/>
              </a:defRPr>
            </a:lvl5pPr>
            <a:lvl6pPr marL="2514600" indent="-228600" eaLnBrk="0" fontAlgn="base" hangingPunct="0">
              <a:spcBef>
                <a:spcPct val="30000"/>
              </a:spcBef>
              <a:spcAft>
                <a:spcPct val="0"/>
              </a:spcAft>
              <a:defRPr sz="900">
                <a:solidFill>
                  <a:schemeClr val="tx1"/>
                </a:solidFill>
                <a:latin typeface="Calibri" pitchFamily="34" charset="0"/>
                <a:ea typeface="宋体" charset="-122"/>
              </a:defRPr>
            </a:lvl6pPr>
            <a:lvl7pPr marL="2971800" indent="-228600" eaLnBrk="0" fontAlgn="base" hangingPunct="0">
              <a:spcBef>
                <a:spcPct val="30000"/>
              </a:spcBef>
              <a:spcAft>
                <a:spcPct val="0"/>
              </a:spcAft>
              <a:defRPr sz="900">
                <a:solidFill>
                  <a:schemeClr val="tx1"/>
                </a:solidFill>
                <a:latin typeface="Calibri" pitchFamily="34" charset="0"/>
                <a:ea typeface="宋体" charset="-122"/>
              </a:defRPr>
            </a:lvl7pPr>
            <a:lvl8pPr marL="3429000" indent="-228600" eaLnBrk="0" fontAlgn="base" hangingPunct="0">
              <a:spcBef>
                <a:spcPct val="30000"/>
              </a:spcBef>
              <a:spcAft>
                <a:spcPct val="0"/>
              </a:spcAft>
              <a:defRPr sz="900">
                <a:solidFill>
                  <a:schemeClr val="tx1"/>
                </a:solidFill>
                <a:latin typeface="Calibri" pitchFamily="34" charset="0"/>
                <a:ea typeface="宋体" charset="-122"/>
              </a:defRPr>
            </a:lvl8pPr>
            <a:lvl9pPr marL="3886200" indent="-228600" eaLnBrk="0" fontAlgn="base" hangingPunct="0">
              <a:spcBef>
                <a:spcPct val="30000"/>
              </a:spcBef>
              <a:spcAft>
                <a:spcPct val="0"/>
              </a:spcAft>
              <a:defRPr sz="900">
                <a:solidFill>
                  <a:schemeClr val="tx1"/>
                </a:solidFill>
                <a:latin typeface="Calibri" pitchFamily="34" charset="0"/>
                <a:ea typeface="宋体" charset="-122"/>
              </a:defRPr>
            </a:lvl9pPr>
          </a:lstStyle>
          <a:p>
            <a:pPr>
              <a:spcBef>
                <a:spcPct val="0"/>
              </a:spcBef>
            </a:pPr>
            <a:fld id="{F644CE43-C076-45B0-B24F-788FD274FDA7}" type="slidenum">
              <a:rPr lang="zh-CN" altLang="en-US" sz="1200" smtClean="0">
                <a:solidFill>
                  <a:prstClr val="black"/>
                </a:solidFill>
              </a:rPr>
              <a:t>29</a:t>
            </a:fld>
            <a:endParaRPr lang="zh-CN" altLang="en-US"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4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zh-CN" dirty="0">
              <a:ea typeface="宋体" charset="-122"/>
            </a:endParaRPr>
          </a:p>
        </p:txBody>
      </p:sp>
      <p:sp>
        <p:nvSpPr>
          <p:cNvPr id="154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itchFamily="34" charset="0"/>
                <a:ea typeface="宋体" charset="-122"/>
              </a:defRPr>
            </a:lvl1pPr>
            <a:lvl2pPr marL="742950" indent="-285750">
              <a:spcBef>
                <a:spcPct val="30000"/>
              </a:spcBef>
              <a:defRPr sz="900">
                <a:solidFill>
                  <a:schemeClr val="tx1"/>
                </a:solidFill>
                <a:latin typeface="Calibri" pitchFamily="34" charset="0"/>
                <a:ea typeface="宋体" charset="-122"/>
              </a:defRPr>
            </a:lvl2pPr>
            <a:lvl3pPr marL="1143000" indent="-228600">
              <a:spcBef>
                <a:spcPct val="30000"/>
              </a:spcBef>
              <a:defRPr sz="900">
                <a:solidFill>
                  <a:schemeClr val="tx1"/>
                </a:solidFill>
                <a:latin typeface="Calibri" pitchFamily="34" charset="0"/>
                <a:ea typeface="宋体" charset="-122"/>
              </a:defRPr>
            </a:lvl3pPr>
            <a:lvl4pPr marL="1600200" indent="-228600">
              <a:spcBef>
                <a:spcPct val="30000"/>
              </a:spcBef>
              <a:defRPr sz="900">
                <a:solidFill>
                  <a:schemeClr val="tx1"/>
                </a:solidFill>
                <a:latin typeface="Calibri" pitchFamily="34" charset="0"/>
                <a:ea typeface="宋体" charset="-122"/>
              </a:defRPr>
            </a:lvl4pPr>
            <a:lvl5pPr marL="2057400" indent="-228600">
              <a:spcBef>
                <a:spcPct val="30000"/>
              </a:spcBef>
              <a:defRPr sz="900">
                <a:solidFill>
                  <a:schemeClr val="tx1"/>
                </a:solidFill>
                <a:latin typeface="Calibri" pitchFamily="34" charset="0"/>
                <a:ea typeface="宋体" charset="-122"/>
              </a:defRPr>
            </a:lvl5pPr>
            <a:lvl6pPr marL="2514600" indent="-228600" eaLnBrk="0" fontAlgn="base" hangingPunct="0">
              <a:spcBef>
                <a:spcPct val="30000"/>
              </a:spcBef>
              <a:spcAft>
                <a:spcPct val="0"/>
              </a:spcAft>
              <a:defRPr sz="900">
                <a:solidFill>
                  <a:schemeClr val="tx1"/>
                </a:solidFill>
                <a:latin typeface="Calibri" pitchFamily="34" charset="0"/>
                <a:ea typeface="宋体" charset="-122"/>
              </a:defRPr>
            </a:lvl6pPr>
            <a:lvl7pPr marL="2971800" indent="-228600" eaLnBrk="0" fontAlgn="base" hangingPunct="0">
              <a:spcBef>
                <a:spcPct val="30000"/>
              </a:spcBef>
              <a:spcAft>
                <a:spcPct val="0"/>
              </a:spcAft>
              <a:defRPr sz="900">
                <a:solidFill>
                  <a:schemeClr val="tx1"/>
                </a:solidFill>
                <a:latin typeface="Calibri" pitchFamily="34" charset="0"/>
                <a:ea typeface="宋体" charset="-122"/>
              </a:defRPr>
            </a:lvl7pPr>
            <a:lvl8pPr marL="3429000" indent="-228600" eaLnBrk="0" fontAlgn="base" hangingPunct="0">
              <a:spcBef>
                <a:spcPct val="30000"/>
              </a:spcBef>
              <a:spcAft>
                <a:spcPct val="0"/>
              </a:spcAft>
              <a:defRPr sz="900">
                <a:solidFill>
                  <a:schemeClr val="tx1"/>
                </a:solidFill>
                <a:latin typeface="Calibri" pitchFamily="34" charset="0"/>
                <a:ea typeface="宋体" charset="-122"/>
              </a:defRPr>
            </a:lvl8pPr>
            <a:lvl9pPr marL="3886200" indent="-228600" eaLnBrk="0" fontAlgn="base" hangingPunct="0">
              <a:spcBef>
                <a:spcPct val="30000"/>
              </a:spcBef>
              <a:spcAft>
                <a:spcPct val="0"/>
              </a:spcAft>
              <a:defRPr sz="900">
                <a:solidFill>
                  <a:schemeClr val="tx1"/>
                </a:solidFill>
                <a:latin typeface="Calibri" pitchFamily="34" charset="0"/>
                <a:ea typeface="宋体" charset="-122"/>
              </a:defRPr>
            </a:lvl9pPr>
          </a:lstStyle>
          <a:p>
            <a:pPr>
              <a:spcBef>
                <a:spcPct val="0"/>
              </a:spcBef>
            </a:pPr>
            <a:fld id="{F644CE43-C076-45B0-B24F-788FD274FDA7}" type="slidenum">
              <a:rPr lang="zh-CN" altLang="en-US" sz="1200" smtClean="0">
                <a:solidFill>
                  <a:prstClr val="black"/>
                </a:solidFill>
              </a:rPr>
              <a:t>3</a:t>
            </a:fld>
            <a:endParaRPr lang="zh-CN" altLang="en-US" sz="120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685800" rtl="0" eaLnBrk="1" fontAlgn="auto" latinLnBrk="0" hangingPunct="1">
              <a:lnSpc>
                <a:spcPct val="100000"/>
              </a:lnSpc>
              <a:spcBef>
                <a:spcPts val="0"/>
              </a:spcBef>
              <a:spcAft>
                <a:spcPts val="0"/>
              </a:spcAft>
              <a:buClrTx/>
              <a:buSzTx/>
              <a:buFontTx/>
              <a:buNone/>
              <a:defRPr/>
            </a:pPr>
            <a:endParaRPr lang="zh-CN" altLang="en-US" sz="900" dirty="0">
              <a:latin typeface="微软雅黑" pitchFamily="34" charset="-122"/>
              <a:ea typeface="微软雅黑" pitchFamily="3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546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zh-CN" dirty="0">
              <a:ea typeface="宋体" charset="-122"/>
            </a:endParaRPr>
          </a:p>
        </p:txBody>
      </p:sp>
      <p:sp>
        <p:nvSpPr>
          <p:cNvPr id="1546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900">
                <a:solidFill>
                  <a:schemeClr val="tx1"/>
                </a:solidFill>
                <a:latin typeface="Calibri" pitchFamily="34" charset="0"/>
                <a:ea typeface="宋体" charset="-122"/>
              </a:defRPr>
            </a:lvl1pPr>
            <a:lvl2pPr marL="742950" indent="-285750">
              <a:spcBef>
                <a:spcPct val="30000"/>
              </a:spcBef>
              <a:defRPr sz="900">
                <a:solidFill>
                  <a:schemeClr val="tx1"/>
                </a:solidFill>
                <a:latin typeface="Calibri" pitchFamily="34" charset="0"/>
                <a:ea typeface="宋体" charset="-122"/>
              </a:defRPr>
            </a:lvl2pPr>
            <a:lvl3pPr marL="1143000" indent="-228600">
              <a:spcBef>
                <a:spcPct val="30000"/>
              </a:spcBef>
              <a:defRPr sz="900">
                <a:solidFill>
                  <a:schemeClr val="tx1"/>
                </a:solidFill>
                <a:latin typeface="Calibri" pitchFamily="34" charset="0"/>
                <a:ea typeface="宋体" charset="-122"/>
              </a:defRPr>
            </a:lvl3pPr>
            <a:lvl4pPr marL="1600200" indent="-228600">
              <a:spcBef>
                <a:spcPct val="30000"/>
              </a:spcBef>
              <a:defRPr sz="900">
                <a:solidFill>
                  <a:schemeClr val="tx1"/>
                </a:solidFill>
                <a:latin typeface="Calibri" pitchFamily="34" charset="0"/>
                <a:ea typeface="宋体" charset="-122"/>
              </a:defRPr>
            </a:lvl4pPr>
            <a:lvl5pPr marL="2057400" indent="-228600">
              <a:spcBef>
                <a:spcPct val="30000"/>
              </a:spcBef>
              <a:defRPr sz="900">
                <a:solidFill>
                  <a:schemeClr val="tx1"/>
                </a:solidFill>
                <a:latin typeface="Calibri" pitchFamily="34" charset="0"/>
                <a:ea typeface="宋体" charset="-122"/>
              </a:defRPr>
            </a:lvl5pPr>
            <a:lvl6pPr marL="2514600" indent="-228600" eaLnBrk="0" fontAlgn="base" hangingPunct="0">
              <a:spcBef>
                <a:spcPct val="30000"/>
              </a:spcBef>
              <a:spcAft>
                <a:spcPct val="0"/>
              </a:spcAft>
              <a:defRPr sz="900">
                <a:solidFill>
                  <a:schemeClr val="tx1"/>
                </a:solidFill>
                <a:latin typeface="Calibri" pitchFamily="34" charset="0"/>
                <a:ea typeface="宋体" charset="-122"/>
              </a:defRPr>
            </a:lvl6pPr>
            <a:lvl7pPr marL="2971800" indent="-228600" eaLnBrk="0" fontAlgn="base" hangingPunct="0">
              <a:spcBef>
                <a:spcPct val="30000"/>
              </a:spcBef>
              <a:spcAft>
                <a:spcPct val="0"/>
              </a:spcAft>
              <a:defRPr sz="900">
                <a:solidFill>
                  <a:schemeClr val="tx1"/>
                </a:solidFill>
                <a:latin typeface="Calibri" pitchFamily="34" charset="0"/>
                <a:ea typeface="宋体" charset="-122"/>
              </a:defRPr>
            </a:lvl7pPr>
            <a:lvl8pPr marL="3429000" indent="-228600" eaLnBrk="0" fontAlgn="base" hangingPunct="0">
              <a:spcBef>
                <a:spcPct val="30000"/>
              </a:spcBef>
              <a:spcAft>
                <a:spcPct val="0"/>
              </a:spcAft>
              <a:defRPr sz="900">
                <a:solidFill>
                  <a:schemeClr val="tx1"/>
                </a:solidFill>
                <a:latin typeface="Calibri" pitchFamily="34" charset="0"/>
                <a:ea typeface="宋体" charset="-122"/>
              </a:defRPr>
            </a:lvl8pPr>
            <a:lvl9pPr marL="3886200" indent="-228600" eaLnBrk="0" fontAlgn="base" hangingPunct="0">
              <a:spcBef>
                <a:spcPct val="30000"/>
              </a:spcBef>
              <a:spcAft>
                <a:spcPct val="0"/>
              </a:spcAft>
              <a:defRPr sz="900">
                <a:solidFill>
                  <a:schemeClr val="tx1"/>
                </a:solidFill>
                <a:latin typeface="Calibri" pitchFamily="34" charset="0"/>
                <a:ea typeface="宋体" charset="-122"/>
              </a:defRPr>
            </a:lvl9pPr>
          </a:lstStyle>
          <a:p>
            <a:pPr>
              <a:spcBef>
                <a:spcPct val="0"/>
              </a:spcBef>
            </a:pPr>
            <a:fld id="{F644CE43-C076-45B0-B24F-788FD274FDA7}" type="slidenum">
              <a:rPr lang="zh-CN" altLang="en-US" sz="1200" smtClean="0">
                <a:solidFill>
                  <a:prstClr val="black"/>
                </a:solidFill>
              </a:rPr>
              <a:t>42</a:t>
            </a:fld>
            <a:endParaRPr lang="zh-CN" altLang="en-US" sz="120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685800"/>
            <a:ext cx="5486400" cy="34290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miter lim="800000"/>
          </a:ln>
        </p:spPr>
        <p:txBody>
          <a:bodyPr/>
          <a:lstStyle/>
          <a:p>
            <a:fld id="{43D78B6C-9AB1-44F9-98FA-F6E5E5076CEA}" type="slidenum">
              <a:rPr lang="en-US" altLang="zh-CN" smtClean="0"/>
              <a:t>9</a:t>
            </a:fld>
            <a:endParaRPr lang="en-US" altLang="zh-CN"/>
          </a:p>
        </p:txBody>
      </p:sp>
      <p:sp>
        <p:nvSpPr>
          <p:cNvPr id="198659" name="Rectangle 2"/>
          <p:cNvSpPr>
            <a:spLocks noChangeArrowheads="1"/>
          </p:cNvSpPr>
          <p:nvPr/>
        </p:nvSpPr>
        <p:spPr bwMode="auto">
          <a:xfrm>
            <a:off x="3916363" y="0"/>
            <a:ext cx="2978150" cy="425450"/>
          </a:xfrm>
          <a:prstGeom prst="rect">
            <a:avLst/>
          </a:prstGeom>
          <a:noFill/>
          <a:ln w="12700">
            <a:noFill/>
            <a:miter lim="800000"/>
          </a:ln>
          <a:effectLst/>
        </p:spPr>
        <p:txBody>
          <a:bodyPr wrap="none" anchor="ctr"/>
          <a:lstStyle/>
          <a:p>
            <a:endParaRPr lang="zh-CN" altLang="en-US"/>
          </a:p>
        </p:txBody>
      </p:sp>
      <p:sp>
        <p:nvSpPr>
          <p:cNvPr id="198660" name="Rectangle 3"/>
          <p:cNvSpPr>
            <a:spLocks noChangeArrowheads="1"/>
          </p:cNvSpPr>
          <p:nvPr/>
        </p:nvSpPr>
        <p:spPr bwMode="auto">
          <a:xfrm>
            <a:off x="3916363" y="8655050"/>
            <a:ext cx="2978150" cy="496888"/>
          </a:xfrm>
          <a:prstGeom prst="rect">
            <a:avLst/>
          </a:prstGeom>
          <a:noFill/>
          <a:ln w="12700">
            <a:noFill/>
            <a:miter lim="800000"/>
          </a:ln>
          <a:effectLst/>
        </p:spPr>
        <p:txBody>
          <a:bodyPr lIns="93663" tIns="46038" rIns="93663" bIns="46038" anchor="b"/>
          <a:lstStyle/>
          <a:p>
            <a:pPr algn="r" defTabSz="930275"/>
            <a:r>
              <a:rPr lang="de-DE" altLang="zh-CN" sz="1200"/>
              <a:t>7</a:t>
            </a:r>
          </a:p>
        </p:txBody>
      </p:sp>
      <p:sp>
        <p:nvSpPr>
          <p:cNvPr id="198661" name="Rectangle 4"/>
          <p:cNvSpPr>
            <a:spLocks noChangeArrowheads="1"/>
          </p:cNvSpPr>
          <p:nvPr/>
        </p:nvSpPr>
        <p:spPr bwMode="auto">
          <a:xfrm>
            <a:off x="0" y="8655050"/>
            <a:ext cx="2978150" cy="496888"/>
          </a:xfrm>
          <a:prstGeom prst="rect">
            <a:avLst/>
          </a:prstGeom>
          <a:noFill/>
          <a:ln w="12700">
            <a:noFill/>
            <a:miter lim="800000"/>
          </a:ln>
          <a:effectLst/>
        </p:spPr>
        <p:txBody>
          <a:bodyPr wrap="none" anchor="ctr"/>
          <a:lstStyle/>
          <a:p>
            <a:endParaRPr lang="zh-CN" altLang="en-US"/>
          </a:p>
        </p:txBody>
      </p:sp>
      <p:sp>
        <p:nvSpPr>
          <p:cNvPr id="198662" name="Rectangle 5"/>
          <p:cNvSpPr>
            <a:spLocks noChangeArrowheads="1"/>
          </p:cNvSpPr>
          <p:nvPr/>
        </p:nvSpPr>
        <p:spPr bwMode="auto">
          <a:xfrm>
            <a:off x="0" y="0"/>
            <a:ext cx="2978150" cy="425450"/>
          </a:xfrm>
          <a:prstGeom prst="rect">
            <a:avLst/>
          </a:prstGeom>
          <a:noFill/>
          <a:ln w="12700">
            <a:noFill/>
            <a:miter lim="800000"/>
          </a:ln>
          <a:effectLst/>
        </p:spPr>
        <p:txBody>
          <a:bodyPr wrap="none" anchor="ctr"/>
          <a:lstStyle/>
          <a:p>
            <a:endParaRPr lang="zh-CN" altLang="en-US"/>
          </a:p>
        </p:txBody>
      </p:sp>
      <p:sp>
        <p:nvSpPr>
          <p:cNvPr id="198663" name="Rectangle 6"/>
          <p:cNvSpPr>
            <a:spLocks noGrp="1" noRot="1" noChangeAspect="1" noChangeArrowheads="1" noTextEdit="1"/>
          </p:cNvSpPr>
          <p:nvPr>
            <p:ph type="sldImg"/>
          </p:nvPr>
        </p:nvSpPr>
        <p:spPr>
          <a:xfrm>
            <a:off x="696913" y="692150"/>
            <a:ext cx="5464175" cy="3416300"/>
          </a:xfrm>
          <a:ln w="12700" cap="flat"/>
        </p:spPr>
      </p:sp>
      <p:sp>
        <p:nvSpPr>
          <p:cNvPr id="198664" name="Rectangle 7"/>
          <p:cNvSpPr>
            <a:spLocks noGrp="1" noChangeArrowheads="1"/>
          </p:cNvSpPr>
          <p:nvPr>
            <p:ph type="body" idx="1"/>
          </p:nvPr>
        </p:nvSpPr>
        <p:spPr>
          <a:xfrm>
            <a:off x="939800" y="4327525"/>
            <a:ext cx="5014913" cy="4114800"/>
          </a:xfrm>
          <a:noFill/>
        </p:spPr>
        <p:txBody>
          <a:bodyPr lIns="93663" tIns="46038" rIns="93663" bIns="46038"/>
          <a:lstStyle/>
          <a:p>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Picture 4" descr="C:\Users\zhaoxinxin\Desktop\安东网站-内页2.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91626" cy="5729553"/>
          </a:xfrm>
          <a:prstGeom prst="rect">
            <a:avLst/>
          </a:prstGeom>
          <a:noFill/>
          <a:extLst>
            <a:ext uri="{909E8E84-426E-40DD-AFC4-6F175D3DCCD1}">
              <a14:hiddenFill xmlns:a14="http://schemas.microsoft.com/office/drawing/2010/main">
                <a:solidFill>
                  <a:srgbClr val="FFFFFF"/>
                </a:solidFill>
              </a14:hiddenFill>
            </a:ext>
          </a:extLst>
        </p:spPr>
      </p:pic>
      <p:sp>
        <p:nvSpPr>
          <p:cNvPr id="5" name="灯片编号占位符 1"/>
          <p:cNvSpPr txBox="1"/>
          <p:nvPr userDrawn="1"/>
        </p:nvSpPr>
        <p:spPr>
          <a:xfrm>
            <a:off x="6553200" y="5296959"/>
            <a:ext cx="2133600" cy="304271"/>
          </a:xfrm>
          <a:prstGeom prst="rect">
            <a:avLst/>
          </a:prstGeom>
        </p:spPr>
        <p:txBody>
          <a:bodyPr vert="horz" lIns="76200" tIns="38100" rIns="76200" bIns="38100" rtlCol="0" anchor="ctr"/>
          <a:lstStyle>
            <a:defPPr>
              <a:defRPr lang="zh-CN"/>
            </a:defPPr>
            <a:lvl1pPr algn="r">
              <a:defRPr sz="1200">
                <a:solidFill>
                  <a:schemeClr val="tx1">
                    <a:tint val="75000"/>
                  </a:schemeClr>
                </a:solidFill>
              </a:defRPr>
            </a:lvl1pPr>
          </a:lstStyle>
          <a:p>
            <a:pPr defTabSz="761365"/>
            <a:fld id="{0C913308-F349-4B6D-A68A-DD1791B4A57B}" type="slidenum">
              <a:rPr lang="zh-CN" altLang="en-US" sz="1000">
                <a:solidFill>
                  <a:prstClr val="black">
                    <a:tint val="75000"/>
                  </a:prstClr>
                </a:solidFill>
              </a:rPr>
              <a:t>‹#›</a:t>
            </a:fld>
            <a:endParaRPr lang="zh-CN" altLang="en-US" sz="1000" dirty="0">
              <a:solidFill>
                <a:prstClr val="black">
                  <a:tint val="75000"/>
                </a:prstClr>
              </a:solidFill>
            </a:endParaRPr>
          </a:p>
        </p:txBody>
      </p:sp>
      <p:sp>
        <p:nvSpPr>
          <p:cNvPr id="4" name="文本占位符 5"/>
          <p:cNvSpPr txBox="1"/>
          <p:nvPr userDrawn="1"/>
        </p:nvSpPr>
        <p:spPr>
          <a:xfrm>
            <a:off x="1" y="2314559"/>
            <a:ext cx="9191625" cy="46166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charset="0"/>
              <a:buNone/>
              <a:defRPr/>
            </a:pPr>
            <a:r>
              <a:rPr kumimoji="0" lang="zh-CN" altLang="en-US" sz="2400" b="1" i="0" u="none" strike="noStrike" kern="1200" cap="none" spc="0" normalizeH="0" baseline="0" noProof="0">
                <a:ln>
                  <a:noFill/>
                </a:ln>
                <a:solidFill>
                  <a:srgbClr val="F8F8F8"/>
                </a:solidFill>
                <a:effectLst/>
                <a:uLnTx/>
                <a:uFillTx/>
                <a:latin typeface="Arial" charset="0"/>
                <a:ea typeface="微软雅黑" pitchFamily="34" charset="-122"/>
                <a:cs typeface="+mn-ea"/>
                <a:sym typeface="Arial" charset="0"/>
              </a:rPr>
              <a:t>更多</a:t>
            </a:r>
            <a:r>
              <a:rPr kumimoji="0" lang="en-US" altLang="zh-CN" sz="2400" b="1" i="0" u="none" strike="noStrike" kern="1200" cap="none" spc="0" normalizeH="0" baseline="0" noProof="0">
                <a:ln>
                  <a:noFill/>
                </a:ln>
                <a:solidFill>
                  <a:srgbClr val="F8F8F8"/>
                </a:solidFill>
                <a:effectLst/>
                <a:uLnTx/>
                <a:uFillTx/>
                <a:latin typeface="Arial" charset="0"/>
                <a:ea typeface="微软雅黑" pitchFamily="34" charset="-122"/>
                <a:cs typeface="+mn-ea"/>
                <a:sym typeface="Arial" charset="0"/>
              </a:rPr>
              <a:t>EHS</a:t>
            </a:r>
            <a:r>
              <a:rPr kumimoji="0" lang="zh-CN" altLang="en-US" sz="2400" b="1" i="0" u="none" strike="noStrike" kern="1200" cap="none" spc="0" normalizeH="0" baseline="0" noProof="0">
                <a:ln>
                  <a:noFill/>
                </a:ln>
                <a:solidFill>
                  <a:srgbClr val="F8F8F8"/>
                </a:solidFill>
                <a:effectLst/>
                <a:uLnTx/>
                <a:uFillTx/>
                <a:latin typeface="Arial" charset="0"/>
                <a:ea typeface="微软雅黑" pitchFamily="34" charset="-122"/>
                <a:cs typeface="+mn-ea"/>
                <a:sym typeface="Arial" charset="0"/>
              </a:rPr>
              <a:t>独家精品资料，请咨询“安应管家”微信号：</a:t>
            </a:r>
            <a:r>
              <a:rPr kumimoji="0" lang="en-US" altLang="zh-CN" sz="2400" b="1" i="0" u="none" strike="noStrike" kern="1200" cap="none" spc="0" normalizeH="0" baseline="0" noProof="0">
                <a:ln>
                  <a:noFill/>
                </a:ln>
                <a:solidFill>
                  <a:srgbClr val="F8F8F8"/>
                </a:solidFill>
                <a:effectLst/>
                <a:uLnTx/>
                <a:uFillTx/>
                <a:latin typeface="Arial" charset="0"/>
                <a:ea typeface="微软雅黑" pitchFamily="34" charset="-122"/>
                <a:cs typeface="+mn-ea"/>
                <a:sym typeface="Arial" charset="0"/>
              </a:rPr>
              <a:t>ansyingsj1</a:t>
            </a:r>
            <a:endParaRPr kumimoji="0" lang="en-US" altLang="en-US" sz="2400" b="1" i="0" u="none" strike="noStrike" kern="1200" cap="none" spc="0" normalizeH="0" baseline="0" noProof="0" dirty="0">
              <a:ln>
                <a:noFill/>
              </a:ln>
              <a:solidFill>
                <a:srgbClr val="F8F8F8"/>
              </a:solidFill>
              <a:effectLst/>
              <a:uLnTx/>
              <a:uFillTx/>
              <a:latin typeface="Arial" charset="0"/>
              <a:ea typeface="微软雅黑" pitchFamily="34" charset="-122"/>
              <a:cs typeface="+mn-cs"/>
              <a:sym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3" name="矩形 2"/>
          <p:cNvSpPr/>
          <p:nvPr userDrawn="1"/>
        </p:nvSpPr>
        <p:spPr>
          <a:xfrm>
            <a:off x="4860032" y="457233"/>
            <a:ext cx="4104456" cy="7800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1365"/>
            <a:endParaRPr lang="zh-CN" altLang="en-US" sz="1500">
              <a:solidFill>
                <a:prstClr val="white"/>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761365"/>
            <a:endParaRPr lang="zh-CN" altLang="en-US">
              <a:solidFill>
                <a:prstClr val="black">
                  <a:tint val="75000"/>
                </a:prstClr>
              </a:solidFill>
            </a:endParaRP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pPr defTabSz="761365"/>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761365"/>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761365" rtl="0" eaLnBrk="1" latinLnBrk="0" hangingPunct="1">
        <a:spcBef>
          <a:spcPct val="0"/>
        </a:spcBef>
        <a:buNone/>
        <a:defRPr sz="3665" kern="1200">
          <a:solidFill>
            <a:schemeClr val="tx1"/>
          </a:solidFill>
          <a:latin typeface="+mj-lt"/>
          <a:ea typeface="+mj-ea"/>
          <a:cs typeface="+mj-cs"/>
        </a:defRPr>
      </a:lvl1pPr>
    </p:titleStyle>
    <p:bodyStyle>
      <a:lvl1pPr marL="285750" indent="-285750" algn="l" defTabSz="761365" rtl="0" eaLnBrk="1" latinLnBrk="0" hangingPunct="1">
        <a:spcBef>
          <a:spcPct val="20000"/>
        </a:spcBef>
        <a:buFont typeface="Arial" charset="0"/>
        <a:buChar char="•"/>
        <a:defRPr sz="2665" kern="1200">
          <a:solidFill>
            <a:schemeClr val="tx1"/>
          </a:solidFill>
          <a:latin typeface="+mn-lt"/>
          <a:ea typeface="+mn-ea"/>
          <a:cs typeface="+mn-cs"/>
        </a:defRPr>
      </a:lvl1pPr>
      <a:lvl2pPr marL="619125" indent="-238125" algn="l" defTabSz="761365" rtl="0" eaLnBrk="1" latinLnBrk="0" hangingPunct="1">
        <a:spcBef>
          <a:spcPct val="20000"/>
        </a:spcBef>
        <a:buFont typeface="Arial" charset="0"/>
        <a:buChar char="–"/>
        <a:defRPr sz="2335" kern="1200">
          <a:solidFill>
            <a:schemeClr val="tx1"/>
          </a:solidFill>
          <a:latin typeface="+mn-lt"/>
          <a:ea typeface="+mn-ea"/>
          <a:cs typeface="+mn-cs"/>
        </a:defRPr>
      </a:lvl2pPr>
      <a:lvl3pPr marL="952500" indent="-190500" algn="l" defTabSz="761365" rtl="0" eaLnBrk="1" latinLnBrk="0" hangingPunct="1">
        <a:spcBef>
          <a:spcPct val="20000"/>
        </a:spcBef>
        <a:buFont typeface="Arial" charset="0"/>
        <a:buChar char="•"/>
        <a:defRPr sz="2000" kern="1200">
          <a:solidFill>
            <a:schemeClr val="tx1"/>
          </a:solidFill>
          <a:latin typeface="+mn-lt"/>
          <a:ea typeface="+mn-ea"/>
          <a:cs typeface="+mn-cs"/>
        </a:defRPr>
      </a:lvl3pPr>
      <a:lvl4pPr marL="1333500" indent="-190500" algn="l" defTabSz="761365" rtl="0" eaLnBrk="1" latinLnBrk="0" hangingPunct="1">
        <a:spcBef>
          <a:spcPct val="20000"/>
        </a:spcBef>
        <a:buFont typeface="Arial" charset="0"/>
        <a:buChar char="–"/>
        <a:defRPr sz="1665" kern="1200">
          <a:solidFill>
            <a:schemeClr val="tx1"/>
          </a:solidFill>
          <a:latin typeface="+mn-lt"/>
          <a:ea typeface="+mn-ea"/>
          <a:cs typeface="+mn-cs"/>
        </a:defRPr>
      </a:lvl4pPr>
      <a:lvl5pPr marL="1714500" indent="-190500" algn="l" defTabSz="761365" rtl="0" eaLnBrk="1" latinLnBrk="0" hangingPunct="1">
        <a:spcBef>
          <a:spcPct val="20000"/>
        </a:spcBef>
        <a:buFont typeface="Arial" charset="0"/>
        <a:buChar char="»"/>
        <a:defRPr sz="1665" kern="1200">
          <a:solidFill>
            <a:schemeClr val="tx1"/>
          </a:solidFill>
          <a:latin typeface="+mn-lt"/>
          <a:ea typeface="+mn-ea"/>
          <a:cs typeface="+mn-cs"/>
        </a:defRPr>
      </a:lvl5pPr>
      <a:lvl6pPr marL="2095500" indent="-190500" algn="l" defTabSz="761365" rtl="0" eaLnBrk="1" latinLnBrk="0" hangingPunct="1">
        <a:spcBef>
          <a:spcPct val="20000"/>
        </a:spcBef>
        <a:buFont typeface="Arial" charset="0"/>
        <a:buChar char="•"/>
        <a:defRPr sz="1665" kern="1200">
          <a:solidFill>
            <a:schemeClr val="tx1"/>
          </a:solidFill>
          <a:latin typeface="+mn-lt"/>
          <a:ea typeface="+mn-ea"/>
          <a:cs typeface="+mn-cs"/>
        </a:defRPr>
      </a:lvl6pPr>
      <a:lvl7pPr marL="2476500" indent="-190500" algn="l" defTabSz="761365" rtl="0" eaLnBrk="1" latinLnBrk="0" hangingPunct="1">
        <a:spcBef>
          <a:spcPct val="20000"/>
        </a:spcBef>
        <a:buFont typeface="Arial" charset="0"/>
        <a:buChar char="•"/>
        <a:defRPr sz="1665" kern="1200">
          <a:solidFill>
            <a:schemeClr val="tx1"/>
          </a:solidFill>
          <a:latin typeface="+mn-lt"/>
          <a:ea typeface="+mn-ea"/>
          <a:cs typeface="+mn-cs"/>
        </a:defRPr>
      </a:lvl7pPr>
      <a:lvl8pPr marL="2857500" indent="-190500" algn="l" defTabSz="761365" rtl="0" eaLnBrk="1" latinLnBrk="0" hangingPunct="1">
        <a:spcBef>
          <a:spcPct val="20000"/>
        </a:spcBef>
        <a:buFont typeface="Arial" charset="0"/>
        <a:buChar char="•"/>
        <a:defRPr sz="1665" kern="1200">
          <a:solidFill>
            <a:schemeClr val="tx1"/>
          </a:solidFill>
          <a:latin typeface="+mn-lt"/>
          <a:ea typeface="+mn-ea"/>
          <a:cs typeface="+mn-cs"/>
        </a:defRPr>
      </a:lvl8pPr>
      <a:lvl9pPr marL="3238500" indent="-190500" algn="l" defTabSz="761365" rtl="0" eaLnBrk="1" latinLnBrk="0" hangingPunct="1">
        <a:spcBef>
          <a:spcPct val="20000"/>
        </a:spcBef>
        <a:buFont typeface="Arial" charset="0"/>
        <a:buChar char="•"/>
        <a:defRPr sz="1665" kern="1200">
          <a:solidFill>
            <a:schemeClr val="tx1"/>
          </a:solidFill>
          <a:latin typeface="+mn-lt"/>
          <a:ea typeface="+mn-ea"/>
          <a:cs typeface="+mn-cs"/>
        </a:defRPr>
      </a:lvl9pPr>
    </p:bodyStyle>
    <p:otherStyle>
      <a:defPPr>
        <a:defRPr lang="zh-CN"/>
      </a:defPPr>
      <a:lvl1pPr marL="0" algn="l" defTabSz="761365" rtl="0" eaLnBrk="1" latinLnBrk="0" hangingPunct="1">
        <a:defRPr sz="1500" kern="1200">
          <a:solidFill>
            <a:schemeClr val="tx1"/>
          </a:solidFill>
          <a:latin typeface="+mn-lt"/>
          <a:ea typeface="+mn-ea"/>
          <a:cs typeface="+mn-cs"/>
        </a:defRPr>
      </a:lvl1pPr>
      <a:lvl2pPr marL="381000" algn="l" defTabSz="761365" rtl="0" eaLnBrk="1" latinLnBrk="0" hangingPunct="1">
        <a:defRPr sz="1500" kern="1200">
          <a:solidFill>
            <a:schemeClr val="tx1"/>
          </a:solidFill>
          <a:latin typeface="+mn-lt"/>
          <a:ea typeface="+mn-ea"/>
          <a:cs typeface="+mn-cs"/>
        </a:defRPr>
      </a:lvl2pPr>
      <a:lvl3pPr marL="762000" algn="l" defTabSz="761365" rtl="0" eaLnBrk="1" latinLnBrk="0" hangingPunct="1">
        <a:defRPr sz="1500" kern="1200">
          <a:solidFill>
            <a:schemeClr val="tx1"/>
          </a:solidFill>
          <a:latin typeface="+mn-lt"/>
          <a:ea typeface="+mn-ea"/>
          <a:cs typeface="+mn-cs"/>
        </a:defRPr>
      </a:lvl3pPr>
      <a:lvl4pPr marL="1143000" algn="l" defTabSz="761365" rtl="0" eaLnBrk="1" latinLnBrk="0" hangingPunct="1">
        <a:defRPr sz="1500" kern="1200">
          <a:solidFill>
            <a:schemeClr val="tx1"/>
          </a:solidFill>
          <a:latin typeface="+mn-lt"/>
          <a:ea typeface="+mn-ea"/>
          <a:cs typeface="+mn-cs"/>
        </a:defRPr>
      </a:lvl4pPr>
      <a:lvl5pPr marL="1524000" algn="l" defTabSz="761365" rtl="0" eaLnBrk="1" latinLnBrk="0" hangingPunct="1">
        <a:defRPr sz="1500" kern="1200">
          <a:solidFill>
            <a:schemeClr val="tx1"/>
          </a:solidFill>
          <a:latin typeface="+mn-lt"/>
          <a:ea typeface="+mn-ea"/>
          <a:cs typeface="+mn-cs"/>
        </a:defRPr>
      </a:lvl5pPr>
      <a:lvl6pPr marL="1905000" algn="l" defTabSz="761365" rtl="0" eaLnBrk="1" latinLnBrk="0" hangingPunct="1">
        <a:defRPr sz="1500" kern="1200">
          <a:solidFill>
            <a:schemeClr val="tx1"/>
          </a:solidFill>
          <a:latin typeface="+mn-lt"/>
          <a:ea typeface="+mn-ea"/>
          <a:cs typeface="+mn-cs"/>
        </a:defRPr>
      </a:lvl6pPr>
      <a:lvl7pPr marL="2286000" algn="l" defTabSz="761365" rtl="0" eaLnBrk="1" latinLnBrk="0" hangingPunct="1">
        <a:defRPr sz="1500" kern="1200">
          <a:solidFill>
            <a:schemeClr val="tx1"/>
          </a:solidFill>
          <a:latin typeface="+mn-lt"/>
          <a:ea typeface="+mn-ea"/>
          <a:cs typeface="+mn-cs"/>
        </a:defRPr>
      </a:lvl7pPr>
      <a:lvl8pPr marL="2667000" algn="l" defTabSz="761365" rtl="0" eaLnBrk="1" latinLnBrk="0" hangingPunct="1">
        <a:defRPr sz="1500" kern="1200">
          <a:solidFill>
            <a:schemeClr val="tx1"/>
          </a:solidFill>
          <a:latin typeface="+mn-lt"/>
          <a:ea typeface="+mn-ea"/>
          <a:cs typeface="+mn-cs"/>
        </a:defRPr>
      </a:lvl8pPr>
      <a:lvl9pPr marL="3048000" algn="l" defTabSz="761365"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761365"/>
            <a:endParaRPr lang="zh-CN" altLang="en-US">
              <a:solidFill>
                <a:prstClr val="black">
                  <a:tint val="75000"/>
                </a:prstClr>
              </a:solidFill>
            </a:endParaRPr>
          </a:p>
        </p:txBody>
      </p:sp>
      <p:sp>
        <p:nvSpPr>
          <p:cNvPr id="5" name="页脚占位符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pPr defTabSz="761365"/>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761365"/>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ctr" defTabSz="761365" rtl="0" eaLnBrk="1" latinLnBrk="0" hangingPunct="1">
        <a:spcBef>
          <a:spcPct val="0"/>
        </a:spcBef>
        <a:buNone/>
        <a:defRPr sz="3665" kern="1200">
          <a:solidFill>
            <a:schemeClr val="tx1"/>
          </a:solidFill>
          <a:latin typeface="+mj-lt"/>
          <a:ea typeface="+mj-ea"/>
          <a:cs typeface="+mj-cs"/>
        </a:defRPr>
      </a:lvl1pPr>
    </p:titleStyle>
    <p:bodyStyle>
      <a:lvl1pPr marL="285750" indent="-285750" algn="l" defTabSz="761365" rtl="0" eaLnBrk="1" latinLnBrk="0" hangingPunct="1">
        <a:spcBef>
          <a:spcPct val="20000"/>
        </a:spcBef>
        <a:buFont typeface="Arial" charset="0"/>
        <a:buChar char="•"/>
        <a:defRPr sz="2665" kern="1200">
          <a:solidFill>
            <a:schemeClr val="tx1"/>
          </a:solidFill>
          <a:latin typeface="+mn-lt"/>
          <a:ea typeface="+mn-ea"/>
          <a:cs typeface="+mn-cs"/>
        </a:defRPr>
      </a:lvl1pPr>
      <a:lvl2pPr marL="619125" indent="-238125" algn="l" defTabSz="761365" rtl="0" eaLnBrk="1" latinLnBrk="0" hangingPunct="1">
        <a:spcBef>
          <a:spcPct val="20000"/>
        </a:spcBef>
        <a:buFont typeface="Arial" charset="0"/>
        <a:buChar char="–"/>
        <a:defRPr sz="2335" kern="1200">
          <a:solidFill>
            <a:schemeClr val="tx1"/>
          </a:solidFill>
          <a:latin typeface="+mn-lt"/>
          <a:ea typeface="+mn-ea"/>
          <a:cs typeface="+mn-cs"/>
        </a:defRPr>
      </a:lvl2pPr>
      <a:lvl3pPr marL="952500" indent="-190500" algn="l" defTabSz="761365" rtl="0" eaLnBrk="1" latinLnBrk="0" hangingPunct="1">
        <a:spcBef>
          <a:spcPct val="20000"/>
        </a:spcBef>
        <a:buFont typeface="Arial" charset="0"/>
        <a:buChar char="•"/>
        <a:defRPr sz="2000" kern="1200">
          <a:solidFill>
            <a:schemeClr val="tx1"/>
          </a:solidFill>
          <a:latin typeface="+mn-lt"/>
          <a:ea typeface="+mn-ea"/>
          <a:cs typeface="+mn-cs"/>
        </a:defRPr>
      </a:lvl3pPr>
      <a:lvl4pPr marL="1333500" indent="-190500" algn="l" defTabSz="761365" rtl="0" eaLnBrk="1" latinLnBrk="0" hangingPunct="1">
        <a:spcBef>
          <a:spcPct val="20000"/>
        </a:spcBef>
        <a:buFont typeface="Arial" charset="0"/>
        <a:buChar char="–"/>
        <a:defRPr sz="1665" kern="1200">
          <a:solidFill>
            <a:schemeClr val="tx1"/>
          </a:solidFill>
          <a:latin typeface="+mn-lt"/>
          <a:ea typeface="+mn-ea"/>
          <a:cs typeface="+mn-cs"/>
        </a:defRPr>
      </a:lvl4pPr>
      <a:lvl5pPr marL="1714500" indent="-190500" algn="l" defTabSz="761365" rtl="0" eaLnBrk="1" latinLnBrk="0" hangingPunct="1">
        <a:spcBef>
          <a:spcPct val="20000"/>
        </a:spcBef>
        <a:buFont typeface="Arial" charset="0"/>
        <a:buChar char="»"/>
        <a:defRPr sz="1665" kern="1200">
          <a:solidFill>
            <a:schemeClr val="tx1"/>
          </a:solidFill>
          <a:latin typeface="+mn-lt"/>
          <a:ea typeface="+mn-ea"/>
          <a:cs typeface="+mn-cs"/>
        </a:defRPr>
      </a:lvl5pPr>
      <a:lvl6pPr marL="2095500" indent="-190500" algn="l" defTabSz="761365" rtl="0" eaLnBrk="1" latinLnBrk="0" hangingPunct="1">
        <a:spcBef>
          <a:spcPct val="20000"/>
        </a:spcBef>
        <a:buFont typeface="Arial" charset="0"/>
        <a:buChar char="•"/>
        <a:defRPr sz="1665" kern="1200">
          <a:solidFill>
            <a:schemeClr val="tx1"/>
          </a:solidFill>
          <a:latin typeface="+mn-lt"/>
          <a:ea typeface="+mn-ea"/>
          <a:cs typeface="+mn-cs"/>
        </a:defRPr>
      </a:lvl6pPr>
      <a:lvl7pPr marL="2476500" indent="-190500" algn="l" defTabSz="761365" rtl="0" eaLnBrk="1" latinLnBrk="0" hangingPunct="1">
        <a:spcBef>
          <a:spcPct val="20000"/>
        </a:spcBef>
        <a:buFont typeface="Arial" charset="0"/>
        <a:buChar char="•"/>
        <a:defRPr sz="1665" kern="1200">
          <a:solidFill>
            <a:schemeClr val="tx1"/>
          </a:solidFill>
          <a:latin typeface="+mn-lt"/>
          <a:ea typeface="+mn-ea"/>
          <a:cs typeface="+mn-cs"/>
        </a:defRPr>
      </a:lvl7pPr>
      <a:lvl8pPr marL="2857500" indent="-190500" algn="l" defTabSz="761365" rtl="0" eaLnBrk="1" latinLnBrk="0" hangingPunct="1">
        <a:spcBef>
          <a:spcPct val="20000"/>
        </a:spcBef>
        <a:buFont typeface="Arial" charset="0"/>
        <a:buChar char="•"/>
        <a:defRPr sz="1665" kern="1200">
          <a:solidFill>
            <a:schemeClr val="tx1"/>
          </a:solidFill>
          <a:latin typeface="+mn-lt"/>
          <a:ea typeface="+mn-ea"/>
          <a:cs typeface="+mn-cs"/>
        </a:defRPr>
      </a:lvl8pPr>
      <a:lvl9pPr marL="3238500" indent="-190500" algn="l" defTabSz="761365" rtl="0" eaLnBrk="1" latinLnBrk="0" hangingPunct="1">
        <a:spcBef>
          <a:spcPct val="20000"/>
        </a:spcBef>
        <a:buFont typeface="Arial" charset="0"/>
        <a:buChar char="•"/>
        <a:defRPr sz="1665" kern="1200">
          <a:solidFill>
            <a:schemeClr val="tx1"/>
          </a:solidFill>
          <a:latin typeface="+mn-lt"/>
          <a:ea typeface="+mn-ea"/>
          <a:cs typeface="+mn-cs"/>
        </a:defRPr>
      </a:lvl9pPr>
    </p:bodyStyle>
    <p:otherStyle>
      <a:defPPr>
        <a:defRPr lang="zh-CN"/>
      </a:defPPr>
      <a:lvl1pPr marL="0" algn="l" defTabSz="761365" rtl="0" eaLnBrk="1" latinLnBrk="0" hangingPunct="1">
        <a:defRPr sz="1500" kern="1200">
          <a:solidFill>
            <a:schemeClr val="tx1"/>
          </a:solidFill>
          <a:latin typeface="+mn-lt"/>
          <a:ea typeface="+mn-ea"/>
          <a:cs typeface="+mn-cs"/>
        </a:defRPr>
      </a:lvl1pPr>
      <a:lvl2pPr marL="381000" algn="l" defTabSz="761365" rtl="0" eaLnBrk="1" latinLnBrk="0" hangingPunct="1">
        <a:defRPr sz="1500" kern="1200">
          <a:solidFill>
            <a:schemeClr val="tx1"/>
          </a:solidFill>
          <a:latin typeface="+mn-lt"/>
          <a:ea typeface="+mn-ea"/>
          <a:cs typeface="+mn-cs"/>
        </a:defRPr>
      </a:lvl2pPr>
      <a:lvl3pPr marL="762000" algn="l" defTabSz="761365" rtl="0" eaLnBrk="1" latinLnBrk="0" hangingPunct="1">
        <a:defRPr sz="1500" kern="1200">
          <a:solidFill>
            <a:schemeClr val="tx1"/>
          </a:solidFill>
          <a:latin typeface="+mn-lt"/>
          <a:ea typeface="+mn-ea"/>
          <a:cs typeface="+mn-cs"/>
        </a:defRPr>
      </a:lvl3pPr>
      <a:lvl4pPr marL="1143000" algn="l" defTabSz="761365" rtl="0" eaLnBrk="1" latinLnBrk="0" hangingPunct="1">
        <a:defRPr sz="1500" kern="1200">
          <a:solidFill>
            <a:schemeClr val="tx1"/>
          </a:solidFill>
          <a:latin typeface="+mn-lt"/>
          <a:ea typeface="+mn-ea"/>
          <a:cs typeface="+mn-cs"/>
        </a:defRPr>
      </a:lvl4pPr>
      <a:lvl5pPr marL="1524000" algn="l" defTabSz="761365" rtl="0" eaLnBrk="1" latinLnBrk="0" hangingPunct="1">
        <a:defRPr sz="1500" kern="1200">
          <a:solidFill>
            <a:schemeClr val="tx1"/>
          </a:solidFill>
          <a:latin typeface="+mn-lt"/>
          <a:ea typeface="+mn-ea"/>
          <a:cs typeface="+mn-cs"/>
        </a:defRPr>
      </a:lvl5pPr>
      <a:lvl6pPr marL="1905000" algn="l" defTabSz="761365" rtl="0" eaLnBrk="1" latinLnBrk="0" hangingPunct="1">
        <a:defRPr sz="1500" kern="1200">
          <a:solidFill>
            <a:schemeClr val="tx1"/>
          </a:solidFill>
          <a:latin typeface="+mn-lt"/>
          <a:ea typeface="+mn-ea"/>
          <a:cs typeface="+mn-cs"/>
        </a:defRPr>
      </a:lvl6pPr>
      <a:lvl7pPr marL="2286000" algn="l" defTabSz="761365" rtl="0" eaLnBrk="1" latinLnBrk="0" hangingPunct="1">
        <a:defRPr sz="1500" kern="1200">
          <a:solidFill>
            <a:schemeClr val="tx1"/>
          </a:solidFill>
          <a:latin typeface="+mn-lt"/>
          <a:ea typeface="+mn-ea"/>
          <a:cs typeface="+mn-cs"/>
        </a:defRPr>
      </a:lvl7pPr>
      <a:lvl8pPr marL="2667000" algn="l" defTabSz="761365" rtl="0" eaLnBrk="1" latinLnBrk="0" hangingPunct="1">
        <a:defRPr sz="1500" kern="1200">
          <a:solidFill>
            <a:schemeClr val="tx1"/>
          </a:solidFill>
          <a:latin typeface="+mn-lt"/>
          <a:ea typeface="+mn-ea"/>
          <a:cs typeface="+mn-cs"/>
        </a:defRPr>
      </a:lvl8pPr>
      <a:lvl9pPr marL="3048000" algn="l" defTabSz="761365"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530820CF-B880-4189-942D-D702A7CBA730}" type="datetimeFigureOut">
              <a:rPr lang="zh-CN" altLang="en-US" smtClean="0">
                <a:solidFill>
                  <a:prstClr val="black">
                    <a:tint val="75000"/>
                  </a:prstClr>
                </a:solidFill>
              </a:rPr>
              <a:t>2019/12/3</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notesSlide" Target="../notesSlides/notesSlide14.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slideLayout" Target="../slideLayouts/slideLayout2.xml"/><Relationship Id="rId2" Type="http://schemas.openxmlformats.org/officeDocument/2006/relationships/tags" Target="../tags/tag34.xml"/><Relationship Id="rId16" Type="http://schemas.openxmlformats.org/officeDocument/2006/relationships/tags" Target="../tags/tag48.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2.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notesSlide" Target="../notesSlides/notesSlide29.xml"/><Relationship Id="rId3" Type="http://schemas.openxmlformats.org/officeDocument/2006/relationships/tags" Target="../tags/tag51.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slideLayout" Target="../slideLayouts/slideLayout2.xml"/><Relationship Id="rId2" Type="http://schemas.openxmlformats.org/officeDocument/2006/relationships/tags" Target="../tags/tag50.xml"/><Relationship Id="rId16" Type="http://schemas.openxmlformats.org/officeDocument/2006/relationships/tags" Target="../tags/tag64.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10" Type="http://schemas.openxmlformats.org/officeDocument/2006/relationships/tags" Target="../tags/tag58.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s>
</file>

<file path=ppt/slides/_rels/slide3.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notesSlide" Target="../notesSlides/notesSlide3.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slideLayout" Target="../slideLayouts/slideLayout2.xml"/><Relationship Id="rId2" Type="http://schemas.openxmlformats.org/officeDocument/2006/relationships/tags" Target="../tags/tag18.xml"/><Relationship Id="rId16" Type="http://schemas.openxmlformats.org/officeDocument/2006/relationships/tags" Target="../tags/tag32.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6.jpeg"/><Relationship Id="rId7" Type="http://schemas.openxmlformats.org/officeDocument/2006/relationships/diagramColors" Target="../diagrams/colors10.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notesSlide" Target="../notesSlides/notesSlide4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slideLayout" Target="../slideLayouts/slideLayout2.xml"/><Relationship Id="rId2" Type="http://schemas.openxmlformats.org/officeDocument/2006/relationships/tags" Target="../tags/tag66.xml"/><Relationship Id="rId16" Type="http://schemas.openxmlformats.org/officeDocument/2006/relationships/tags" Target="../tags/tag80.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10" Type="http://schemas.openxmlformats.org/officeDocument/2006/relationships/tags" Target="../tags/tag74.xml"/><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2414" y="-1"/>
            <a:ext cx="9166413" cy="5904309"/>
            <a:chOff x="-22414" y="-1"/>
            <a:chExt cx="9166413" cy="5904309"/>
          </a:xfrm>
        </p:grpSpPr>
        <p:sp>
          <p:nvSpPr>
            <p:cNvPr id="5" name="矩形 4"/>
            <p:cNvSpPr>
              <a:spLocks noChangeAspect="1"/>
            </p:cNvSpPr>
            <p:nvPr/>
          </p:nvSpPr>
          <p:spPr>
            <a:xfrm>
              <a:off x="-22414" y="-1"/>
              <a:ext cx="9166413" cy="5904309"/>
            </a:xfrm>
            <a:prstGeom prst="rect">
              <a:avLst/>
            </a:prstGeom>
            <a:blipFill dpi="0" rotWithShape="1">
              <a:blip r:embed="rId3"/>
              <a:srcRect/>
              <a:stretch>
                <a:fillRect/>
              </a:stretch>
            </a:blipFill>
            <a:ln w="25400" cap="flat" cmpd="sng" algn="ctr">
              <a:noFill/>
              <a:prstDash val="solid"/>
            </a:ln>
            <a:effectLst/>
            <a:extLst>
              <a:ext uri="{91240B29-F687-4F45-9708-019B960494DF}">
                <a14:hiddenLine xmlns:a14="http://schemas.microsoft.com/office/drawing/2010/main" w="25400">
                  <a:solidFill>
                    <a:schemeClr val="dk1"/>
                  </a:solidFill>
                  <a:prstDash val="soli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6" name="矩形 5"/>
            <p:cNvSpPr/>
            <p:nvPr/>
          </p:nvSpPr>
          <p:spPr>
            <a:xfrm>
              <a:off x="-22414" y="2137420"/>
              <a:ext cx="2290158" cy="2088232"/>
            </a:xfrm>
            <a:prstGeom prst="rect">
              <a:avLst/>
            </a:prstGeom>
            <a:solidFill>
              <a:srgbClr val="D2413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215459" y="2137420"/>
              <a:ext cx="6928539" cy="2088232"/>
            </a:xfrm>
            <a:prstGeom prst="rect">
              <a:avLst/>
            </a:prstGeom>
            <a:solidFill>
              <a:srgbClr val="17375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6"/>
          <p:cNvSpPr txBox="1"/>
          <p:nvPr/>
        </p:nvSpPr>
        <p:spPr>
          <a:xfrm>
            <a:off x="2286544" y="2641476"/>
            <a:ext cx="6532558" cy="938719"/>
          </a:xfrm>
          <a:prstGeom prst="rect">
            <a:avLst/>
          </a:prstGeom>
          <a:noFill/>
        </p:spPr>
        <p:txBody>
          <a:bodyPr wrap="none" rtlCol="0">
            <a:spAutoFit/>
          </a:bodyPr>
          <a:lstStyle/>
          <a:p>
            <a:pPr algn="ctr" defTabSz="761365"/>
            <a:r>
              <a:rPr lang="zh-CN" altLang="en-US" sz="5500" b="1" dirty="0">
                <a:solidFill>
                  <a:prstClr val="white"/>
                </a:solidFill>
                <a:latin typeface="微软雅黑" pitchFamily="34" charset="-122"/>
                <a:ea typeface="微软雅黑" pitchFamily="34" charset="-122"/>
              </a:rPr>
              <a:t>环境保护与废料管理</a:t>
            </a:r>
            <a:endParaRPr lang="zh-CN" altLang="en-US" sz="5500" b="1" dirty="0">
              <a:solidFill>
                <a:srgbClr val="FF0000"/>
              </a:solidFill>
              <a:latin typeface="微软雅黑" pitchFamily="34" charset="-122"/>
              <a:ea typeface="微软雅黑" pitchFamily="34" charset="-122"/>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1" y="2137420"/>
            <a:ext cx="2123728" cy="21237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基础知识</a:t>
            </a:r>
            <a:endParaRPr lang="en-US" altLang="zh-CN" sz="2400" dirty="0">
              <a:solidFill>
                <a:srgbClr val="C00000"/>
              </a:solidFill>
              <a:latin typeface="微软雅黑" pitchFamily="34" charset="-122"/>
              <a:ea typeface="微软雅黑" pitchFamily="34" charset="-122"/>
            </a:endParaRPr>
          </a:p>
        </p:txBody>
      </p:sp>
      <p:sp>
        <p:nvSpPr>
          <p:cNvPr id="1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为什么要加强环保管理</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889" y="1194473"/>
            <a:ext cx="7137976" cy="4461235"/>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2" name="文本框 1"/>
          <p:cNvSpPr txBox="1"/>
          <p:nvPr/>
        </p:nvSpPr>
        <p:spPr>
          <a:xfrm>
            <a:off x="1619672" y="1226447"/>
            <a:ext cx="5976664" cy="684803"/>
          </a:xfrm>
          <a:prstGeom prst="rect">
            <a:avLst/>
          </a:prstGeom>
          <a:noFill/>
        </p:spPr>
        <p:txBody>
          <a:bodyPr wrap="square" rtlCol="0">
            <a:spAutoFit/>
          </a:bodyPr>
          <a:lstStyle/>
          <a:p>
            <a:pPr>
              <a:lnSpc>
                <a:spcPct val="150000"/>
              </a:lnSpc>
            </a:pPr>
            <a:r>
              <a:rPr lang="zh-CN" altLang="en-US" sz="2800" b="1" dirty="0">
                <a:solidFill>
                  <a:srgbClr val="D24132"/>
                </a:solidFill>
                <a:latin typeface="华文行楷" pitchFamily="2" charset="-122"/>
                <a:ea typeface="华文行楷" pitchFamily="2" charset="-122"/>
              </a:rPr>
              <a:t>积德行善                                 造福后代</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基础知识</a:t>
            </a:r>
            <a:endParaRPr lang="en-US" altLang="zh-CN" sz="2400" dirty="0">
              <a:solidFill>
                <a:srgbClr val="C00000"/>
              </a:solidFill>
              <a:latin typeface="微软雅黑" pitchFamily="34" charset="-122"/>
              <a:ea typeface="微软雅黑" pitchFamily="34" charset="-122"/>
            </a:endParaRPr>
          </a:p>
        </p:txBody>
      </p:sp>
      <p:sp>
        <p:nvSpPr>
          <p:cNvPr id="1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案例分享</a:t>
            </a:r>
          </a:p>
        </p:txBody>
      </p:sp>
      <p:sp>
        <p:nvSpPr>
          <p:cNvPr id="2" name="矩形 1"/>
          <p:cNvSpPr/>
          <p:nvPr/>
        </p:nvSpPr>
        <p:spPr>
          <a:xfrm>
            <a:off x="739830" y="1129308"/>
            <a:ext cx="4408234" cy="3901068"/>
          </a:xfrm>
          <a:prstGeom prst="rect">
            <a:avLst/>
          </a:prstGeom>
        </p:spPr>
        <p:txBody>
          <a:bodyPr wrap="square">
            <a:spAutoFit/>
          </a:bodyPr>
          <a:lstStyle/>
          <a:p>
            <a:pPr indent="457200">
              <a:lnSpc>
                <a:spcPct val="150000"/>
              </a:lnSpc>
            </a:pPr>
            <a:r>
              <a:rPr lang="en-US" altLang="zh-CN" sz="1500" b="1" dirty="0">
                <a:solidFill>
                  <a:srgbClr val="686868"/>
                </a:solidFill>
                <a:latin typeface="微软雅黑" pitchFamily="34" charset="-122"/>
                <a:ea typeface="微软雅黑" pitchFamily="34" charset="-122"/>
              </a:rPr>
              <a:t>1952</a:t>
            </a:r>
            <a:r>
              <a:rPr lang="zh-CN" altLang="en-US" sz="1500" b="1" dirty="0">
                <a:solidFill>
                  <a:srgbClr val="686868"/>
                </a:solidFill>
                <a:latin typeface="微软雅黑" pitchFamily="34" charset="-122"/>
                <a:ea typeface="微软雅黑" pitchFamily="34" charset="-122"/>
              </a:rPr>
              <a:t>年</a:t>
            </a:r>
            <a:r>
              <a:rPr lang="en-US" altLang="zh-CN" sz="1500" b="1" dirty="0">
                <a:solidFill>
                  <a:srgbClr val="686868"/>
                </a:solidFill>
                <a:latin typeface="微软雅黑" pitchFamily="34" charset="-122"/>
                <a:ea typeface="微软雅黑" pitchFamily="34" charset="-122"/>
              </a:rPr>
              <a:t>12</a:t>
            </a:r>
            <a:r>
              <a:rPr lang="zh-CN" altLang="en-US" sz="1500" b="1" dirty="0">
                <a:solidFill>
                  <a:srgbClr val="686868"/>
                </a:solidFill>
                <a:latin typeface="微软雅黑" pitchFamily="34" charset="-122"/>
                <a:ea typeface="微软雅黑" pitchFamily="34" charset="-122"/>
              </a:rPr>
              <a:t>月</a:t>
            </a:r>
            <a:r>
              <a:rPr lang="en-US" altLang="zh-CN" sz="1500" b="1" dirty="0">
                <a:solidFill>
                  <a:srgbClr val="686868"/>
                </a:solidFill>
                <a:latin typeface="微软雅黑" pitchFamily="34" charset="-122"/>
                <a:ea typeface="微软雅黑" pitchFamily="34" charset="-122"/>
              </a:rPr>
              <a:t>5</a:t>
            </a:r>
            <a:r>
              <a:rPr lang="zh-CN" altLang="en-US" sz="1500" b="1" dirty="0">
                <a:solidFill>
                  <a:srgbClr val="686868"/>
                </a:solidFill>
                <a:latin typeface="微软雅黑" pitchFamily="34" charset="-122"/>
                <a:ea typeface="微软雅黑" pitchFamily="34" charset="-122"/>
              </a:rPr>
              <a:t>日开始的一星期内，伦敦市民开始感到呼吸困难、眼睛刺痛，发生哮喘、咳嗽的症状，伦敦医院由于呼吸道疾病患者剧增而一时爆满，伦敦城内到处都可以听到咳嗽声。</a:t>
            </a:r>
          </a:p>
          <a:p>
            <a:pPr indent="457200">
              <a:lnSpc>
                <a:spcPct val="150000"/>
              </a:lnSpc>
            </a:pPr>
            <a:r>
              <a:rPr lang="zh-CN" altLang="en-US" sz="1500" b="1" dirty="0">
                <a:solidFill>
                  <a:srgbClr val="686868"/>
                </a:solidFill>
                <a:latin typeface="微软雅黑" pitchFamily="34" charset="-122"/>
                <a:ea typeface="微软雅黑" pitchFamily="34" charset="-122"/>
              </a:rPr>
              <a:t>短短几天时间，英国</a:t>
            </a:r>
            <a:r>
              <a:rPr lang="en-US" altLang="zh-CN" sz="1500" b="1" dirty="0">
                <a:solidFill>
                  <a:srgbClr val="686868"/>
                </a:solidFill>
                <a:latin typeface="微软雅黑" pitchFamily="34" charset="-122"/>
                <a:ea typeface="微软雅黑" pitchFamily="34" charset="-122"/>
              </a:rPr>
              <a:t>4000</a:t>
            </a:r>
            <a:r>
              <a:rPr lang="zh-CN" altLang="en-US" sz="1500" b="1" dirty="0">
                <a:solidFill>
                  <a:srgbClr val="686868"/>
                </a:solidFill>
                <a:latin typeface="微软雅黑" pitchFamily="34" charset="-122"/>
                <a:ea typeface="微软雅黑" pitchFamily="34" charset="-122"/>
              </a:rPr>
              <a:t>人突然离世，超过</a:t>
            </a:r>
            <a:r>
              <a:rPr lang="en-US" altLang="zh-CN" sz="1500" b="1" dirty="0">
                <a:solidFill>
                  <a:srgbClr val="686868"/>
                </a:solidFill>
                <a:latin typeface="微软雅黑" pitchFamily="34" charset="-122"/>
                <a:ea typeface="微软雅黑" pitchFamily="34" charset="-122"/>
              </a:rPr>
              <a:t>10</a:t>
            </a:r>
            <a:r>
              <a:rPr lang="zh-CN" altLang="en-US" sz="1500" b="1" dirty="0">
                <a:solidFill>
                  <a:srgbClr val="686868"/>
                </a:solidFill>
                <a:latin typeface="微软雅黑" pitchFamily="34" charset="-122"/>
                <a:ea typeface="微软雅黑" pitchFamily="34" charset="-122"/>
              </a:rPr>
              <a:t>万人感染呼吸道疾病，波及儿童老人，很多逝者都因为支气管和肺部重度感染，当时因为严重大雾，救护车都没法正常工作，数周后又有几千人死亡，共计死亡</a:t>
            </a:r>
            <a:r>
              <a:rPr lang="en-US" altLang="zh-CN" sz="1500" b="1" dirty="0">
                <a:solidFill>
                  <a:srgbClr val="686868"/>
                </a:solidFill>
                <a:latin typeface="微软雅黑" pitchFamily="34" charset="-122"/>
                <a:ea typeface="微软雅黑" pitchFamily="34" charset="-122"/>
              </a:rPr>
              <a:t>1</a:t>
            </a:r>
            <a:r>
              <a:rPr lang="zh-CN" altLang="en-US" sz="1500" b="1" dirty="0">
                <a:solidFill>
                  <a:srgbClr val="686868"/>
                </a:solidFill>
                <a:latin typeface="微软雅黑" pitchFamily="34" charset="-122"/>
                <a:ea typeface="微软雅黑" pitchFamily="34" charset="-122"/>
              </a:rPr>
              <a:t>万</a:t>
            </a:r>
            <a:r>
              <a:rPr lang="en-US" altLang="zh-CN" sz="1500" b="1" dirty="0">
                <a:solidFill>
                  <a:srgbClr val="686868"/>
                </a:solidFill>
                <a:latin typeface="微软雅黑" pitchFamily="34" charset="-122"/>
                <a:ea typeface="微软雅黑" pitchFamily="34" charset="-122"/>
              </a:rPr>
              <a:t>2</a:t>
            </a:r>
            <a:r>
              <a:rPr lang="zh-CN" altLang="en-US" sz="1500" b="1" dirty="0">
                <a:solidFill>
                  <a:srgbClr val="686868"/>
                </a:solidFill>
                <a:latin typeface="微软雅黑" pitchFamily="34" charset="-122"/>
                <a:ea typeface="微软雅黑" pitchFamily="34" charset="-122"/>
              </a:rPr>
              <a:t>千多人。是英国历史上著名的“毒雾事件”，也成为了</a:t>
            </a:r>
            <a:r>
              <a:rPr lang="en-US" altLang="zh-CN" sz="1500" b="1" dirty="0">
                <a:solidFill>
                  <a:srgbClr val="686868"/>
                </a:solidFill>
                <a:latin typeface="微软雅黑" pitchFamily="34" charset="-122"/>
                <a:ea typeface="微软雅黑" pitchFamily="34" charset="-122"/>
              </a:rPr>
              <a:t>20</a:t>
            </a:r>
            <a:r>
              <a:rPr lang="zh-CN" altLang="en-US" sz="1500" b="1" dirty="0">
                <a:solidFill>
                  <a:srgbClr val="686868"/>
                </a:solidFill>
                <a:latin typeface="微软雅黑" pitchFamily="34" charset="-122"/>
                <a:ea typeface="微软雅黑" pitchFamily="34" charset="-122"/>
              </a:rPr>
              <a:t>世纪十大环境公害事件之一。</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295" y="719810"/>
            <a:ext cx="3419403" cy="2453862"/>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2935"/>
          <a:stretch>
            <a:fillRect/>
          </a:stretch>
        </p:blipFill>
        <p:spPr>
          <a:xfrm>
            <a:off x="5220698" y="3289548"/>
            <a:ext cx="3420000" cy="1974294"/>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基础知识</a:t>
            </a:r>
            <a:endParaRPr lang="en-US" altLang="zh-CN" sz="2400" dirty="0">
              <a:solidFill>
                <a:srgbClr val="C00000"/>
              </a:solidFill>
              <a:latin typeface="微软雅黑" pitchFamily="34" charset="-122"/>
              <a:ea typeface="微软雅黑" pitchFamily="34" charset="-122"/>
            </a:endParaRPr>
          </a:p>
        </p:txBody>
      </p:sp>
      <p:sp>
        <p:nvSpPr>
          <p:cNvPr id="1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案例分享</a:t>
            </a:r>
          </a:p>
        </p:txBody>
      </p:sp>
      <p:grpSp>
        <p:nvGrpSpPr>
          <p:cNvPr id="17" name="组合 16"/>
          <p:cNvGrpSpPr/>
          <p:nvPr/>
        </p:nvGrpSpPr>
        <p:grpSpPr>
          <a:xfrm>
            <a:off x="758872" y="1007190"/>
            <a:ext cx="8107472" cy="3108543"/>
            <a:chOff x="751608" y="1331972"/>
            <a:chExt cx="8107472" cy="3108543"/>
          </a:xfrm>
        </p:grpSpPr>
        <p:cxnSp>
          <p:nvCxnSpPr>
            <p:cNvPr id="7" name="直接箭头连接符 6"/>
            <p:cNvCxnSpPr/>
            <p:nvPr/>
          </p:nvCxnSpPr>
          <p:spPr>
            <a:xfrm>
              <a:off x="903660" y="1705372"/>
              <a:ext cx="0" cy="2520280"/>
            </a:xfrm>
            <a:prstGeom prst="straightConnector1">
              <a:avLst/>
            </a:prstGeom>
            <a:ln w="28575">
              <a:solidFill>
                <a:srgbClr val="189A80"/>
              </a:solidFill>
              <a:tailEnd type="triangle"/>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1055713" y="1331972"/>
              <a:ext cx="7803367" cy="3108543"/>
            </a:xfrm>
            <a:prstGeom prst="rect">
              <a:avLst/>
            </a:prstGeom>
          </p:spPr>
          <p:txBody>
            <a:bodyPr wrap="square">
              <a:spAutoFit/>
            </a:bodyPr>
            <a:lstStyle/>
            <a:p>
              <a:pPr>
                <a:lnSpc>
                  <a:spcPct val="280000"/>
                </a:lnSpc>
              </a:pPr>
              <a:r>
                <a:rPr lang="en-US" altLang="zh-CN" b="1" dirty="0">
                  <a:solidFill>
                    <a:srgbClr val="2B2B2B"/>
                  </a:solidFill>
                  <a:latin typeface="微软雅黑" pitchFamily="34" charset="-122"/>
                  <a:ea typeface="微软雅黑" pitchFamily="34" charset="-122"/>
                </a:rPr>
                <a:t>1953</a:t>
              </a:r>
              <a:r>
                <a:rPr lang="zh-CN" altLang="en-US" b="1" dirty="0">
                  <a:solidFill>
                    <a:srgbClr val="2B2B2B"/>
                  </a:solidFill>
                  <a:latin typeface="微软雅黑" pitchFamily="34" charset="-122"/>
                  <a:ea typeface="微软雅黑" pitchFamily="34" charset="-122"/>
                </a:rPr>
                <a:t>年伦敦专门成立了</a:t>
              </a:r>
              <a:r>
                <a:rPr lang="en-US" altLang="zh-CN" b="1" dirty="0" err="1">
                  <a:solidFill>
                    <a:srgbClr val="2B2B2B"/>
                  </a:solidFill>
                  <a:latin typeface="Arial Unicode MS" pitchFamily="34" charset="-122"/>
                  <a:ea typeface="Arial Unicode MS" pitchFamily="34" charset="-122"/>
                  <a:cs typeface="Arial Unicode MS" pitchFamily="34" charset="-122"/>
                </a:rPr>
                <a:t>theBeaverCommittee</a:t>
              </a:r>
              <a:r>
                <a:rPr lang="en-US" altLang="zh-CN" b="1" dirty="0">
                  <a:solidFill>
                    <a:srgbClr val="2B2B2B"/>
                  </a:solidFill>
                  <a:latin typeface="微软雅黑" pitchFamily="34" charset="-122"/>
                  <a:ea typeface="微软雅黑" pitchFamily="34" charset="-122"/>
                </a:rPr>
                <a:t>(</a:t>
              </a:r>
              <a:r>
                <a:rPr lang="zh-CN" altLang="en-US" b="1" dirty="0">
                  <a:solidFill>
                    <a:srgbClr val="2B2B2B"/>
                  </a:solidFill>
                  <a:latin typeface="微软雅黑" pitchFamily="34" charset="-122"/>
                  <a:ea typeface="微软雅黑" pitchFamily="34" charset="-122"/>
                </a:rPr>
                <a:t>比弗委员会</a:t>
              </a:r>
              <a:r>
                <a:rPr lang="en-US" altLang="zh-CN" b="1" dirty="0">
                  <a:solidFill>
                    <a:srgbClr val="2B2B2B"/>
                  </a:solidFill>
                  <a:latin typeface="微软雅黑" pitchFamily="34" charset="-122"/>
                  <a:ea typeface="微软雅黑" pitchFamily="34" charset="-122"/>
                </a:rPr>
                <a:t>)</a:t>
              </a:r>
              <a:r>
                <a:rPr lang="zh-CN" altLang="en-US" b="1" dirty="0">
                  <a:solidFill>
                    <a:srgbClr val="2B2B2B"/>
                  </a:solidFill>
                  <a:latin typeface="微软雅黑" pitchFamily="34" charset="-122"/>
                  <a:ea typeface="微软雅黑" pitchFamily="34" charset="-122"/>
                </a:rPr>
                <a:t>，用来调查雾霾事件，制定对策。</a:t>
              </a:r>
            </a:p>
            <a:p>
              <a:pPr>
                <a:lnSpc>
                  <a:spcPct val="280000"/>
                </a:lnSpc>
              </a:pPr>
              <a:r>
                <a:rPr lang="en-US" altLang="zh-CN" b="1" dirty="0">
                  <a:solidFill>
                    <a:srgbClr val="2B2B2B"/>
                  </a:solidFill>
                  <a:latin typeface="微软雅黑" pitchFamily="34" charset="-122"/>
                  <a:ea typeface="微软雅黑" pitchFamily="34" charset="-122"/>
                </a:rPr>
                <a:t>1956</a:t>
              </a:r>
              <a:r>
                <a:rPr lang="zh-CN" altLang="en-US" b="1" dirty="0">
                  <a:solidFill>
                    <a:srgbClr val="2B2B2B"/>
                  </a:solidFill>
                  <a:latin typeface="微软雅黑" pitchFamily="34" charset="-122"/>
                  <a:ea typeface="微软雅黑" pitchFamily="34" charset="-122"/>
                </a:rPr>
                <a:t>年英国颁布了</a:t>
              </a:r>
              <a:r>
                <a:rPr lang="en-US" altLang="zh-CN" b="1" dirty="0">
                  <a:solidFill>
                    <a:srgbClr val="2B2B2B"/>
                  </a:solidFill>
                  <a:latin typeface="Arial Unicode MS" pitchFamily="34" charset="-122"/>
                  <a:ea typeface="Arial Unicode MS" pitchFamily="34" charset="-122"/>
                  <a:cs typeface="Arial Unicode MS" pitchFamily="34" charset="-122"/>
                </a:rPr>
                <a:t>《</a:t>
              </a:r>
              <a:r>
                <a:rPr lang="en-US" altLang="zh-CN" b="1" dirty="0" err="1">
                  <a:solidFill>
                    <a:srgbClr val="2B2B2B"/>
                  </a:solidFill>
                  <a:latin typeface="Arial Unicode MS" pitchFamily="34" charset="-122"/>
                  <a:ea typeface="Arial Unicode MS" pitchFamily="34" charset="-122"/>
                  <a:cs typeface="Arial Unicode MS" pitchFamily="34" charset="-122"/>
                </a:rPr>
                <a:t>CleanAirActs</a:t>
              </a:r>
              <a:r>
                <a:rPr lang="en-US" altLang="zh-CN" b="1" dirty="0">
                  <a:solidFill>
                    <a:srgbClr val="2B2B2B"/>
                  </a:solidFill>
                  <a:latin typeface="Arial Unicode MS" pitchFamily="34" charset="-122"/>
                  <a:ea typeface="Arial Unicode MS" pitchFamily="34" charset="-122"/>
                  <a:cs typeface="Arial Unicode MS" pitchFamily="34" charset="-122"/>
                </a:rPr>
                <a:t>》</a:t>
              </a:r>
              <a:r>
                <a:rPr lang="en-US" altLang="zh-CN" b="1" dirty="0">
                  <a:solidFill>
                    <a:srgbClr val="2B2B2B"/>
                  </a:solidFill>
                  <a:latin typeface="微软雅黑" pitchFamily="34" charset="-122"/>
                  <a:ea typeface="微软雅黑" pitchFamily="34" charset="-122"/>
                </a:rPr>
                <a:t>(</a:t>
              </a:r>
              <a:r>
                <a:rPr lang="zh-CN" altLang="en-US" b="1" dirty="0">
                  <a:solidFill>
                    <a:srgbClr val="2B2B2B"/>
                  </a:solidFill>
                  <a:latin typeface="微软雅黑" pitchFamily="34" charset="-122"/>
                  <a:ea typeface="微软雅黑" pitchFamily="34" charset="-122"/>
                </a:rPr>
                <a:t>清洁空气法案</a:t>
              </a:r>
              <a:r>
                <a:rPr lang="en-US" altLang="zh-CN" b="1" dirty="0">
                  <a:solidFill>
                    <a:srgbClr val="2B2B2B"/>
                  </a:solidFill>
                  <a:latin typeface="微软雅黑" pitchFamily="34" charset="-122"/>
                  <a:ea typeface="微软雅黑" pitchFamily="34" charset="-122"/>
                </a:rPr>
                <a:t>)</a:t>
              </a:r>
              <a:r>
                <a:rPr lang="zh-CN" altLang="en-US" b="1" dirty="0">
                  <a:solidFill>
                    <a:srgbClr val="2B2B2B"/>
                  </a:solidFill>
                  <a:latin typeface="微软雅黑" pitchFamily="34" charset="-122"/>
                  <a:ea typeface="微软雅黑" pitchFamily="34" charset="-122"/>
                </a:rPr>
                <a:t>，这也是世界上第一部空气污染防治法案。</a:t>
              </a:r>
              <a:endParaRPr lang="en-US" altLang="zh-CN" b="1" dirty="0">
                <a:solidFill>
                  <a:srgbClr val="2B2B2B"/>
                </a:solidFill>
                <a:latin typeface="微软雅黑" pitchFamily="34" charset="-122"/>
                <a:ea typeface="微软雅黑" pitchFamily="34" charset="-122"/>
              </a:endParaRPr>
            </a:p>
            <a:p>
              <a:pPr>
                <a:lnSpc>
                  <a:spcPct val="280000"/>
                </a:lnSpc>
              </a:pPr>
              <a:r>
                <a:rPr lang="en-US" altLang="zh-CN" b="1" dirty="0">
                  <a:latin typeface="微软雅黑" pitchFamily="34" charset="-122"/>
                  <a:ea typeface="微软雅黑" pitchFamily="34" charset="-122"/>
                </a:rPr>
                <a:t>1968</a:t>
              </a:r>
              <a:r>
                <a:rPr lang="zh-CN" altLang="en-US" b="1" dirty="0">
                  <a:latin typeface="微软雅黑" pitchFamily="34" charset="-122"/>
                  <a:ea typeface="微软雅黑" pitchFamily="34" charset="-122"/>
                </a:rPr>
                <a:t>年，英国又扩充了</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清洁空气法案</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a:t>
              </a:r>
              <a:endParaRPr lang="en-US" altLang="zh-CN" b="1" dirty="0">
                <a:latin typeface="微软雅黑" pitchFamily="34" charset="-122"/>
                <a:ea typeface="微软雅黑" pitchFamily="34" charset="-122"/>
              </a:endParaRPr>
            </a:p>
            <a:p>
              <a:pPr>
                <a:lnSpc>
                  <a:spcPct val="280000"/>
                </a:lnSpc>
              </a:pPr>
              <a:r>
                <a:rPr lang="en-US" altLang="zh-CN" b="1" dirty="0">
                  <a:latin typeface="微软雅黑" pitchFamily="34" charset="-122"/>
                  <a:ea typeface="微软雅黑" pitchFamily="34" charset="-122"/>
                </a:rPr>
                <a:t>1974</a:t>
              </a:r>
              <a:r>
                <a:rPr lang="zh-CN" altLang="en-US" b="1" dirty="0">
                  <a:latin typeface="微软雅黑" pitchFamily="34" charset="-122"/>
                  <a:ea typeface="微软雅黑" pitchFamily="34" charset="-122"/>
                </a:rPr>
                <a:t>年，英国颁布了</a:t>
              </a: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污染控制法</a:t>
              </a:r>
              <a:r>
                <a:rPr lang="en-US" altLang="zh-CN" b="1" dirty="0">
                  <a:latin typeface="微软雅黑" pitchFamily="34" charset="-122"/>
                  <a:ea typeface="微软雅黑" pitchFamily="34" charset="-122"/>
                </a:rPr>
                <a:t>》</a:t>
              </a:r>
              <a:r>
                <a:rPr lang="en-US" altLang="zh-CN" b="1" dirty="0">
                  <a:latin typeface="Arial Unicode MS" pitchFamily="34" charset="-122"/>
                  <a:ea typeface="Arial Unicode MS" pitchFamily="34" charset="-122"/>
                  <a:cs typeface="Arial Unicode MS" pitchFamily="34" charset="-122"/>
                </a:rPr>
                <a:t>(</a:t>
              </a:r>
              <a:r>
                <a:rPr lang="en-US" altLang="zh-CN" b="1" dirty="0" err="1">
                  <a:solidFill>
                    <a:srgbClr val="2B2B2B"/>
                  </a:solidFill>
                  <a:latin typeface="Arial Unicode MS" pitchFamily="34" charset="-122"/>
                  <a:ea typeface="Arial Unicode MS" pitchFamily="34" charset="-122"/>
                  <a:cs typeface="Arial Unicode MS" pitchFamily="34" charset="-122"/>
                </a:rPr>
                <a:t>ControlofPollutionACt</a:t>
              </a:r>
              <a:r>
                <a:rPr lang="en-US" altLang="zh-CN" b="1" dirty="0">
                  <a:solidFill>
                    <a:srgbClr val="2B2B2B"/>
                  </a:solidFill>
                  <a:latin typeface="Arial Unicode MS" pitchFamily="34" charset="-122"/>
                  <a:ea typeface="Arial Unicode MS" pitchFamily="34" charset="-122"/>
                  <a:cs typeface="Arial Unicode MS" pitchFamily="34" charset="-122"/>
                </a:rPr>
                <a:t>)</a:t>
              </a:r>
              <a:r>
                <a:rPr lang="zh-CN" altLang="en-US" b="1" dirty="0">
                  <a:solidFill>
                    <a:srgbClr val="2B2B2B"/>
                  </a:solidFill>
                  <a:latin typeface="微软雅黑" pitchFamily="34" charset="-122"/>
                  <a:ea typeface="微软雅黑" pitchFamily="34" charset="-122"/>
                  <a:cs typeface="Arial Unicode MS" pitchFamily="34" charset="-122"/>
                </a:rPr>
                <a:t>。</a:t>
              </a:r>
              <a:endParaRPr lang="en-US" altLang="zh-CN" b="1" dirty="0">
                <a:solidFill>
                  <a:srgbClr val="2B2B2B"/>
                </a:solidFill>
                <a:latin typeface="微软雅黑" pitchFamily="34" charset="-122"/>
                <a:ea typeface="微软雅黑" pitchFamily="34" charset="-122"/>
                <a:cs typeface="Arial Unicode MS" pitchFamily="34" charset="-122"/>
              </a:endParaRPr>
            </a:p>
            <a:p>
              <a:pPr>
                <a:lnSpc>
                  <a:spcPct val="280000"/>
                </a:lnSpc>
              </a:pPr>
              <a:r>
                <a:rPr lang="en-US" altLang="zh-CN" b="1" dirty="0">
                  <a:solidFill>
                    <a:srgbClr val="2B2B2B"/>
                  </a:solidFill>
                  <a:latin typeface="微软雅黑" pitchFamily="34" charset="-122"/>
                  <a:ea typeface="微软雅黑" pitchFamily="34" charset="-122"/>
                  <a:cs typeface="Arial Unicode MS" pitchFamily="34" charset="-122"/>
                </a:rPr>
                <a:t>1980</a:t>
              </a:r>
              <a:r>
                <a:rPr lang="zh-CN" altLang="en-US" b="1" dirty="0">
                  <a:solidFill>
                    <a:srgbClr val="2B2B2B"/>
                  </a:solidFill>
                  <a:latin typeface="微软雅黑" pitchFamily="34" charset="-122"/>
                  <a:ea typeface="微软雅黑" pitchFamily="34" charset="-122"/>
                  <a:cs typeface="Arial Unicode MS" pitchFamily="34" charset="-122"/>
                </a:rPr>
                <a:t>年之后</a:t>
              </a:r>
            </a:p>
          </p:txBody>
        </p:sp>
        <p:sp>
          <p:nvSpPr>
            <p:cNvPr id="8" name="流程图: 联系 7"/>
            <p:cNvSpPr/>
            <p:nvPr/>
          </p:nvSpPr>
          <p:spPr>
            <a:xfrm>
              <a:off x="751608" y="1633364"/>
              <a:ext cx="288000" cy="288000"/>
            </a:xfrm>
            <a:prstGeom prst="flowChartConnector">
              <a:avLst/>
            </a:prstGeom>
            <a:solidFill>
              <a:srgbClr val="D24132"/>
            </a:solidFill>
            <a:ln>
              <a:solidFill>
                <a:srgbClr val="D2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联系 10"/>
            <p:cNvSpPr/>
            <p:nvPr/>
          </p:nvSpPr>
          <p:spPr>
            <a:xfrm>
              <a:off x="751608" y="2217010"/>
              <a:ext cx="288000" cy="288000"/>
            </a:xfrm>
            <a:prstGeom prst="flowChartConnector">
              <a:avLst/>
            </a:prstGeom>
            <a:solidFill>
              <a:srgbClr val="D24132"/>
            </a:solidFill>
            <a:ln>
              <a:solidFill>
                <a:srgbClr val="D2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联系 11"/>
            <p:cNvSpPr/>
            <p:nvPr/>
          </p:nvSpPr>
          <p:spPr>
            <a:xfrm>
              <a:off x="751608" y="2799901"/>
              <a:ext cx="288000" cy="288000"/>
            </a:xfrm>
            <a:prstGeom prst="flowChartConnector">
              <a:avLst/>
            </a:prstGeom>
            <a:solidFill>
              <a:srgbClr val="D24132"/>
            </a:solidFill>
            <a:ln>
              <a:solidFill>
                <a:srgbClr val="D2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联系 12"/>
            <p:cNvSpPr/>
            <p:nvPr/>
          </p:nvSpPr>
          <p:spPr>
            <a:xfrm>
              <a:off x="751608" y="3383547"/>
              <a:ext cx="288000" cy="288000"/>
            </a:xfrm>
            <a:prstGeom prst="flowChartConnector">
              <a:avLst/>
            </a:prstGeom>
            <a:solidFill>
              <a:srgbClr val="D24132"/>
            </a:solidFill>
            <a:ln>
              <a:solidFill>
                <a:srgbClr val="D2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7050"/>
          <a:stretch>
            <a:fillRect/>
          </a:stretch>
        </p:blipFill>
        <p:spPr>
          <a:xfrm>
            <a:off x="5922712" y="3645795"/>
            <a:ext cx="2501561" cy="1782033"/>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1209" y="3645796"/>
            <a:ext cx="2780755" cy="1782033"/>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基础知识</a:t>
            </a:r>
            <a:endParaRPr lang="en-US" altLang="zh-CN" sz="2400" dirty="0">
              <a:solidFill>
                <a:srgbClr val="C00000"/>
              </a:solidFill>
              <a:latin typeface="微软雅黑" pitchFamily="34" charset="-122"/>
              <a:ea typeface="微软雅黑" pitchFamily="34" charset="-122"/>
            </a:endParaRPr>
          </a:p>
        </p:txBody>
      </p:sp>
      <p:sp>
        <p:nvSpPr>
          <p:cNvPr id="3"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公司进行环境保护</a:t>
            </a:r>
          </a:p>
        </p:txBody>
      </p:sp>
      <p:grpSp>
        <p:nvGrpSpPr>
          <p:cNvPr id="5" name="组合 4"/>
          <p:cNvGrpSpPr/>
          <p:nvPr/>
        </p:nvGrpSpPr>
        <p:grpSpPr>
          <a:xfrm>
            <a:off x="611560" y="4225652"/>
            <a:ext cx="7868962" cy="600392"/>
            <a:chOff x="656466" y="3883689"/>
            <a:chExt cx="7868962" cy="600392"/>
          </a:xfrm>
        </p:grpSpPr>
        <p:sp>
          <p:nvSpPr>
            <p:cNvPr id="6" name="Rectangle 1"/>
            <p:cNvSpPr>
              <a:spLocks noChangeArrowheads="1"/>
            </p:cNvSpPr>
            <p:nvPr/>
          </p:nvSpPr>
          <p:spPr bwMode="auto">
            <a:xfrm>
              <a:off x="656466" y="4053194"/>
              <a:ext cx="77885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355600" indent="101600" algn="l" rtl="0" fontAlgn="base">
                <a:spcBef>
                  <a:spcPct val="0"/>
                </a:spcBef>
                <a:spcAft>
                  <a:spcPct val="0"/>
                </a:spcAft>
                <a:defRPr kern="1200">
                  <a:solidFill>
                    <a:schemeClr val="tx1"/>
                  </a:solidFill>
                  <a:latin typeface="Arial" charset="0"/>
                  <a:ea typeface="宋体" charset="-122"/>
                  <a:cs typeface="+mn-cs"/>
                </a:defRPr>
              </a:lvl2pPr>
              <a:lvl3pPr marL="713105" indent="201930" algn="l" rtl="0" fontAlgn="base">
                <a:spcBef>
                  <a:spcPct val="0"/>
                </a:spcBef>
                <a:spcAft>
                  <a:spcPct val="0"/>
                </a:spcAft>
                <a:defRPr kern="1200">
                  <a:solidFill>
                    <a:schemeClr val="tx1"/>
                  </a:solidFill>
                  <a:latin typeface="Arial" charset="0"/>
                  <a:ea typeface="宋体" charset="-122"/>
                  <a:cs typeface="+mn-cs"/>
                </a:defRPr>
              </a:lvl3pPr>
              <a:lvl4pPr marL="1068705" indent="303530" algn="l" rtl="0" fontAlgn="base">
                <a:spcBef>
                  <a:spcPct val="0"/>
                </a:spcBef>
                <a:spcAft>
                  <a:spcPct val="0"/>
                </a:spcAft>
                <a:defRPr kern="1200">
                  <a:solidFill>
                    <a:schemeClr val="tx1"/>
                  </a:solidFill>
                  <a:latin typeface="Arial" charset="0"/>
                  <a:ea typeface="宋体" charset="-122"/>
                  <a:cs typeface="+mn-cs"/>
                </a:defRPr>
              </a:lvl4pPr>
              <a:lvl5pPr marL="1425575" indent="403225"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a:r>
                <a:rPr lang="zh-CN" altLang="en-US" sz="2200" b="1" dirty="0">
                  <a:solidFill>
                    <a:srgbClr val="D24132"/>
                  </a:solidFill>
                  <a:latin typeface="微软雅黑" pitchFamily="34" charset="-122"/>
                  <a:ea typeface="微软雅黑" pitchFamily="34" charset="-122"/>
                </a:rPr>
                <a:t>确保对环境因素的组织管理，控制生产过程对环境的影响。</a:t>
              </a:r>
            </a:p>
          </p:txBody>
        </p:sp>
        <p:cxnSp>
          <p:nvCxnSpPr>
            <p:cNvPr id="7" name="Straight Line buttom"/>
            <p:cNvCxnSpPr/>
            <p:nvPr/>
          </p:nvCxnSpPr>
          <p:spPr>
            <a:xfrm>
              <a:off x="753028" y="3883689"/>
              <a:ext cx="7772400" cy="0"/>
            </a:xfrm>
            <a:prstGeom prst="line">
              <a:avLst/>
            </a:prstGeom>
            <a:noFill/>
            <a:ln w="19050" cap="flat" cmpd="sng" algn="ctr">
              <a:solidFill>
                <a:srgbClr val="262626">
                  <a:lumMod val="50000"/>
                  <a:lumOff val="50000"/>
                </a:srgbClr>
              </a:solidFill>
              <a:prstDash val="sysDot"/>
              <a:headEnd type="none"/>
              <a:tailEnd type="none"/>
            </a:ln>
            <a:effectLst/>
          </p:spPr>
        </p:cxnSp>
      </p:grpSp>
      <p:grpSp>
        <p:nvGrpSpPr>
          <p:cNvPr id="8" name="组合 7"/>
          <p:cNvGrpSpPr>
            <a:grpSpLocks noChangeAspect="1"/>
          </p:cNvGrpSpPr>
          <p:nvPr/>
        </p:nvGrpSpPr>
        <p:grpSpPr>
          <a:xfrm>
            <a:off x="2084923" y="985292"/>
            <a:ext cx="4355663" cy="3110782"/>
            <a:chOff x="3969754" y="1043250"/>
            <a:chExt cx="4974162" cy="3552511"/>
          </a:xfrm>
        </p:grpSpPr>
        <p:sp>
          <p:nvSpPr>
            <p:cNvPr id="9" name="Oval 24"/>
            <p:cNvSpPr>
              <a:spLocks noChangeAspect="1"/>
            </p:cNvSpPr>
            <p:nvPr/>
          </p:nvSpPr>
          <p:spPr>
            <a:xfrm>
              <a:off x="5458087" y="2442902"/>
              <a:ext cx="1988476" cy="1988475"/>
            </a:xfrm>
            <a:prstGeom prst="ellipse">
              <a:avLst/>
            </a:prstGeom>
            <a:solidFill>
              <a:srgbClr val="189A80"/>
            </a:solidFill>
            <a:ln w="25400" cap="flat" cmpd="sng" algn="ctr">
              <a:noFill/>
              <a:prstDash val="solid"/>
            </a:ln>
            <a:effectLst/>
          </p:spPr>
          <p:txBody>
            <a:bodyPr rtlCol="0" anchor="ct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400" b="1" kern="0" dirty="0">
                  <a:solidFill>
                    <a:srgbClr val="FFFFFF"/>
                  </a:solidFill>
                  <a:latin typeface="微软雅黑" pitchFamily="34" charset="-122"/>
                  <a:ea typeface="微软雅黑" pitchFamily="34" charset="-122"/>
                </a:rPr>
                <a:t>环境</a:t>
              </a:r>
              <a:endParaRPr lang="en-US" altLang="zh-CN" sz="2400" b="1" kern="0" dirty="0">
                <a:solidFill>
                  <a:srgbClr val="FFFFFF"/>
                </a:solidFill>
                <a:latin typeface="微软雅黑" pitchFamily="34" charset="-122"/>
                <a:ea typeface="微软雅黑"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lang="zh-CN" altLang="en-US" sz="2400" b="1" kern="0" dirty="0">
                  <a:solidFill>
                    <a:srgbClr val="FFFFFF"/>
                  </a:solidFill>
                  <a:latin typeface="微软雅黑" pitchFamily="34" charset="-122"/>
                  <a:ea typeface="微软雅黑" pitchFamily="34" charset="-122"/>
                </a:rPr>
                <a:t>保护</a:t>
              </a:r>
              <a:endParaRPr kumimoji="0" lang="en-US" altLang="zh-CN" sz="2400" b="1"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p:txBody>
        </p:sp>
        <p:sp>
          <p:nvSpPr>
            <p:cNvPr id="10" name="Teardrop 25"/>
            <p:cNvSpPr>
              <a:spLocks noChangeAspect="1"/>
            </p:cNvSpPr>
            <p:nvPr/>
          </p:nvSpPr>
          <p:spPr>
            <a:xfrm rot="13976589">
              <a:off x="7285231" y="3066288"/>
              <a:ext cx="1529473" cy="1529473"/>
            </a:xfrm>
            <a:prstGeom prst="teardrop">
              <a:avLst/>
            </a:prstGeom>
            <a:solidFill>
              <a:srgbClr val="F09C2A"/>
            </a:solidFill>
            <a:ln w="25400" cap="flat" cmpd="sng" algn="ctr">
              <a:noFill/>
              <a:prstDash val="solid"/>
            </a:ln>
            <a:effectLst/>
          </p:spPr>
          <p:txBody>
            <a:bodyPr rtlCol="0" anchor="ct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65" b="1" i="0" u="none" strike="noStrike" kern="0" cap="none" spc="0" normalizeH="0" baseline="0" noProof="0" dirty="0">
                <a:ln>
                  <a:noFill/>
                </a:ln>
                <a:solidFill>
                  <a:srgbClr val="FFFFFF"/>
                </a:solidFill>
                <a:effectLst/>
                <a:uLnTx/>
                <a:uFillTx/>
                <a:latin typeface="Arial" charset="0"/>
              </a:endParaRPr>
            </a:p>
          </p:txBody>
        </p:sp>
        <p:sp>
          <p:nvSpPr>
            <p:cNvPr id="11" name="Teardrop 28"/>
            <p:cNvSpPr>
              <a:spLocks noChangeAspect="1"/>
            </p:cNvSpPr>
            <p:nvPr/>
          </p:nvSpPr>
          <p:spPr>
            <a:xfrm rot="7461556" flipH="1">
              <a:off x="4013909" y="3066288"/>
              <a:ext cx="1529473" cy="1529473"/>
            </a:xfrm>
            <a:prstGeom prst="teardrop">
              <a:avLst/>
            </a:prstGeom>
            <a:solidFill>
              <a:srgbClr val="D24132"/>
            </a:solidFill>
            <a:ln w="25400" cap="flat" cmpd="sng" algn="ctr">
              <a:noFill/>
              <a:prstDash val="solid"/>
            </a:ln>
            <a:effectLst/>
          </p:spPr>
          <p:txBody>
            <a:bodyPr rtlCol="0" anchor="ct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65" b="1" i="0" u="none" strike="noStrike" kern="0" cap="none" spc="0" normalizeH="0" baseline="0" noProof="0" dirty="0">
                <a:ln>
                  <a:noFill/>
                </a:ln>
                <a:solidFill>
                  <a:srgbClr val="FFFFFF"/>
                </a:solidFill>
                <a:effectLst/>
                <a:uLnTx/>
                <a:uFillTx/>
                <a:latin typeface="Arial" charset="0"/>
              </a:endParaRPr>
            </a:p>
          </p:txBody>
        </p:sp>
        <p:sp>
          <p:nvSpPr>
            <p:cNvPr id="12" name="Teardrop 79"/>
            <p:cNvSpPr>
              <a:spLocks noChangeAspect="1"/>
            </p:cNvSpPr>
            <p:nvPr/>
          </p:nvSpPr>
          <p:spPr>
            <a:xfrm rot="8068996">
              <a:off x="5687589" y="1043250"/>
              <a:ext cx="1529473" cy="1529473"/>
            </a:xfrm>
            <a:prstGeom prst="teardrop">
              <a:avLst/>
            </a:prstGeom>
            <a:solidFill>
              <a:srgbClr val="377790"/>
            </a:solidFill>
            <a:ln w="25400" cap="flat" cmpd="sng" algn="ctr">
              <a:noFill/>
              <a:prstDash val="solid"/>
            </a:ln>
            <a:effectLst/>
          </p:spPr>
          <p:txBody>
            <a:bodyPr rtlCol="0" anchor="ct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65" b="1" i="0" u="none" strike="noStrike" kern="0" cap="none" spc="0" normalizeH="0" baseline="0" noProof="0" dirty="0">
                <a:ln>
                  <a:noFill/>
                </a:ln>
                <a:solidFill>
                  <a:srgbClr val="FFFFFF"/>
                </a:solidFill>
                <a:effectLst/>
                <a:uLnTx/>
                <a:uFillTx/>
                <a:latin typeface="Arial" charset="0"/>
              </a:endParaRPr>
            </a:p>
          </p:txBody>
        </p:sp>
        <p:grpSp>
          <p:nvGrpSpPr>
            <p:cNvPr id="13" name="Group 56"/>
            <p:cNvGrpSpPr/>
            <p:nvPr/>
          </p:nvGrpSpPr>
          <p:grpSpPr>
            <a:xfrm>
              <a:off x="5575757" y="1347655"/>
              <a:ext cx="1753136" cy="984146"/>
              <a:chOff x="664833" y="1554621"/>
              <a:chExt cx="1314852" cy="738104"/>
            </a:xfrm>
          </p:grpSpPr>
          <p:sp>
            <p:nvSpPr>
              <p:cNvPr id="20" name="TextBox 26"/>
              <p:cNvSpPr txBox="1"/>
              <p:nvPr/>
            </p:nvSpPr>
            <p:spPr>
              <a:xfrm>
                <a:off x="664833" y="1611304"/>
                <a:ext cx="1314852" cy="153841"/>
              </a:xfrm>
              <a:prstGeom prst="rect">
                <a:avLst/>
              </a:prstGeom>
              <a:noFill/>
            </p:spPr>
            <p:txBody>
              <a:bodyPr wrap="square" lIns="0" tIns="0" rIns="0" bIns="0"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algn="ctr" defTabSz="1218565">
                  <a:spcBef>
                    <a:spcPct val="20000"/>
                  </a:spcBef>
                  <a:defRPr/>
                </a:pPr>
                <a:endParaRPr lang="en-US" sz="1335" dirty="0">
                  <a:solidFill>
                    <a:srgbClr val="FFFFFF"/>
                  </a:solidFill>
                  <a:latin typeface="Arial" charset="0"/>
                </a:endParaRPr>
              </a:p>
            </p:txBody>
          </p:sp>
          <p:sp>
            <p:nvSpPr>
              <p:cNvPr id="21" name="Rectangle 27"/>
              <p:cNvSpPr/>
              <p:nvPr/>
            </p:nvSpPr>
            <p:spPr>
              <a:xfrm>
                <a:off x="1014718" y="1554621"/>
                <a:ext cx="615091" cy="738104"/>
              </a:xfrm>
              <a:prstGeom prst="rect">
                <a:avLst/>
              </a:prstGeom>
            </p:spPr>
            <p:txBody>
              <a:bodyPr wrap="none" lIns="0" tIns="0" rIns="0" bIns="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algn="ctr"/>
                <a:r>
                  <a:rPr lang="zh-CN" altLang="en-US" sz="2800" b="1" dirty="0">
                    <a:solidFill>
                      <a:srgbClr val="FFFFFF"/>
                    </a:solidFill>
                    <a:latin typeface="微软雅黑" pitchFamily="34" charset="-122"/>
                    <a:ea typeface="微软雅黑" pitchFamily="34" charset="-122"/>
                  </a:rPr>
                  <a:t>环境</a:t>
                </a:r>
                <a:endParaRPr lang="en-US" altLang="zh-CN" sz="2800" b="1" dirty="0">
                  <a:solidFill>
                    <a:srgbClr val="FFFFFF"/>
                  </a:solidFill>
                  <a:latin typeface="微软雅黑" pitchFamily="34" charset="-122"/>
                  <a:ea typeface="微软雅黑" pitchFamily="34" charset="-122"/>
                </a:endParaRPr>
              </a:p>
              <a:p>
                <a:pPr algn="ctr"/>
                <a:r>
                  <a:rPr lang="zh-CN" altLang="en-US" sz="2800" b="1" dirty="0">
                    <a:solidFill>
                      <a:srgbClr val="FFFFFF"/>
                    </a:solidFill>
                    <a:latin typeface="微软雅黑" pitchFamily="34" charset="-122"/>
                    <a:ea typeface="微软雅黑" pitchFamily="34" charset="-122"/>
                  </a:rPr>
                  <a:t>管理</a:t>
                </a:r>
                <a:endParaRPr lang="en-US" sz="2800" b="1" dirty="0">
                  <a:solidFill>
                    <a:srgbClr val="FFFFFF"/>
                  </a:solidFill>
                  <a:latin typeface="微软雅黑" pitchFamily="34" charset="-122"/>
                  <a:ea typeface="微软雅黑" pitchFamily="34" charset="-122"/>
                </a:endParaRPr>
              </a:p>
            </p:txBody>
          </p:sp>
        </p:grpSp>
        <p:grpSp>
          <p:nvGrpSpPr>
            <p:cNvPr id="14" name="Group 56"/>
            <p:cNvGrpSpPr/>
            <p:nvPr/>
          </p:nvGrpSpPr>
          <p:grpSpPr>
            <a:xfrm>
              <a:off x="7190779" y="3414984"/>
              <a:ext cx="1753137" cy="984145"/>
              <a:chOff x="664833" y="1577103"/>
              <a:chExt cx="1314852" cy="738102"/>
            </a:xfrm>
          </p:grpSpPr>
          <p:sp>
            <p:nvSpPr>
              <p:cNvPr id="18" name="TextBox 29"/>
              <p:cNvSpPr txBox="1"/>
              <p:nvPr/>
            </p:nvSpPr>
            <p:spPr>
              <a:xfrm>
                <a:off x="664833" y="1611304"/>
                <a:ext cx="1314852" cy="153841"/>
              </a:xfrm>
              <a:prstGeom prst="rect">
                <a:avLst/>
              </a:prstGeom>
              <a:noFill/>
            </p:spPr>
            <p:txBody>
              <a:bodyPr wrap="square" lIns="0" tIns="0" rIns="0" bIns="0"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algn="ctr" defTabSz="1218565">
                  <a:spcBef>
                    <a:spcPct val="20000"/>
                  </a:spcBef>
                  <a:defRPr/>
                </a:pPr>
                <a:endParaRPr lang="en-US" sz="1335" dirty="0">
                  <a:solidFill>
                    <a:srgbClr val="FFFFFF"/>
                  </a:solidFill>
                  <a:latin typeface="Arial" charset="0"/>
                </a:endParaRPr>
              </a:p>
            </p:txBody>
          </p:sp>
          <p:sp>
            <p:nvSpPr>
              <p:cNvPr id="19" name="Rectangle 30"/>
              <p:cNvSpPr/>
              <p:nvPr/>
            </p:nvSpPr>
            <p:spPr>
              <a:xfrm>
                <a:off x="1014718" y="1577103"/>
                <a:ext cx="615090" cy="738102"/>
              </a:xfrm>
              <a:prstGeom prst="rect">
                <a:avLst/>
              </a:prstGeom>
            </p:spPr>
            <p:txBody>
              <a:bodyPr wrap="none" lIns="0" tIns="0" rIns="0" bIns="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algn="ctr"/>
                <a:r>
                  <a:rPr lang="zh-CN" altLang="en-US" sz="2800" b="1" dirty="0">
                    <a:solidFill>
                      <a:srgbClr val="FFFFFF"/>
                    </a:solidFill>
                    <a:latin typeface="微软雅黑" pitchFamily="34" charset="-122"/>
                    <a:ea typeface="微软雅黑" pitchFamily="34" charset="-122"/>
                  </a:rPr>
                  <a:t>节能</a:t>
                </a:r>
                <a:endParaRPr lang="en-US" altLang="zh-CN" sz="2800" b="1" dirty="0">
                  <a:solidFill>
                    <a:srgbClr val="FFFFFF"/>
                  </a:solidFill>
                  <a:latin typeface="微软雅黑" pitchFamily="34" charset="-122"/>
                  <a:ea typeface="微软雅黑" pitchFamily="34" charset="-122"/>
                </a:endParaRPr>
              </a:p>
              <a:p>
                <a:pPr algn="ctr"/>
                <a:r>
                  <a:rPr lang="zh-CN" altLang="en-US" sz="2800" b="1" dirty="0">
                    <a:solidFill>
                      <a:srgbClr val="FFFFFF"/>
                    </a:solidFill>
                    <a:latin typeface="微软雅黑" pitchFamily="34" charset="-122"/>
                    <a:ea typeface="微软雅黑" pitchFamily="34" charset="-122"/>
                  </a:rPr>
                  <a:t>减排</a:t>
                </a:r>
                <a:endParaRPr lang="en-US" sz="2800" b="1" dirty="0">
                  <a:solidFill>
                    <a:srgbClr val="FFFFFF"/>
                  </a:solidFill>
                  <a:latin typeface="微软雅黑" pitchFamily="34" charset="-122"/>
                  <a:ea typeface="微软雅黑" pitchFamily="34" charset="-122"/>
                </a:endParaRPr>
              </a:p>
            </p:txBody>
          </p:sp>
        </p:grpSp>
        <p:grpSp>
          <p:nvGrpSpPr>
            <p:cNvPr id="15" name="Group 56"/>
            <p:cNvGrpSpPr/>
            <p:nvPr/>
          </p:nvGrpSpPr>
          <p:grpSpPr>
            <a:xfrm>
              <a:off x="3969754" y="3357896"/>
              <a:ext cx="1753136" cy="990131"/>
              <a:chOff x="664833" y="1561373"/>
              <a:chExt cx="1314852" cy="742591"/>
            </a:xfrm>
          </p:grpSpPr>
          <p:sp>
            <p:nvSpPr>
              <p:cNvPr id="16" name="TextBox 54"/>
              <p:cNvSpPr txBox="1"/>
              <p:nvPr/>
            </p:nvSpPr>
            <p:spPr>
              <a:xfrm>
                <a:off x="664833" y="1561373"/>
                <a:ext cx="1314852" cy="153841"/>
              </a:xfrm>
              <a:prstGeom prst="rect">
                <a:avLst/>
              </a:prstGeom>
              <a:noFill/>
            </p:spPr>
            <p:txBody>
              <a:bodyPr wrap="square" lIns="0" tIns="0" rIns="0" bIns="0"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algn="ctr" defTabSz="1218565">
                  <a:spcBef>
                    <a:spcPct val="20000"/>
                  </a:spcBef>
                  <a:defRPr/>
                </a:pPr>
                <a:endParaRPr lang="en-US" sz="1335" dirty="0">
                  <a:solidFill>
                    <a:srgbClr val="FFFFFF"/>
                  </a:solidFill>
                  <a:latin typeface="Arial" charset="0"/>
                </a:endParaRPr>
              </a:p>
            </p:txBody>
          </p:sp>
          <p:sp>
            <p:nvSpPr>
              <p:cNvPr id="17" name="Rectangle 55"/>
              <p:cNvSpPr/>
              <p:nvPr/>
            </p:nvSpPr>
            <p:spPr>
              <a:xfrm>
                <a:off x="1014718" y="1565862"/>
                <a:ext cx="615091" cy="738102"/>
              </a:xfrm>
              <a:prstGeom prst="rect">
                <a:avLst/>
              </a:prstGeom>
            </p:spPr>
            <p:txBody>
              <a:bodyPr wrap="none" lIns="0" tIns="0" rIns="0" bIns="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algn="ctr"/>
                <a:r>
                  <a:rPr lang="zh-CN" altLang="en-US" sz="2800" b="1" dirty="0">
                    <a:solidFill>
                      <a:srgbClr val="FFFFFF"/>
                    </a:solidFill>
                    <a:latin typeface="微软雅黑" pitchFamily="34" charset="-122"/>
                    <a:ea typeface="微软雅黑" pitchFamily="34" charset="-122"/>
                  </a:rPr>
                  <a:t>废料</a:t>
                </a:r>
                <a:endParaRPr lang="en-US" altLang="zh-CN" sz="2800" b="1" dirty="0">
                  <a:solidFill>
                    <a:srgbClr val="FFFFFF"/>
                  </a:solidFill>
                  <a:latin typeface="微软雅黑" pitchFamily="34" charset="-122"/>
                  <a:ea typeface="微软雅黑" pitchFamily="34" charset="-122"/>
                </a:endParaRPr>
              </a:p>
              <a:p>
                <a:pPr algn="ctr"/>
                <a:r>
                  <a:rPr lang="zh-CN" altLang="en-US" sz="2800" b="1" dirty="0">
                    <a:solidFill>
                      <a:srgbClr val="FFFFFF"/>
                    </a:solidFill>
                    <a:latin typeface="微软雅黑" pitchFamily="34" charset="-122"/>
                    <a:ea typeface="微软雅黑" pitchFamily="34" charset="-122"/>
                  </a:rPr>
                  <a:t>管理</a:t>
                </a:r>
                <a:endParaRPr lang="en-US" sz="2800" b="1" dirty="0">
                  <a:solidFill>
                    <a:srgbClr val="FFFFFF"/>
                  </a:solidFill>
                  <a:latin typeface="微软雅黑" pitchFamily="34" charset="-122"/>
                  <a:ea typeface="微软雅黑" pitchFamily="34" charset="-122"/>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标题 1"/>
          <p:cNvSpPr txBox="1"/>
          <p:nvPr>
            <p:custDataLst>
              <p:tags r:id="rId2"/>
            </p:custDataLst>
          </p:nvPr>
        </p:nvSpPr>
        <p:spPr bwMode="auto">
          <a:xfrm>
            <a:off x="1182688" y="1316038"/>
            <a:ext cx="2484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500">
                <a:solidFill>
                  <a:schemeClr val="tx1"/>
                </a:solidFill>
                <a:latin typeface="Calibri" pitchFamily="34" charset="0"/>
                <a:ea typeface="宋体" charset="-122"/>
              </a:defRPr>
            </a:lvl1pPr>
            <a:lvl2pPr marL="742950" indent="-285750">
              <a:spcBef>
                <a:spcPct val="20000"/>
              </a:spcBef>
              <a:buFont typeface="Arial" charset="0"/>
              <a:buChar char="–"/>
              <a:defRPr sz="2200">
                <a:solidFill>
                  <a:schemeClr val="tx1"/>
                </a:solidFill>
                <a:latin typeface="Calibri" pitchFamily="34" charset="0"/>
                <a:ea typeface="宋体" charset="-122"/>
              </a:defRPr>
            </a:lvl2pPr>
            <a:lvl3pPr marL="1143000" indent="-228600">
              <a:spcBef>
                <a:spcPct val="20000"/>
              </a:spcBef>
              <a:buFont typeface="Arial" charset="0"/>
              <a:buChar char="•"/>
              <a:defRPr sz="1900">
                <a:solidFill>
                  <a:schemeClr val="tx1"/>
                </a:solidFill>
                <a:latin typeface="Calibri" pitchFamily="34" charset="0"/>
                <a:ea typeface="宋体" charset="-122"/>
              </a:defRPr>
            </a:lvl3pPr>
            <a:lvl4pPr marL="1600200" indent="-228600">
              <a:spcBef>
                <a:spcPct val="20000"/>
              </a:spcBef>
              <a:buFont typeface="Arial" charset="0"/>
              <a:buChar char="–"/>
              <a:defRPr sz="1600">
                <a:solidFill>
                  <a:schemeClr val="tx1"/>
                </a:solidFill>
                <a:latin typeface="Calibri" pitchFamily="34" charset="0"/>
                <a:ea typeface="宋体" charset="-122"/>
              </a:defRPr>
            </a:lvl4pPr>
            <a:lvl5pPr marL="2057400" indent="-228600">
              <a:spcBef>
                <a:spcPct val="20000"/>
              </a:spcBef>
              <a:buFont typeface="Arial" charset="0"/>
              <a:buChar char="»"/>
              <a:defRPr sz="16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9pPr>
          </a:lstStyle>
          <a:p>
            <a:pPr defTabSz="914400" fontAlgn="base">
              <a:spcBef>
                <a:spcPct val="0"/>
              </a:spcBef>
              <a:spcAft>
                <a:spcPct val="0"/>
              </a:spcAft>
              <a:buFontTx/>
              <a:buNone/>
            </a:pPr>
            <a:r>
              <a:rPr lang="en-US" altLang="zh-CN" sz="3600" dirty="0">
                <a:latin typeface="华文隶书" pitchFamily="2" charset="-122"/>
                <a:ea typeface="华文隶书" pitchFamily="2" charset="-122"/>
                <a:cs typeface="Verdana" pitchFamily="34" charset="0"/>
                <a:sym typeface="Arial" charset="0"/>
              </a:rPr>
              <a:t>Content</a:t>
            </a:r>
            <a:endParaRPr lang="zh-CN" altLang="en-US" sz="3600" dirty="0">
              <a:latin typeface="华文隶书" pitchFamily="2" charset="-122"/>
              <a:ea typeface="华文隶书" pitchFamily="2" charset="-122"/>
              <a:cs typeface="Verdana" pitchFamily="34" charset="0"/>
              <a:sym typeface="Arial" charset="0"/>
            </a:endParaRPr>
          </a:p>
        </p:txBody>
      </p:sp>
      <p:cxnSp>
        <p:nvCxnSpPr>
          <p:cNvPr id="153603" name="直接连接符 24"/>
          <p:cNvCxnSpPr>
            <a:cxnSpLocks noChangeShapeType="1"/>
          </p:cNvCxnSpPr>
          <p:nvPr>
            <p:custDataLst>
              <p:tags r:id="rId3"/>
            </p:custDataLst>
          </p:nvPr>
        </p:nvCxnSpPr>
        <p:spPr bwMode="auto">
          <a:xfrm>
            <a:off x="3330575" y="1552575"/>
            <a:ext cx="0" cy="2889101"/>
          </a:xfrm>
          <a:prstGeom prst="line">
            <a:avLst/>
          </a:prstGeom>
          <a:noFill/>
          <a:ln w="12700" algn="ctr">
            <a:solidFill>
              <a:srgbClr val="C00000"/>
            </a:solidFill>
            <a:round/>
          </a:ln>
          <a:extLst>
            <a:ext uri="{909E8E84-426E-40DD-AFC4-6F175D3DCCD1}">
              <a14:hiddenFill xmlns:a14="http://schemas.microsoft.com/office/drawing/2010/main">
                <a:noFill/>
              </a14:hiddenFill>
            </a:ext>
          </a:extLst>
        </p:spPr>
      </p:cxnSp>
      <p:cxnSp>
        <p:nvCxnSpPr>
          <p:cNvPr id="153604" name="直接连接符 25"/>
          <p:cNvCxnSpPr>
            <a:cxnSpLocks noChangeShapeType="1"/>
          </p:cNvCxnSpPr>
          <p:nvPr>
            <p:custDataLst>
              <p:tags r:id="rId4"/>
            </p:custDataLst>
          </p:nvPr>
        </p:nvCxnSpPr>
        <p:spPr bwMode="auto">
          <a:xfrm>
            <a:off x="1143000" y="1778000"/>
            <a:ext cx="2700338" cy="0"/>
          </a:xfrm>
          <a:prstGeom prst="line">
            <a:avLst/>
          </a:prstGeom>
          <a:noFill/>
          <a:ln w="12700" algn="ctr">
            <a:solidFill>
              <a:srgbClr val="C00000"/>
            </a:solidFill>
            <a:round/>
          </a:ln>
          <a:extLst>
            <a:ext uri="{909E8E84-426E-40DD-AFC4-6F175D3DCCD1}">
              <a14:hiddenFill xmlns:a14="http://schemas.microsoft.com/office/drawing/2010/main">
                <a:noFill/>
              </a14:hiddenFill>
            </a:ext>
          </a:extLst>
        </p:spPr>
      </p:cxnSp>
      <p:cxnSp>
        <p:nvCxnSpPr>
          <p:cNvPr id="27" name="直接连接符 26"/>
          <p:cNvCxnSpPr/>
          <p:nvPr>
            <p:custDataLst>
              <p:tags r:id="rId5"/>
            </p:custDataLst>
          </p:nvPr>
        </p:nvCxnSpPr>
        <p:spPr>
          <a:xfrm>
            <a:off x="3240088" y="2362200"/>
            <a:ext cx="163512" cy="0"/>
          </a:xfrm>
          <a:prstGeom prst="line">
            <a:avLst/>
          </a:prstGeom>
          <a:noFill/>
          <a:ln w="12700" cap="flat" cmpd="sng" algn="ctr">
            <a:solidFill>
              <a:schemeClr val="accent1">
                <a:lumMod val="40000"/>
                <a:lumOff val="60000"/>
              </a:schemeClr>
            </a:solidFill>
            <a:prstDash val="solid"/>
          </a:ln>
          <a:effectLst/>
        </p:spPr>
      </p:cxnSp>
      <p:sp>
        <p:nvSpPr>
          <p:cNvPr id="34" name="TextBox 33"/>
          <p:cNvSpPr txBox="1"/>
          <p:nvPr>
            <p:custDataLst>
              <p:tags r:id="rId6"/>
            </p:custDataLst>
          </p:nvPr>
        </p:nvSpPr>
        <p:spPr>
          <a:xfrm>
            <a:off x="2608263" y="1828800"/>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01</a:t>
            </a:r>
          </a:p>
        </p:txBody>
      </p:sp>
      <p:sp>
        <p:nvSpPr>
          <p:cNvPr id="35" name="TextBox 34"/>
          <p:cNvSpPr txBox="1"/>
          <p:nvPr>
            <p:custDataLst>
              <p:tags r:id="rId7"/>
            </p:custDataLst>
          </p:nvPr>
        </p:nvSpPr>
        <p:spPr>
          <a:xfrm>
            <a:off x="2608263" y="2405063"/>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02</a:t>
            </a:r>
          </a:p>
        </p:txBody>
      </p:sp>
      <p:sp>
        <p:nvSpPr>
          <p:cNvPr id="36" name="TextBox 35"/>
          <p:cNvSpPr txBox="1"/>
          <p:nvPr>
            <p:custDataLst>
              <p:tags r:id="rId8"/>
            </p:custDataLst>
          </p:nvPr>
        </p:nvSpPr>
        <p:spPr>
          <a:xfrm>
            <a:off x="2608263" y="2984500"/>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a:t>
            </a:r>
            <a:r>
              <a:rPr lang="en-US" altLang="zh-CN"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3</a:t>
            </a:r>
            <a:endPar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endParaRPr>
          </a:p>
        </p:txBody>
      </p:sp>
      <p:sp>
        <p:nvSpPr>
          <p:cNvPr id="37" name="TextBox 36"/>
          <p:cNvSpPr txBox="1"/>
          <p:nvPr>
            <p:custDataLst>
              <p:tags r:id="rId9"/>
            </p:custDataLst>
          </p:nvPr>
        </p:nvSpPr>
        <p:spPr>
          <a:xfrm>
            <a:off x="2608263" y="3584575"/>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a:t>
            </a:r>
            <a:r>
              <a:rPr lang="en-US" altLang="zh-CN"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4</a:t>
            </a:r>
            <a:endPar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endParaRPr>
          </a:p>
        </p:txBody>
      </p:sp>
      <p:sp>
        <p:nvSpPr>
          <p:cNvPr id="23" name="矩形 22"/>
          <p:cNvSpPr/>
          <p:nvPr>
            <p:custDataLst>
              <p:tags r:id="rId10"/>
            </p:custDataLst>
          </p:nvPr>
        </p:nvSpPr>
        <p:spPr>
          <a:xfrm>
            <a:off x="3330575" y="1898650"/>
            <a:ext cx="3348038" cy="360363"/>
          </a:xfrm>
          <a:prstGeom prst="rect">
            <a:avLst/>
          </a:prstGeom>
          <a:solidFill>
            <a:srgbClr val="C00000">
              <a:alpha val="23000"/>
            </a:srgbClr>
          </a:solidFill>
          <a:ln w="25400" cap="flat" cmpd="sng" algn="ctr">
            <a:noFill/>
            <a:prstDash val="solid"/>
          </a:ln>
          <a:effectLst/>
        </p:spPr>
        <p:txBody>
          <a:bodyPr lIns="90000" tIns="46800" rIns="90000" bIns="46800" anchor="ctr">
            <a:noAutofit/>
          </a:bodyPr>
          <a:lstStyle/>
          <a:p>
            <a:pPr algn="ctr" defTabSz="914400"/>
            <a:r>
              <a:rPr lang="zh-CN" altLang="en-US" sz="1800" kern="0" dirty="0">
                <a:solidFill>
                  <a:srgbClr val="FFFFFF"/>
                </a:solidFill>
                <a:latin typeface="Arial" charset="0"/>
                <a:ea typeface="微软雅黑" pitchFamily="34" charset="-122"/>
                <a:cs typeface="+mn-ea"/>
                <a:sym typeface="Arial" charset="0"/>
              </a:rPr>
              <a:t>基础知识</a:t>
            </a:r>
            <a:endParaRPr lang="en-US" altLang="zh-CN" sz="1800" kern="0" dirty="0">
              <a:solidFill>
                <a:srgbClr val="FFFFFF"/>
              </a:solidFill>
              <a:latin typeface="Arial" charset="0"/>
              <a:ea typeface="微软雅黑" pitchFamily="34" charset="-122"/>
              <a:cs typeface="+mn-ea"/>
              <a:sym typeface="Arial" charset="0"/>
            </a:endParaRPr>
          </a:p>
        </p:txBody>
      </p:sp>
      <p:cxnSp>
        <p:nvCxnSpPr>
          <p:cNvPr id="30" name="直接连接符 29"/>
          <p:cNvCxnSpPr/>
          <p:nvPr>
            <p:custDataLst>
              <p:tags r:id="rId11"/>
            </p:custDataLst>
          </p:nvPr>
        </p:nvCxnSpPr>
        <p:spPr>
          <a:xfrm>
            <a:off x="3240088" y="2965450"/>
            <a:ext cx="163512" cy="0"/>
          </a:xfrm>
          <a:prstGeom prst="line">
            <a:avLst/>
          </a:prstGeom>
          <a:noFill/>
          <a:ln w="12700" cap="flat" cmpd="sng" algn="ctr">
            <a:solidFill>
              <a:schemeClr val="accent1">
                <a:lumMod val="40000"/>
                <a:lumOff val="60000"/>
              </a:schemeClr>
            </a:solidFill>
            <a:prstDash val="solid"/>
          </a:ln>
          <a:effectLst/>
        </p:spPr>
      </p:cxnSp>
      <p:cxnSp>
        <p:nvCxnSpPr>
          <p:cNvPr id="31" name="直接连接符 30"/>
          <p:cNvCxnSpPr/>
          <p:nvPr>
            <p:custDataLst>
              <p:tags r:id="rId12"/>
            </p:custDataLst>
          </p:nvPr>
        </p:nvCxnSpPr>
        <p:spPr>
          <a:xfrm>
            <a:off x="3240088" y="3584575"/>
            <a:ext cx="163512" cy="0"/>
          </a:xfrm>
          <a:prstGeom prst="line">
            <a:avLst/>
          </a:prstGeom>
          <a:noFill/>
          <a:ln w="12700" cap="flat" cmpd="sng" algn="ctr">
            <a:solidFill>
              <a:schemeClr val="accent1">
                <a:lumMod val="40000"/>
                <a:lumOff val="60000"/>
              </a:schemeClr>
            </a:solidFill>
            <a:prstDash val="solid"/>
          </a:ln>
          <a:effectLst/>
        </p:spPr>
      </p:cxnSp>
      <p:sp>
        <p:nvSpPr>
          <p:cNvPr id="17" name="矩形 16"/>
          <p:cNvSpPr/>
          <p:nvPr>
            <p:custDataLst>
              <p:tags r:id="rId13"/>
            </p:custDataLst>
          </p:nvPr>
        </p:nvSpPr>
        <p:spPr>
          <a:xfrm>
            <a:off x="3330575" y="2503488"/>
            <a:ext cx="3348038" cy="358775"/>
          </a:xfrm>
          <a:prstGeom prst="rect">
            <a:avLst/>
          </a:prstGeom>
          <a:solidFill>
            <a:srgbClr val="C00000"/>
          </a:solidFill>
          <a:ln w="25400" cap="flat" cmpd="sng" algn="ctr">
            <a:noFill/>
            <a:prstDash val="solid"/>
          </a:ln>
          <a:effectLst/>
        </p:spPr>
        <p:txBody>
          <a:bodyPr lIns="90000" tIns="46800" rIns="90000" bIns="46800" anchor="ctr">
            <a:normAutofit lnSpcReduction="10000"/>
          </a:bodyPr>
          <a:lstStyle/>
          <a:p>
            <a:pPr algn="ctr" defTabSz="914400"/>
            <a:r>
              <a:rPr lang="zh-CN" altLang="en-US" sz="1800" kern="0" dirty="0">
                <a:solidFill>
                  <a:srgbClr val="FFFFFF"/>
                </a:solidFill>
                <a:latin typeface="Arial" charset="0"/>
                <a:ea typeface="微软雅黑" pitchFamily="34" charset="-122"/>
                <a:cs typeface="+mn-ea"/>
                <a:sym typeface="Arial" charset="0"/>
              </a:rPr>
              <a:t>环境管理</a:t>
            </a:r>
            <a:endParaRPr lang="en-US" altLang="zh-CN" sz="1800" kern="0" dirty="0">
              <a:solidFill>
                <a:srgbClr val="FFFFFF"/>
              </a:solidFill>
              <a:latin typeface="Arial" charset="0"/>
              <a:ea typeface="微软雅黑" pitchFamily="34" charset="-122"/>
              <a:cs typeface="+mn-ea"/>
              <a:sym typeface="Arial" charset="0"/>
            </a:endParaRPr>
          </a:p>
        </p:txBody>
      </p:sp>
      <p:sp>
        <p:nvSpPr>
          <p:cNvPr id="18" name="矩形 17"/>
          <p:cNvSpPr/>
          <p:nvPr>
            <p:custDataLst>
              <p:tags r:id="rId14"/>
            </p:custDataLst>
          </p:nvPr>
        </p:nvSpPr>
        <p:spPr>
          <a:xfrm>
            <a:off x="3330575" y="3106738"/>
            <a:ext cx="3348038" cy="358775"/>
          </a:xfrm>
          <a:prstGeom prst="rect">
            <a:avLst/>
          </a:prstGeom>
          <a:solidFill>
            <a:srgbClr val="C00000">
              <a:alpha val="23000"/>
            </a:srgbClr>
          </a:solidFill>
          <a:ln w="25400" cap="flat" cmpd="sng" algn="ctr">
            <a:noFill/>
            <a:prstDash val="solid"/>
          </a:ln>
          <a:effectLst/>
        </p:spPr>
        <p:txBody>
          <a:bodyPr lIns="90000" tIns="46800" rIns="90000" bIns="46800" anchor="ctr">
            <a:noAutofit/>
          </a:bodyPr>
          <a:lstStyle/>
          <a:p>
            <a:pPr algn="ctr" defTabSz="914400"/>
            <a:r>
              <a:rPr lang="zh-CN" altLang="en-US" sz="1800" kern="0" dirty="0">
                <a:solidFill>
                  <a:srgbClr val="FFFFFF"/>
                </a:solidFill>
                <a:latin typeface="Arial" charset="0"/>
                <a:ea typeface="微软雅黑" pitchFamily="34" charset="-122"/>
                <a:cs typeface="+mn-ea"/>
                <a:sym typeface="Arial" charset="0"/>
              </a:rPr>
              <a:t>废料管理</a:t>
            </a:r>
            <a:endParaRPr lang="en-US" altLang="zh-CN" sz="1800" kern="0" dirty="0">
              <a:solidFill>
                <a:srgbClr val="FFFFFF"/>
              </a:solidFill>
              <a:latin typeface="Arial" charset="0"/>
              <a:ea typeface="微软雅黑" pitchFamily="34" charset="-122"/>
              <a:cs typeface="+mn-ea"/>
              <a:sym typeface="Arial" charset="0"/>
            </a:endParaRPr>
          </a:p>
        </p:txBody>
      </p:sp>
      <p:sp>
        <p:nvSpPr>
          <p:cNvPr id="19" name="矩形 18"/>
          <p:cNvSpPr/>
          <p:nvPr>
            <p:custDataLst>
              <p:tags r:id="rId15"/>
            </p:custDataLst>
          </p:nvPr>
        </p:nvSpPr>
        <p:spPr>
          <a:xfrm>
            <a:off x="3330575" y="3709988"/>
            <a:ext cx="3348038" cy="360362"/>
          </a:xfrm>
          <a:prstGeom prst="rect">
            <a:avLst/>
          </a:prstGeom>
          <a:solidFill>
            <a:srgbClr val="C00000">
              <a:alpha val="23000"/>
            </a:srgbClr>
          </a:solidFill>
          <a:ln w="25400" cap="flat" cmpd="sng" algn="ctr">
            <a:noFill/>
            <a:prstDash val="solid"/>
          </a:ln>
          <a:effectLst/>
        </p:spPr>
        <p:txBody>
          <a:bodyPr lIns="90000" tIns="46800" rIns="90000" bIns="46800" anchor="ctr">
            <a:noAutofit/>
          </a:bodyPr>
          <a:lstStyle/>
          <a:p>
            <a:pPr marL="267335" indent="-267335" algn="ctr" defTabSz="914400" fontAlgn="base">
              <a:spcBef>
                <a:spcPct val="20000"/>
              </a:spcBef>
              <a:spcAft>
                <a:spcPct val="0"/>
              </a:spcAft>
            </a:pPr>
            <a:r>
              <a:rPr lang="zh-CN" altLang="en-US" sz="1800" kern="0" dirty="0">
                <a:solidFill>
                  <a:srgbClr val="FFFFFF"/>
                </a:solidFill>
                <a:latin typeface="Arial" charset="0"/>
                <a:ea typeface="微软雅黑" pitchFamily="34" charset="-122"/>
                <a:cs typeface="+mn-ea"/>
                <a:sym typeface="Arial" charset="0"/>
              </a:rPr>
              <a:t>节能减排管理</a:t>
            </a:r>
            <a:endParaRPr lang="en-US" altLang="zh-CN" sz="1800" kern="0" dirty="0">
              <a:solidFill>
                <a:srgbClr val="FFFFFF"/>
              </a:solidFill>
              <a:latin typeface="Arial" charset="0"/>
              <a:ea typeface="微软雅黑" pitchFamily="34" charset="-122"/>
              <a:cs typeface="+mn-ea"/>
              <a:sym typeface="Arial" charset="0"/>
            </a:endParaRPr>
          </a:p>
        </p:txBody>
      </p:sp>
      <p:cxnSp>
        <p:nvCxnSpPr>
          <p:cNvPr id="28" name="直接连接符 27"/>
          <p:cNvCxnSpPr/>
          <p:nvPr>
            <p:custDataLst>
              <p:tags r:id="rId16"/>
            </p:custDataLst>
          </p:nvPr>
        </p:nvCxnSpPr>
        <p:spPr>
          <a:xfrm>
            <a:off x="3241058" y="4183717"/>
            <a:ext cx="163512" cy="0"/>
          </a:xfrm>
          <a:prstGeom prst="line">
            <a:avLst/>
          </a:prstGeom>
          <a:noFill/>
          <a:ln w="12700" cap="flat" cmpd="sng" algn="ctr">
            <a:solidFill>
              <a:schemeClr val="accent1">
                <a:lumMod val="40000"/>
                <a:lumOff val="60000"/>
              </a:schemeClr>
            </a:solidFill>
            <a:prstDash val="solid"/>
          </a:ln>
          <a:effectLst/>
        </p:spPr>
      </p:cxn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环境管理</a:t>
            </a:r>
            <a:endParaRPr lang="en-US" altLang="zh-CN" sz="2400" dirty="0">
              <a:solidFill>
                <a:srgbClr val="C00000"/>
              </a:solidFill>
              <a:latin typeface="微软雅黑" pitchFamily="34" charset="-122"/>
              <a:ea typeface="微软雅黑" pitchFamily="34" charset="-122"/>
            </a:endParaRPr>
          </a:p>
        </p:txBody>
      </p:sp>
      <p:grpSp>
        <p:nvGrpSpPr>
          <p:cNvPr id="2" name="组合 1"/>
          <p:cNvGrpSpPr/>
          <p:nvPr/>
        </p:nvGrpSpPr>
        <p:grpSpPr>
          <a:xfrm>
            <a:off x="899592" y="1417340"/>
            <a:ext cx="7640371" cy="1138277"/>
            <a:chOff x="899592" y="3649588"/>
            <a:chExt cx="7640371" cy="1138277"/>
          </a:xfrm>
        </p:grpSpPr>
        <p:grpSp>
          <p:nvGrpSpPr>
            <p:cNvPr id="7" name="组合 6"/>
            <p:cNvGrpSpPr/>
            <p:nvPr/>
          </p:nvGrpSpPr>
          <p:grpSpPr>
            <a:xfrm>
              <a:off x="2923793" y="3763416"/>
              <a:ext cx="5616170" cy="910622"/>
              <a:chOff x="2295122" y="115296"/>
              <a:chExt cx="5616170" cy="910622"/>
            </a:xfrm>
          </p:grpSpPr>
          <p:sp>
            <p:nvSpPr>
              <p:cNvPr id="11" name="同侧圆角矩形 10"/>
              <p:cNvSpPr/>
              <p:nvPr/>
            </p:nvSpPr>
            <p:spPr>
              <a:xfrm rot="5400000">
                <a:off x="4647896" y="-2237478"/>
                <a:ext cx="910622" cy="5616170"/>
              </a:xfrm>
              <a:prstGeom prst="round2SameRect">
                <a:avLst/>
              </a:prstGeom>
              <a:solidFill>
                <a:srgbClr val="D24132">
                  <a:alpha val="50000"/>
                </a:srgb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同侧圆角矩形 4"/>
              <p:cNvSpPr/>
              <p:nvPr/>
            </p:nvSpPr>
            <p:spPr>
              <a:xfrm>
                <a:off x="2295123" y="159748"/>
                <a:ext cx="5571717" cy="82171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defTabSz="622300">
                  <a:lnSpc>
                    <a:spcPct val="90000"/>
                  </a:lnSpc>
                  <a:spcBef>
                    <a:spcPct val="0"/>
                  </a:spcBef>
                  <a:spcAft>
                    <a:spcPct val="15000"/>
                  </a:spcAft>
                  <a:buFontTx/>
                  <a:buChar char="•"/>
                </a:pPr>
                <a:r>
                  <a:rPr lang="zh-CN" altLang="en-US" sz="2400" b="1" dirty="0">
                    <a:solidFill>
                      <a:srgbClr val="686868"/>
                    </a:solidFill>
                    <a:latin typeface="微软雅黑" pitchFamily="34" charset="-122"/>
                    <a:ea typeface="微软雅黑" pitchFamily="34" charset="-122"/>
                  </a:rPr>
                  <a:t>要求企业确定环境影响因素，做好监测与控制等工作。</a:t>
                </a:r>
                <a:endParaRPr lang="zh-CN" altLang="en-US" sz="2400" b="1" kern="1200" dirty="0">
                  <a:solidFill>
                    <a:srgbClr val="686868"/>
                  </a:solidFill>
                  <a:latin typeface="微软雅黑" pitchFamily="34" charset="-122"/>
                  <a:ea typeface="微软雅黑" pitchFamily="34" charset="-122"/>
                </a:endParaRPr>
              </a:p>
            </p:txBody>
          </p:sp>
        </p:grpSp>
        <p:grpSp>
          <p:nvGrpSpPr>
            <p:cNvPr id="8" name="组合 7"/>
            <p:cNvGrpSpPr/>
            <p:nvPr/>
          </p:nvGrpSpPr>
          <p:grpSpPr>
            <a:xfrm>
              <a:off x="899592" y="3649588"/>
              <a:ext cx="2024201" cy="1138277"/>
              <a:chOff x="270921" y="1468"/>
              <a:chExt cx="2024201" cy="1138277"/>
            </a:xfrm>
          </p:grpSpPr>
          <p:sp>
            <p:nvSpPr>
              <p:cNvPr id="9" name="圆角矩形 8"/>
              <p:cNvSpPr/>
              <p:nvPr/>
            </p:nvSpPr>
            <p:spPr>
              <a:xfrm>
                <a:off x="270921" y="1468"/>
                <a:ext cx="2024201" cy="1138277"/>
              </a:xfrm>
              <a:prstGeom prst="roundRect">
                <a:avLst/>
              </a:prstGeom>
              <a:solidFill>
                <a:srgbClr val="D2413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圆角矩形 6"/>
              <p:cNvSpPr/>
              <p:nvPr/>
            </p:nvSpPr>
            <p:spPr>
              <a:xfrm>
                <a:off x="326487" y="57034"/>
                <a:ext cx="1913069" cy="10271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zh-CN" altLang="en-US" sz="2000" b="1" dirty="0">
                    <a:solidFill>
                      <a:schemeClr val="bg1"/>
                    </a:solidFill>
                    <a:latin typeface="微软雅黑" pitchFamily="34" charset="-122"/>
                    <a:ea typeface="微软雅黑" pitchFamily="34" charset="-122"/>
                  </a:rPr>
                  <a:t>理解要点</a:t>
                </a:r>
                <a:endParaRPr lang="zh-CN" altLang="en-US" sz="2000" b="1" kern="1200" dirty="0">
                  <a:solidFill>
                    <a:schemeClr val="bg1"/>
                  </a:solidFill>
                  <a:latin typeface="微软雅黑" pitchFamily="34" charset="-122"/>
                  <a:ea typeface="微软雅黑" pitchFamily="34" charset="-122"/>
                </a:endParaRPr>
              </a:p>
            </p:txBody>
          </p:sp>
        </p:grpSp>
      </p:grpSp>
      <p:graphicFrame>
        <p:nvGraphicFramePr>
          <p:cNvPr id="3" name="图示 2"/>
          <p:cNvGraphicFramePr/>
          <p:nvPr/>
        </p:nvGraphicFramePr>
        <p:xfrm>
          <a:off x="928160" y="2572059"/>
          <a:ext cx="7748295" cy="2445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理解要点和操作要点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6" name="Text Box 6"/>
          <p:cNvSpPr txBox="1">
            <a:spLocks noChangeArrowheads="1"/>
          </p:cNvSpPr>
          <p:nvPr/>
        </p:nvSpPr>
        <p:spPr bwMode="ltGray">
          <a:xfrm>
            <a:off x="739830" y="1345332"/>
            <a:ext cx="7345688" cy="2677656"/>
          </a:xfrm>
          <a:prstGeom prst="rect">
            <a:avLst/>
          </a:prstGeom>
          <a:noFill/>
          <a:ln w="25400" algn="ctr">
            <a:noFill/>
            <a:miter lim="800000"/>
          </a:ln>
        </p:spPr>
        <p:txBody>
          <a:bodyPr lIns="0" tIns="0" rIns="0" bIns="0">
            <a:spAutoFit/>
          </a:bodyPr>
          <a:lstStyle/>
          <a:p>
            <a:pPr>
              <a:spcAft>
                <a:spcPts val="1200"/>
              </a:spcAft>
            </a:pPr>
            <a:r>
              <a:rPr lang="zh-CN" altLang="en-US" sz="2000" b="1" dirty="0">
                <a:solidFill>
                  <a:srgbClr val="D24132"/>
                </a:solidFill>
                <a:latin typeface="微软雅黑" pitchFamily="34" charset="-122"/>
                <a:ea typeface="微软雅黑" pitchFamily="34" charset="-122"/>
              </a:rPr>
              <a:t>企业应制定环境因素管理标准，包括下列要求：</a:t>
            </a:r>
            <a:endParaRPr lang="en-US" altLang="zh-CN" sz="2000" b="1" dirty="0">
              <a:solidFill>
                <a:srgbClr val="D24132"/>
              </a:solidFill>
              <a:latin typeface="微软雅黑" pitchFamily="34" charset="-122"/>
              <a:ea typeface="微软雅黑" pitchFamily="34" charset="-122"/>
            </a:endParaRPr>
          </a:p>
          <a:p>
            <a:pPr marL="342900" indent="-342900">
              <a:lnSpc>
                <a:spcPct val="150000"/>
              </a:lnSpc>
              <a:buClr>
                <a:srgbClr val="B43500"/>
              </a:buClr>
              <a:buFont typeface="Wingdings" charset="2"/>
              <a:buChar char="p"/>
            </a:pPr>
            <a:r>
              <a:rPr lang="zh-CN" altLang="en-US" sz="2400" b="1" dirty="0">
                <a:solidFill>
                  <a:srgbClr val="686868"/>
                </a:solidFill>
                <a:latin typeface="微软雅黑" pitchFamily="34" charset="-122"/>
                <a:ea typeface="微软雅黑" pitchFamily="34" charset="-122"/>
              </a:rPr>
              <a:t>环境保护管理人员的匹配及资质</a:t>
            </a:r>
            <a:endParaRPr lang="en-US" altLang="zh-CN" sz="2400" b="1" dirty="0">
              <a:solidFill>
                <a:srgbClr val="686868"/>
              </a:solidFill>
              <a:latin typeface="微软雅黑" pitchFamily="34" charset="-122"/>
              <a:ea typeface="微软雅黑" pitchFamily="34" charset="-122"/>
            </a:endParaRPr>
          </a:p>
          <a:p>
            <a:pPr marL="342900" indent="-342900">
              <a:lnSpc>
                <a:spcPct val="150000"/>
              </a:lnSpc>
              <a:buClr>
                <a:srgbClr val="B43500"/>
              </a:buClr>
              <a:buFont typeface="Wingdings" charset="2"/>
              <a:buChar char="p"/>
            </a:pPr>
            <a:r>
              <a:rPr lang="zh-CN" altLang="en-US" sz="2400" b="1" dirty="0">
                <a:solidFill>
                  <a:srgbClr val="686868"/>
                </a:solidFill>
                <a:latin typeface="微软雅黑" pitchFamily="34" charset="-122"/>
                <a:ea typeface="微软雅黑" pitchFamily="34" charset="-122"/>
              </a:rPr>
              <a:t>环境风险评估要求</a:t>
            </a:r>
            <a:endParaRPr lang="en-US" altLang="zh-CN" sz="2400" b="1" dirty="0">
              <a:solidFill>
                <a:srgbClr val="686868"/>
              </a:solidFill>
              <a:latin typeface="微软雅黑" pitchFamily="34" charset="-122"/>
              <a:ea typeface="微软雅黑" pitchFamily="34" charset="-122"/>
            </a:endParaRPr>
          </a:p>
          <a:p>
            <a:pPr marL="342900" indent="-342900">
              <a:lnSpc>
                <a:spcPct val="150000"/>
              </a:lnSpc>
              <a:buClr>
                <a:srgbClr val="B43500"/>
              </a:buClr>
              <a:buFont typeface="Wingdings" charset="2"/>
              <a:buChar char="p"/>
            </a:pPr>
            <a:r>
              <a:rPr lang="zh-CN" altLang="en-US" sz="2400" b="1" dirty="0">
                <a:solidFill>
                  <a:srgbClr val="686868"/>
                </a:solidFill>
                <a:latin typeface="微软雅黑" pitchFamily="34" charset="-122"/>
                <a:ea typeface="微软雅黑" pitchFamily="34" charset="-122"/>
              </a:rPr>
              <a:t>环境因素监测要求</a:t>
            </a:r>
            <a:endParaRPr lang="en-US" altLang="zh-CN" sz="2400" b="1" dirty="0">
              <a:solidFill>
                <a:srgbClr val="686868"/>
              </a:solidFill>
              <a:latin typeface="微软雅黑" pitchFamily="34" charset="-122"/>
              <a:ea typeface="微软雅黑" pitchFamily="34" charset="-122"/>
            </a:endParaRPr>
          </a:p>
          <a:p>
            <a:pPr marL="342900" indent="-342900">
              <a:lnSpc>
                <a:spcPct val="150000"/>
              </a:lnSpc>
              <a:buClr>
                <a:srgbClr val="B43500"/>
              </a:buClr>
              <a:buFont typeface="Wingdings" charset="2"/>
              <a:buChar char="p"/>
            </a:pPr>
            <a:r>
              <a:rPr lang="zh-CN" altLang="en-US" sz="2400" b="1" dirty="0">
                <a:solidFill>
                  <a:srgbClr val="686868"/>
                </a:solidFill>
                <a:latin typeface="微软雅黑" pitchFamily="34" charset="-122"/>
                <a:ea typeface="微软雅黑" pitchFamily="34" charset="-122"/>
              </a:rPr>
              <a:t>环境污染的预防和控制</a:t>
            </a:r>
          </a:p>
        </p:txBody>
      </p:sp>
      <p:sp>
        <p:nvSpPr>
          <p:cNvPr id="4"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环境因素管理要求</a:t>
            </a:r>
          </a:p>
        </p:txBody>
      </p:sp>
      <p:sp>
        <p:nvSpPr>
          <p:cNvPr id="5"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环境管理</a:t>
            </a:r>
            <a:endParaRPr lang="en-US" altLang="zh-CN" sz="2400" dirty="0">
              <a:solidFill>
                <a:srgbClr val="C00000"/>
              </a:solidFill>
              <a:latin typeface="微软雅黑" pitchFamily="34" charset="-122"/>
              <a:ea typeface="微软雅黑" pitchFamily="34" charset="-122"/>
            </a:endParaRPr>
          </a:p>
        </p:txBody>
      </p:sp>
      <p:pic>
        <p:nvPicPr>
          <p:cNvPr id="2" name="图片 1"/>
          <p:cNvPicPr>
            <a:picLocks noChangeAspect="1"/>
          </p:cNvPicPr>
          <p:nvPr/>
        </p:nvPicPr>
        <p:blipFill>
          <a:blip r:embed="rId3" cstate="print">
            <a:clrChange>
              <a:clrFrom>
                <a:srgbClr val="FBFAE5"/>
              </a:clrFrom>
              <a:clrTo>
                <a:srgbClr val="FBFAE5">
                  <a:alpha val="0"/>
                </a:srgbClr>
              </a:clrTo>
            </a:clrChange>
            <a:extLst>
              <a:ext uri="{28A0092B-C50C-407E-A947-70E740481C1C}">
                <a14:useLocalDpi xmlns:a14="http://schemas.microsoft.com/office/drawing/2010/main" val="0"/>
              </a:ext>
            </a:extLst>
          </a:blip>
          <a:stretch>
            <a:fillRect/>
          </a:stretch>
        </p:blipFill>
        <p:spPr>
          <a:xfrm>
            <a:off x="4860032" y="1489348"/>
            <a:ext cx="4768827" cy="362349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环境管理</a:t>
            </a:r>
            <a:endParaRPr lang="en-US" altLang="zh-CN" sz="2400" dirty="0">
              <a:solidFill>
                <a:srgbClr val="C00000"/>
              </a:solidFill>
              <a:latin typeface="微软雅黑" pitchFamily="34" charset="-122"/>
              <a:ea typeface="微软雅黑" pitchFamily="34" charset="-122"/>
            </a:endParaRPr>
          </a:p>
        </p:txBody>
      </p:sp>
      <p:sp>
        <p:nvSpPr>
          <p:cNvPr id="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环境因素管理要求</a:t>
            </a:r>
          </a:p>
        </p:txBody>
      </p:sp>
      <p:sp>
        <p:nvSpPr>
          <p:cNvPr id="6" name="矩形 5"/>
          <p:cNvSpPr/>
          <p:nvPr/>
        </p:nvSpPr>
        <p:spPr>
          <a:xfrm>
            <a:off x="4572000" y="1596196"/>
            <a:ext cx="3465568" cy="1477328"/>
          </a:xfrm>
          <a:prstGeom prst="rect">
            <a:avLst/>
          </a:prstGeom>
        </p:spPr>
        <p:txBody>
          <a:bodyPr wrap="square">
            <a:spAutoFit/>
          </a:bodyPr>
          <a:lstStyle/>
          <a:p>
            <a:pPr indent="457200">
              <a:lnSpc>
                <a:spcPct val="150000"/>
              </a:lnSpc>
            </a:pPr>
            <a:r>
              <a:rPr lang="zh-CN" altLang="en-US" sz="2000" b="1" dirty="0">
                <a:solidFill>
                  <a:srgbClr val="D24132"/>
                </a:solidFill>
                <a:latin typeface="微软雅黑" pitchFamily="34" charset="-122"/>
                <a:ea typeface="微软雅黑" pitchFamily="34" charset="-122"/>
              </a:rPr>
              <a:t>每年应根据环境风险评估</a:t>
            </a:r>
            <a:r>
              <a:rPr lang="en-US" altLang="zh-CN" sz="2000" b="1" dirty="0">
                <a:solidFill>
                  <a:srgbClr val="D24132"/>
                </a:solidFill>
                <a:latin typeface="微软雅黑" pitchFamily="34" charset="-122"/>
                <a:ea typeface="微软雅黑" pitchFamily="34" charset="-122"/>
              </a:rPr>
              <a:t>/</a:t>
            </a:r>
            <a:r>
              <a:rPr lang="zh-CN" altLang="en-US" sz="2000" b="1" dirty="0">
                <a:solidFill>
                  <a:srgbClr val="D24132"/>
                </a:solidFill>
                <a:latin typeface="微软雅黑" pitchFamily="34" charset="-122"/>
                <a:ea typeface="微软雅黑" pitchFamily="34" charset="-122"/>
              </a:rPr>
              <a:t>回顾的结果制订控制计划，并定期监测控制效果。 </a:t>
            </a:r>
          </a:p>
        </p:txBody>
      </p:sp>
      <p:sp>
        <p:nvSpPr>
          <p:cNvPr id="7" name="矩形 6"/>
          <p:cNvSpPr/>
          <p:nvPr/>
        </p:nvSpPr>
        <p:spPr>
          <a:xfrm>
            <a:off x="1072218" y="3433564"/>
            <a:ext cx="3155488" cy="1477328"/>
          </a:xfrm>
          <a:prstGeom prst="rect">
            <a:avLst/>
          </a:prstGeom>
        </p:spPr>
        <p:txBody>
          <a:bodyPr wrap="square">
            <a:spAutoFit/>
          </a:bodyPr>
          <a:lstStyle/>
          <a:p>
            <a:pPr indent="457200">
              <a:lnSpc>
                <a:spcPct val="150000"/>
              </a:lnSpc>
            </a:pPr>
            <a:r>
              <a:rPr lang="zh-CN" altLang="en-US" sz="2000" b="1" dirty="0">
                <a:solidFill>
                  <a:srgbClr val="D24132"/>
                </a:solidFill>
                <a:latin typeface="微软雅黑" pitchFamily="34" charset="-122"/>
                <a:ea typeface="微软雅黑" pitchFamily="34" charset="-122"/>
              </a:rPr>
              <a:t>开展环境保护知识宣传、教育及培训工作，提高员工环境保护的意识。 </a:t>
            </a:r>
          </a:p>
        </p:txBody>
      </p:sp>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t="8406" r="-1335"/>
          <a:stretch>
            <a:fillRect/>
          </a:stretch>
        </p:blipFill>
        <p:spPr>
          <a:xfrm>
            <a:off x="1043608" y="1244496"/>
            <a:ext cx="3184098" cy="2158507"/>
          </a:xfrm>
          <a:prstGeom prst="rect">
            <a:avLst/>
          </a:prstGeom>
        </p:spPr>
      </p:pic>
      <p:pic>
        <p:nvPicPr>
          <p:cNvPr id="9" name="图片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08111" y="2983390"/>
            <a:ext cx="3809862" cy="252720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2914" name="Group 2"/>
          <p:cNvGrpSpPr/>
          <p:nvPr/>
        </p:nvGrpSpPr>
        <p:grpSpPr bwMode="auto">
          <a:xfrm>
            <a:off x="1907084" y="1529991"/>
            <a:ext cx="6697364" cy="1500188"/>
            <a:chOff x="1111" y="980"/>
            <a:chExt cx="3946" cy="1134"/>
          </a:xfrm>
        </p:grpSpPr>
        <p:sp>
          <p:nvSpPr>
            <p:cNvPr id="2" name="折角形 17"/>
            <p:cNvSpPr>
              <a:spLocks noChangeArrowheads="1"/>
            </p:cNvSpPr>
            <p:nvPr/>
          </p:nvSpPr>
          <p:spPr bwMode="auto">
            <a:xfrm>
              <a:off x="1111" y="980"/>
              <a:ext cx="3810" cy="1134"/>
            </a:xfrm>
            <a:prstGeom prst="foldedCorner">
              <a:avLst>
                <a:gd name="adj" fmla="val 16667"/>
              </a:avLst>
            </a:prstGeom>
            <a:solidFill>
              <a:srgbClr val="D24132">
                <a:alpha val="50000"/>
              </a:srgbClr>
            </a:solidFill>
            <a:ln w="9525" algn="ctr">
              <a:solidFill>
                <a:schemeClr val="bg1"/>
              </a:solidFill>
              <a:round/>
            </a:ln>
            <a:effectLst>
              <a:outerShdw dist="20000" dir="5400000" rotWithShape="0">
                <a:srgbClr val="000000">
                  <a:alpha val="37999"/>
                </a:srgbClr>
              </a:outerShdw>
            </a:effectLst>
          </p:spPr>
          <p:txBody>
            <a:bodyPr anchor="ctr"/>
            <a:lstStyle/>
            <a:p>
              <a:pPr algn="ctr">
                <a:defRPr/>
              </a:pPr>
              <a:endParaRPr lang="zh-CN" altLang="en-US" sz="1500" dirty="0">
                <a:solidFill>
                  <a:schemeClr val="dk1"/>
                </a:solidFill>
                <a:latin typeface="微软雅黑" pitchFamily="34" charset="-122"/>
                <a:ea typeface="微软雅黑" pitchFamily="34" charset="-122"/>
              </a:endParaRPr>
            </a:p>
          </p:txBody>
        </p:sp>
        <p:sp>
          <p:nvSpPr>
            <p:cNvPr id="422916" name="Rectangle 4"/>
            <p:cNvSpPr>
              <a:spLocks noChangeArrowheads="1"/>
            </p:cNvSpPr>
            <p:nvPr/>
          </p:nvSpPr>
          <p:spPr bwMode="auto">
            <a:xfrm>
              <a:off x="1292" y="1058"/>
              <a:ext cx="3765" cy="1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2500"/>
                </a:lnSpc>
                <a:spcBef>
                  <a:spcPct val="0"/>
                </a:spcBef>
              </a:pPr>
              <a:r>
                <a:rPr lang="zh-CN" altLang="en-US" sz="1500" b="1" dirty="0">
                  <a:solidFill>
                    <a:schemeClr val="tx1">
                      <a:lumMod val="75000"/>
                      <a:lumOff val="25000"/>
                    </a:schemeClr>
                  </a:solidFill>
                  <a:latin typeface="微软雅黑" pitchFamily="34" charset="-122"/>
                  <a:ea typeface="微软雅黑" pitchFamily="34" charset="-122"/>
                </a:rPr>
                <a:t>有此必要，因为以文字记载的政策声明可：</a:t>
              </a:r>
              <a:endParaRPr lang="en-US" altLang="zh-CN" sz="1500" b="1" dirty="0">
                <a:solidFill>
                  <a:schemeClr val="tx1">
                    <a:lumMod val="75000"/>
                    <a:lumOff val="25000"/>
                  </a:schemeClr>
                </a:solidFill>
                <a:latin typeface="微软雅黑" pitchFamily="34" charset="-122"/>
                <a:ea typeface="微软雅黑" pitchFamily="34" charset="-122"/>
              </a:endParaRPr>
            </a:p>
            <a:p>
              <a:pPr>
                <a:lnSpc>
                  <a:spcPts val="2500"/>
                </a:lnSpc>
                <a:spcBef>
                  <a:spcPct val="0"/>
                </a:spcBef>
              </a:pPr>
              <a:r>
                <a:rPr lang="zh-CN" altLang="en-US" sz="1500" b="1" dirty="0">
                  <a:solidFill>
                    <a:schemeClr val="tx1">
                      <a:lumMod val="75000"/>
                      <a:lumOff val="25000"/>
                    </a:schemeClr>
                  </a:solidFill>
                  <a:latin typeface="微软雅黑" pitchFamily="34" charset="-122"/>
                  <a:ea typeface="微软雅黑" pitchFamily="34" charset="-122"/>
                </a:rPr>
                <a:t>显示机构对改善其环保表现的承诺</a:t>
              </a:r>
              <a:r>
                <a:rPr lang="en-US" altLang="zh-CN" sz="1500" b="1" dirty="0">
                  <a:solidFill>
                    <a:schemeClr val="tx1">
                      <a:lumMod val="75000"/>
                      <a:lumOff val="25000"/>
                    </a:schemeClr>
                  </a:solidFill>
                  <a:latin typeface="微软雅黑" pitchFamily="34" charset="-122"/>
                  <a:ea typeface="微软雅黑" pitchFamily="34" charset="-122"/>
                </a:rPr>
                <a:t>;</a:t>
              </a:r>
            </a:p>
            <a:p>
              <a:pPr>
                <a:lnSpc>
                  <a:spcPts val="2500"/>
                </a:lnSpc>
                <a:spcBef>
                  <a:spcPct val="0"/>
                </a:spcBef>
              </a:pPr>
              <a:r>
                <a:rPr lang="zh-CN" altLang="en-US" sz="1500" b="1" dirty="0">
                  <a:solidFill>
                    <a:schemeClr val="tx1">
                      <a:lumMod val="75000"/>
                      <a:lumOff val="25000"/>
                    </a:schemeClr>
                  </a:solidFill>
                  <a:latin typeface="微软雅黑" pitchFamily="34" charset="-122"/>
                  <a:ea typeface="微软雅黑" pitchFamily="34" charset="-122"/>
                </a:rPr>
                <a:t>将机构对环保的使命、理想及信念向职员及其他有关团体表达</a:t>
              </a:r>
              <a:r>
                <a:rPr lang="en-US" altLang="zh-CN" sz="1500" b="1" dirty="0">
                  <a:solidFill>
                    <a:schemeClr val="tx1">
                      <a:lumMod val="75000"/>
                      <a:lumOff val="25000"/>
                    </a:schemeClr>
                  </a:solidFill>
                  <a:latin typeface="微软雅黑" pitchFamily="34" charset="-122"/>
                  <a:ea typeface="微软雅黑" pitchFamily="34" charset="-122"/>
                </a:rPr>
                <a:t>;</a:t>
              </a:r>
              <a:endParaRPr lang="zh-CN" altLang="en-US" sz="1500" b="1" dirty="0">
                <a:solidFill>
                  <a:schemeClr val="tx1">
                    <a:lumMod val="75000"/>
                    <a:lumOff val="25000"/>
                  </a:schemeClr>
                </a:solidFill>
                <a:latin typeface="微软雅黑" pitchFamily="34" charset="-122"/>
                <a:ea typeface="微软雅黑" pitchFamily="34" charset="-122"/>
              </a:endParaRPr>
            </a:p>
            <a:p>
              <a:pPr>
                <a:lnSpc>
                  <a:spcPts val="2500"/>
                </a:lnSpc>
                <a:spcBef>
                  <a:spcPct val="0"/>
                </a:spcBef>
              </a:pPr>
              <a:r>
                <a:rPr lang="zh-CN" altLang="en-US" sz="1500" b="1" dirty="0">
                  <a:solidFill>
                    <a:schemeClr val="tx1">
                      <a:lumMod val="75000"/>
                      <a:lumOff val="25000"/>
                    </a:schemeClr>
                  </a:solidFill>
                  <a:latin typeface="微软雅黑" pitchFamily="34" charset="-122"/>
                  <a:ea typeface="微软雅黑" pitchFamily="34" charset="-122"/>
                </a:rPr>
                <a:t>提供一个规范，为机构的环境改善工作作出提引。</a:t>
              </a:r>
              <a:endParaRPr lang="en-US" altLang="zh-CN" sz="1500" dirty="0">
                <a:solidFill>
                  <a:schemeClr val="tx1">
                    <a:lumMod val="75000"/>
                    <a:lumOff val="25000"/>
                  </a:schemeClr>
                </a:solidFill>
                <a:latin typeface="微软雅黑" pitchFamily="34" charset="-122"/>
                <a:ea typeface="微软雅黑" pitchFamily="34" charset="-122"/>
              </a:endParaRPr>
            </a:p>
          </p:txBody>
        </p:sp>
      </p:grpSp>
      <p:sp>
        <p:nvSpPr>
          <p:cNvPr id="14" name="圆角矩形标注 13"/>
          <p:cNvSpPr>
            <a:spLocks noChangeArrowheads="1"/>
          </p:cNvSpPr>
          <p:nvPr/>
        </p:nvSpPr>
        <p:spPr bwMode="auto">
          <a:xfrm>
            <a:off x="827584" y="1231011"/>
            <a:ext cx="1235604" cy="894292"/>
          </a:xfrm>
          <a:prstGeom prst="wedgeRoundRectCallout">
            <a:avLst>
              <a:gd name="adj1" fmla="val -20880"/>
              <a:gd name="adj2" fmla="val 62574"/>
              <a:gd name="adj3" fmla="val 16667"/>
            </a:avLst>
          </a:prstGeom>
          <a:solidFill>
            <a:srgbClr val="D24132"/>
          </a:solidFill>
          <a:ln w="9525" algn="ctr">
            <a:solidFill>
              <a:schemeClr val="bg1"/>
            </a:solidFill>
            <a:miter lim="800000"/>
          </a:ln>
          <a:effectLst>
            <a:outerShdw dist="23000" dir="5400000" rotWithShape="0">
              <a:srgbClr val="000000">
                <a:alpha val="34999"/>
              </a:srgbClr>
            </a:outerShdw>
          </a:effectLst>
        </p:spPr>
        <p:txBody>
          <a:bodyPr anchor="ctr"/>
          <a:lstStyle>
            <a:lvl1pPr eaLnBrk="0" hangingPunct="0">
              <a:spcBef>
                <a:spcPct val="0"/>
              </a:spcBef>
              <a:buClr>
                <a:schemeClr val="hlink"/>
              </a:buClr>
              <a:defRPr>
                <a:solidFill>
                  <a:schemeClr val="tx1"/>
                </a:solidFill>
                <a:latin typeface="Arial" charset="0"/>
                <a:ea typeface="宋体" charset="-122"/>
              </a:defRPr>
            </a:lvl1pPr>
            <a:lvl2pPr marL="742950" indent="-285750" eaLnBrk="0" hangingPunct="0">
              <a:spcBef>
                <a:spcPct val="0"/>
              </a:spcBef>
              <a:buClr>
                <a:schemeClr val="hlink"/>
              </a:buClr>
              <a:defRPr>
                <a:solidFill>
                  <a:schemeClr val="tx1"/>
                </a:solidFill>
                <a:latin typeface="Arial" charset="0"/>
                <a:ea typeface="宋体" charset="-122"/>
              </a:defRPr>
            </a:lvl2pPr>
            <a:lvl3pPr marL="1143000" indent="-228600" eaLnBrk="0" hangingPunct="0">
              <a:spcBef>
                <a:spcPct val="0"/>
              </a:spcBef>
              <a:buClr>
                <a:schemeClr val="hlink"/>
              </a:buClr>
              <a:defRPr>
                <a:solidFill>
                  <a:schemeClr val="tx1"/>
                </a:solidFill>
                <a:latin typeface="Arial" charset="0"/>
                <a:ea typeface="宋体" charset="-122"/>
              </a:defRPr>
            </a:lvl3pPr>
            <a:lvl4pPr marL="1600200" indent="-228600" eaLnBrk="0" hangingPunct="0">
              <a:spcBef>
                <a:spcPct val="0"/>
              </a:spcBef>
              <a:buClr>
                <a:schemeClr val="hlink"/>
              </a:buClr>
              <a:defRPr>
                <a:solidFill>
                  <a:schemeClr val="tx1"/>
                </a:solidFill>
                <a:latin typeface="Arial" charset="0"/>
                <a:ea typeface="宋体" charset="-122"/>
              </a:defRPr>
            </a:lvl4pPr>
            <a:lvl5pPr marL="2057400" indent="-228600" eaLnBrk="0" hangingPunct="0">
              <a:spcBef>
                <a:spcPct val="0"/>
              </a:spcBef>
              <a:buClr>
                <a:schemeClr val="hlink"/>
              </a:buClr>
              <a:defRPr>
                <a:solidFill>
                  <a:schemeClr val="tx1"/>
                </a:solidFill>
                <a:latin typeface="Arial" charset="0"/>
                <a:ea typeface="宋体" charset="-122"/>
              </a:defRPr>
            </a:lvl5pPr>
            <a:lvl6pPr marL="25146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6pPr>
            <a:lvl7pPr marL="29718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7pPr>
            <a:lvl8pPr marL="34290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8pPr>
            <a:lvl9pPr marL="38862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9pPr>
          </a:lstStyle>
          <a:p>
            <a:pPr algn="ctr" eaLnBrk="1" hangingPunct="1">
              <a:buClrTx/>
              <a:buFontTx/>
              <a:buNone/>
            </a:pPr>
            <a:r>
              <a:rPr lang="zh-CN" altLang="en-US" sz="1500" b="1" dirty="0">
                <a:solidFill>
                  <a:schemeClr val="bg1"/>
                </a:solidFill>
                <a:latin typeface="微软雅黑" pitchFamily="34" charset="-122"/>
                <a:ea typeface="微软雅黑" pitchFamily="34" charset="-122"/>
              </a:rPr>
              <a:t>为何需要界定环保政策</a:t>
            </a:r>
          </a:p>
        </p:txBody>
      </p:sp>
      <p:grpSp>
        <p:nvGrpSpPr>
          <p:cNvPr id="422918" name="Group 6"/>
          <p:cNvGrpSpPr/>
          <p:nvPr/>
        </p:nvGrpSpPr>
        <p:grpSpPr bwMode="auto">
          <a:xfrm>
            <a:off x="1907084" y="3511720"/>
            <a:ext cx="6697364" cy="1591469"/>
            <a:chOff x="1111" y="2478"/>
            <a:chExt cx="4037" cy="1203"/>
          </a:xfrm>
        </p:grpSpPr>
        <p:sp>
          <p:nvSpPr>
            <p:cNvPr id="18" name="折角形 17"/>
            <p:cNvSpPr/>
            <p:nvPr/>
          </p:nvSpPr>
          <p:spPr>
            <a:xfrm>
              <a:off x="1111" y="2478"/>
              <a:ext cx="3901" cy="1203"/>
            </a:xfrm>
            <a:prstGeom prst="foldedCorner">
              <a:avLst/>
            </a:prstGeom>
            <a:solidFill>
              <a:srgbClr val="F09C2A">
                <a:alpha val="50000"/>
              </a:srgbClr>
            </a:solidFill>
            <a:ln>
              <a:solidFill>
                <a:schemeClr val="bg1"/>
              </a:solid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sz="1500" dirty="0">
                <a:latin typeface="微软雅黑" pitchFamily="34" charset="-122"/>
                <a:ea typeface="微软雅黑" pitchFamily="34" charset="-122"/>
              </a:endParaRPr>
            </a:p>
          </p:txBody>
        </p:sp>
        <p:sp>
          <p:nvSpPr>
            <p:cNvPr id="422920" name="Rectangle 8"/>
            <p:cNvSpPr>
              <a:spLocks noChangeArrowheads="1"/>
            </p:cNvSpPr>
            <p:nvPr/>
          </p:nvSpPr>
          <p:spPr bwMode="auto">
            <a:xfrm>
              <a:off x="1296" y="2523"/>
              <a:ext cx="3852" cy="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0"/>
                </a:spcBef>
              </a:pPr>
              <a:r>
                <a:rPr lang="zh-CN" altLang="en-US" sz="1500" b="1" dirty="0">
                  <a:solidFill>
                    <a:schemeClr val="tx1">
                      <a:lumMod val="75000"/>
                      <a:lumOff val="25000"/>
                    </a:schemeClr>
                  </a:solidFill>
                  <a:latin typeface="微软雅黑" pitchFamily="34" charset="-122"/>
                  <a:ea typeface="微软雅黑" pitchFamily="34" charset="-122"/>
                </a:rPr>
                <a:t>把环保政策转化为更具体、更实在及可以量度的基础，以便执行；</a:t>
              </a:r>
            </a:p>
            <a:p>
              <a:pPr>
                <a:lnSpc>
                  <a:spcPct val="150000"/>
                </a:lnSpc>
                <a:spcBef>
                  <a:spcPct val="0"/>
                </a:spcBef>
              </a:pPr>
              <a:r>
                <a:rPr lang="zh-CN" altLang="en-US" sz="1500" b="1" dirty="0">
                  <a:solidFill>
                    <a:schemeClr val="tx1">
                      <a:lumMod val="75000"/>
                      <a:lumOff val="25000"/>
                    </a:schemeClr>
                  </a:solidFill>
                  <a:latin typeface="微软雅黑" pitchFamily="34" charset="-122"/>
                  <a:ea typeface="微软雅黑" pitchFamily="34" charset="-122"/>
                </a:rPr>
                <a:t>提供表现衡量指标，指引机构集中注意力于规划及制订环保方案；</a:t>
              </a:r>
            </a:p>
            <a:p>
              <a:pPr>
                <a:lnSpc>
                  <a:spcPct val="150000"/>
                </a:lnSpc>
                <a:spcBef>
                  <a:spcPct val="0"/>
                </a:spcBef>
              </a:pPr>
              <a:r>
                <a:rPr lang="zh-CN" altLang="en-US" sz="1500" b="1" dirty="0">
                  <a:solidFill>
                    <a:schemeClr val="tx1">
                      <a:lumMod val="75000"/>
                      <a:lumOff val="25000"/>
                    </a:schemeClr>
                  </a:solidFill>
                  <a:latin typeface="微软雅黑" pitchFamily="34" charset="-122"/>
                  <a:ea typeface="微软雅黑" pitchFamily="34" charset="-122"/>
                </a:rPr>
                <a:t>提供量度环保方案进度及成功程度的基准；</a:t>
              </a:r>
            </a:p>
            <a:p>
              <a:pPr>
                <a:lnSpc>
                  <a:spcPct val="150000"/>
                </a:lnSpc>
                <a:spcBef>
                  <a:spcPct val="0"/>
                </a:spcBef>
              </a:pPr>
              <a:r>
                <a:rPr lang="zh-CN" altLang="en-US" sz="1500" b="1" dirty="0">
                  <a:solidFill>
                    <a:schemeClr val="tx1">
                      <a:lumMod val="75000"/>
                      <a:lumOff val="25000"/>
                    </a:schemeClr>
                  </a:solidFill>
                  <a:latin typeface="微软雅黑" pitchFamily="34" charset="-122"/>
                  <a:ea typeface="微软雅黑" pitchFamily="34" charset="-122"/>
                </a:rPr>
                <a:t>提供对外及在内部报告成绩的基础。</a:t>
              </a:r>
            </a:p>
          </p:txBody>
        </p:sp>
      </p:grpSp>
      <p:sp>
        <p:nvSpPr>
          <p:cNvPr id="3" name="圆角矩形标注 13"/>
          <p:cNvSpPr>
            <a:spLocks noChangeArrowheads="1"/>
          </p:cNvSpPr>
          <p:nvPr/>
        </p:nvSpPr>
        <p:spPr bwMode="auto">
          <a:xfrm>
            <a:off x="827584" y="3151886"/>
            <a:ext cx="1235604" cy="894292"/>
          </a:xfrm>
          <a:prstGeom prst="wedgeRoundRectCallout">
            <a:avLst>
              <a:gd name="adj1" fmla="val -20880"/>
              <a:gd name="adj2" fmla="val 62574"/>
              <a:gd name="adj3" fmla="val 16667"/>
            </a:avLst>
          </a:prstGeom>
          <a:solidFill>
            <a:srgbClr val="F09C2A"/>
          </a:solidFill>
          <a:ln w="9525" algn="ctr">
            <a:solidFill>
              <a:schemeClr val="bg1"/>
            </a:solidFill>
            <a:miter lim="800000"/>
          </a:ln>
          <a:effectLst>
            <a:outerShdw dist="23000" dir="5400000" rotWithShape="0">
              <a:srgbClr val="000000">
                <a:alpha val="34999"/>
              </a:srgbClr>
            </a:outerShdw>
          </a:effectLst>
        </p:spPr>
        <p:txBody>
          <a:bodyPr anchor="ctr"/>
          <a:lstStyle>
            <a:lvl1pPr eaLnBrk="0" hangingPunct="0">
              <a:spcBef>
                <a:spcPct val="0"/>
              </a:spcBef>
              <a:buClr>
                <a:schemeClr val="hlink"/>
              </a:buClr>
              <a:defRPr>
                <a:solidFill>
                  <a:schemeClr val="tx1"/>
                </a:solidFill>
                <a:latin typeface="Arial" charset="0"/>
                <a:ea typeface="宋体" charset="-122"/>
              </a:defRPr>
            </a:lvl1pPr>
            <a:lvl2pPr marL="742950" indent="-285750" eaLnBrk="0" hangingPunct="0">
              <a:spcBef>
                <a:spcPct val="0"/>
              </a:spcBef>
              <a:buClr>
                <a:schemeClr val="hlink"/>
              </a:buClr>
              <a:defRPr>
                <a:solidFill>
                  <a:schemeClr val="tx1"/>
                </a:solidFill>
                <a:latin typeface="Arial" charset="0"/>
                <a:ea typeface="宋体" charset="-122"/>
              </a:defRPr>
            </a:lvl2pPr>
            <a:lvl3pPr marL="1143000" indent="-228600" eaLnBrk="0" hangingPunct="0">
              <a:spcBef>
                <a:spcPct val="0"/>
              </a:spcBef>
              <a:buClr>
                <a:schemeClr val="hlink"/>
              </a:buClr>
              <a:defRPr>
                <a:solidFill>
                  <a:schemeClr val="tx1"/>
                </a:solidFill>
                <a:latin typeface="Arial" charset="0"/>
                <a:ea typeface="宋体" charset="-122"/>
              </a:defRPr>
            </a:lvl3pPr>
            <a:lvl4pPr marL="1600200" indent="-228600" eaLnBrk="0" hangingPunct="0">
              <a:spcBef>
                <a:spcPct val="0"/>
              </a:spcBef>
              <a:buClr>
                <a:schemeClr val="hlink"/>
              </a:buClr>
              <a:defRPr>
                <a:solidFill>
                  <a:schemeClr val="tx1"/>
                </a:solidFill>
                <a:latin typeface="Arial" charset="0"/>
                <a:ea typeface="宋体" charset="-122"/>
              </a:defRPr>
            </a:lvl4pPr>
            <a:lvl5pPr marL="2057400" indent="-228600" eaLnBrk="0" hangingPunct="0">
              <a:spcBef>
                <a:spcPct val="0"/>
              </a:spcBef>
              <a:buClr>
                <a:schemeClr val="hlink"/>
              </a:buClr>
              <a:defRPr>
                <a:solidFill>
                  <a:schemeClr val="tx1"/>
                </a:solidFill>
                <a:latin typeface="Arial" charset="0"/>
                <a:ea typeface="宋体" charset="-122"/>
              </a:defRPr>
            </a:lvl5pPr>
            <a:lvl6pPr marL="25146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6pPr>
            <a:lvl7pPr marL="29718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7pPr>
            <a:lvl8pPr marL="34290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8pPr>
            <a:lvl9pPr marL="38862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9pPr>
          </a:lstStyle>
          <a:p>
            <a:pPr algn="ctr" eaLnBrk="1" hangingPunct="1">
              <a:buClrTx/>
              <a:buFontTx/>
              <a:buNone/>
            </a:pPr>
            <a:r>
              <a:rPr lang="zh-CN" altLang="en-US" sz="1500" b="1" dirty="0">
                <a:solidFill>
                  <a:schemeClr val="bg1"/>
                </a:solidFill>
                <a:latin typeface="微软雅黑" pitchFamily="34" charset="-122"/>
                <a:ea typeface="微软雅黑" pitchFamily="34" charset="-122"/>
              </a:rPr>
              <a:t>为何必须设定环保目的及目标</a:t>
            </a:r>
          </a:p>
        </p:txBody>
      </p:sp>
      <p:sp>
        <p:nvSpPr>
          <p:cNvPr id="19"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环境管理</a:t>
            </a:r>
            <a:endParaRPr lang="en-US" altLang="zh-CN" sz="2400" dirty="0">
              <a:solidFill>
                <a:srgbClr val="C00000"/>
              </a:solidFill>
              <a:latin typeface="微软雅黑" pitchFamily="34" charset="-122"/>
              <a:ea typeface="微软雅黑" pitchFamily="34" charset="-122"/>
            </a:endParaRPr>
          </a:p>
        </p:txBody>
      </p:sp>
      <p:sp>
        <p:nvSpPr>
          <p:cNvPr id="20"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环境因素管理要求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5986" name="Group 2"/>
          <p:cNvGrpSpPr/>
          <p:nvPr/>
        </p:nvGrpSpPr>
        <p:grpSpPr bwMode="auto">
          <a:xfrm>
            <a:off x="1907084" y="1520843"/>
            <a:ext cx="6639025" cy="1568980"/>
            <a:chOff x="1111" y="980"/>
            <a:chExt cx="3946" cy="1186"/>
          </a:xfrm>
        </p:grpSpPr>
        <p:sp>
          <p:nvSpPr>
            <p:cNvPr id="2" name="折角形 17"/>
            <p:cNvSpPr>
              <a:spLocks noChangeArrowheads="1"/>
            </p:cNvSpPr>
            <p:nvPr/>
          </p:nvSpPr>
          <p:spPr bwMode="auto">
            <a:xfrm>
              <a:off x="1111" y="980"/>
              <a:ext cx="3898" cy="1134"/>
            </a:xfrm>
            <a:prstGeom prst="foldedCorner">
              <a:avLst>
                <a:gd name="adj" fmla="val 16667"/>
              </a:avLst>
            </a:prstGeom>
            <a:solidFill>
              <a:srgbClr val="189A80">
                <a:alpha val="50000"/>
              </a:srgbClr>
            </a:solidFill>
            <a:ln w="9525" algn="ctr">
              <a:solidFill>
                <a:schemeClr val="bg1"/>
              </a:solidFill>
              <a:round/>
            </a:ln>
            <a:effectLst>
              <a:outerShdw dist="20000" dir="5400000" rotWithShape="0">
                <a:srgbClr val="000000">
                  <a:alpha val="37999"/>
                </a:srgbClr>
              </a:outerShdw>
            </a:effectLst>
          </p:spPr>
          <p:txBody>
            <a:bodyPr anchor="ctr"/>
            <a:lstStyle/>
            <a:p>
              <a:pPr algn="ctr">
                <a:defRPr/>
              </a:pPr>
              <a:endParaRPr lang="zh-CN" altLang="en-US" sz="1500" dirty="0">
                <a:solidFill>
                  <a:schemeClr val="dk1"/>
                </a:solidFill>
                <a:latin typeface="微软雅黑" pitchFamily="34" charset="-122"/>
                <a:ea typeface="微软雅黑" pitchFamily="34" charset="-122"/>
              </a:endParaRPr>
            </a:p>
          </p:txBody>
        </p:sp>
        <p:sp>
          <p:nvSpPr>
            <p:cNvPr id="425988" name="Rectangle 4"/>
            <p:cNvSpPr>
              <a:spLocks noChangeArrowheads="1"/>
            </p:cNvSpPr>
            <p:nvPr/>
          </p:nvSpPr>
          <p:spPr bwMode="auto">
            <a:xfrm>
              <a:off x="1296" y="981"/>
              <a:ext cx="3761" cy="1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2300"/>
                </a:lnSpc>
                <a:spcBef>
                  <a:spcPct val="0"/>
                </a:spcBef>
              </a:pPr>
              <a:r>
                <a:rPr lang="zh-CN" altLang="en-US" sz="1500" b="1" dirty="0">
                  <a:solidFill>
                    <a:schemeClr val="tx1">
                      <a:lumMod val="75000"/>
                      <a:lumOff val="25000"/>
                    </a:schemeClr>
                  </a:solidFill>
                  <a:latin typeface="微软雅黑" pitchFamily="34" charset="-122"/>
                  <a:ea typeface="微软雅黑" pitchFamily="34" charset="-122"/>
                </a:rPr>
                <a:t>为求达致订明之目的及目标，用以确立下列详细项目的一系列行动计划：</a:t>
              </a:r>
            </a:p>
            <a:p>
              <a:pPr>
                <a:lnSpc>
                  <a:spcPts val="2300"/>
                </a:lnSpc>
                <a:spcBef>
                  <a:spcPct val="0"/>
                </a:spcBef>
              </a:pPr>
              <a:r>
                <a:rPr lang="en-US" altLang="zh-CN" sz="1500" b="1" dirty="0">
                  <a:solidFill>
                    <a:schemeClr val="tx1">
                      <a:lumMod val="75000"/>
                      <a:lumOff val="25000"/>
                    </a:schemeClr>
                  </a:solidFill>
                  <a:latin typeface="微软雅黑" pitchFamily="34" charset="-122"/>
                  <a:ea typeface="微软雅黑" pitchFamily="34" charset="-122"/>
                </a:rPr>
                <a:t>1.</a:t>
              </a:r>
              <a:r>
                <a:rPr lang="zh-CN" altLang="en-US" sz="1500" b="1" dirty="0">
                  <a:solidFill>
                    <a:schemeClr val="tx1">
                      <a:lumMod val="75000"/>
                      <a:lumOff val="25000"/>
                    </a:schemeClr>
                  </a:solidFill>
                  <a:latin typeface="微软雅黑" pitchFamily="34" charset="-122"/>
                  <a:ea typeface="微软雅黑" pitchFamily="34" charset="-122"/>
                </a:rPr>
                <a:t>明确的行动步骤</a:t>
              </a:r>
            </a:p>
            <a:p>
              <a:pPr>
                <a:lnSpc>
                  <a:spcPts val="2300"/>
                </a:lnSpc>
                <a:spcBef>
                  <a:spcPct val="0"/>
                </a:spcBef>
              </a:pPr>
              <a:r>
                <a:rPr lang="en-US" altLang="zh-CN" sz="1500" b="1" dirty="0">
                  <a:solidFill>
                    <a:schemeClr val="tx1">
                      <a:lumMod val="75000"/>
                      <a:lumOff val="25000"/>
                    </a:schemeClr>
                  </a:solidFill>
                  <a:latin typeface="微软雅黑" pitchFamily="34" charset="-122"/>
                  <a:ea typeface="微软雅黑" pitchFamily="34" charset="-122"/>
                </a:rPr>
                <a:t>2.</a:t>
              </a:r>
              <a:r>
                <a:rPr lang="zh-CN" altLang="en-US" sz="1500" b="1" dirty="0">
                  <a:solidFill>
                    <a:schemeClr val="tx1">
                      <a:lumMod val="75000"/>
                      <a:lumOff val="25000"/>
                    </a:schemeClr>
                  </a:solidFill>
                  <a:latin typeface="微软雅黑" pitchFamily="34" charset="-122"/>
                  <a:ea typeface="微软雅黑" pitchFamily="34" charset="-122"/>
                </a:rPr>
                <a:t>时间表</a:t>
              </a:r>
            </a:p>
            <a:p>
              <a:pPr>
                <a:lnSpc>
                  <a:spcPts val="2300"/>
                </a:lnSpc>
                <a:spcBef>
                  <a:spcPct val="0"/>
                </a:spcBef>
              </a:pPr>
              <a:r>
                <a:rPr lang="en-US" altLang="zh-CN" sz="1500" b="1" dirty="0">
                  <a:solidFill>
                    <a:schemeClr val="tx1">
                      <a:lumMod val="75000"/>
                      <a:lumOff val="25000"/>
                    </a:schemeClr>
                  </a:solidFill>
                  <a:latin typeface="微软雅黑" pitchFamily="34" charset="-122"/>
                  <a:ea typeface="微软雅黑" pitchFamily="34" charset="-122"/>
                </a:rPr>
                <a:t>3.</a:t>
              </a:r>
              <a:r>
                <a:rPr lang="zh-CN" altLang="en-US" sz="1500" b="1" dirty="0">
                  <a:solidFill>
                    <a:schemeClr val="tx1">
                      <a:lumMod val="75000"/>
                      <a:lumOff val="25000"/>
                    </a:schemeClr>
                  </a:solidFill>
                  <a:latin typeface="微软雅黑" pitchFamily="34" charset="-122"/>
                  <a:ea typeface="微软雅黑" pitchFamily="34" charset="-122"/>
                </a:rPr>
                <a:t>资源</a:t>
              </a:r>
              <a:r>
                <a:rPr lang="en-US" altLang="zh-CN" sz="1500" b="1" dirty="0">
                  <a:solidFill>
                    <a:schemeClr val="tx1">
                      <a:lumMod val="75000"/>
                      <a:lumOff val="25000"/>
                    </a:schemeClr>
                  </a:solidFill>
                  <a:latin typeface="微软雅黑" pitchFamily="34" charset="-122"/>
                  <a:ea typeface="微软雅黑" pitchFamily="34" charset="-122"/>
                </a:rPr>
                <a:t>(</a:t>
              </a:r>
              <a:r>
                <a:rPr lang="zh-CN" altLang="en-US" sz="1500" b="1" dirty="0">
                  <a:solidFill>
                    <a:schemeClr val="tx1">
                      <a:lumMod val="75000"/>
                      <a:lumOff val="25000"/>
                    </a:schemeClr>
                  </a:solidFill>
                  <a:latin typeface="微软雅黑" pitchFamily="34" charset="-122"/>
                  <a:ea typeface="微软雅黑" pitchFamily="34" charset="-122"/>
                </a:rPr>
                <a:t>科技、人力、财政</a:t>
              </a:r>
              <a:r>
                <a:rPr lang="en-US" altLang="zh-CN" sz="1500" b="1" dirty="0">
                  <a:solidFill>
                    <a:schemeClr val="tx1">
                      <a:lumMod val="75000"/>
                      <a:lumOff val="25000"/>
                    </a:schemeClr>
                  </a:solidFill>
                  <a:latin typeface="微软雅黑" pitchFamily="34" charset="-122"/>
                  <a:ea typeface="微软雅黑" pitchFamily="34" charset="-122"/>
                </a:rPr>
                <a:t>)</a:t>
              </a:r>
            </a:p>
            <a:p>
              <a:pPr>
                <a:lnSpc>
                  <a:spcPts val="2300"/>
                </a:lnSpc>
                <a:spcBef>
                  <a:spcPct val="0"/>
                </a:spcBef>
              </a:pPr>
              <a:r>
                <a:rPr lang="en-US" altLang="zh-CN" sz="1500" b="1" dirty="0">
                  <a:solidFill>
                    <a:schemeClr val="tx1">
                      <a:lumMod val="75000"/>
                      <a:lumOff val="25000"/>
                    </a:schemeClr>
                  </a:solidFill>
                  <a:latin typeface="微软雅黑" pitchFamily="34" charset="-122"/>
                  <a:ea typeface="微软雅黑" pitchFamily="34" charset="-122"/>
                </a:rPr>
                <a:t>4.</a:t>
              </a:r>
              <a:r>
                <a:rPr lang="zh-CN" altLang="en-US" sz="1500" b="1" dirty="0">
                  <a:solidFill>
                    <a:schemeClr val="tx1">
                      <a:lumMod val="75000"/>
                      <a:lumOff val="25000"/>
                    </a:schemeClr>
                  </a:solidFill>
                  <a:latin typeface="微软雅黑" pitchFamily="34" charset="-122"/>
                  <a:ea typeface="微软雅黑" pitchFamily="34" charset="-122"/>
                </a:rPr>
                <a:t>每项职能及职级指定责任</a:t>
              </a:r>
              <a:endParaRPr lang="en-US" altLang="zh-CN" sz="1500" b="1" dirty="0">
                <a:solidFill>
                  <a:schemeClr val="tx1">
                    <a:lumMod val="75000"/>
                    <a:lumOff val="25000"/>
                  </a:schemeClr>
                </a:solidFill>
                <a:latin typeface="微软雅黑" pitchFamily="34" charset="-122"/>
                <a:ea typeface="微软雅黑" pitchFamily="34" charset="-122"/>
              </a:endParaRPr>
            </a:p>
          </p:txBody>
        </p:sp>
      </p:grpSp>
      <p:sp>
        <p:nvSpPr>
          <p:cNvPr id="14" name="圆角矩形标注 13"/>
          <p:cNvSpPr>
            <a:spLocks noChangeArrowheads="1"/>
          </p:cNvSpPr>
          <p:nvPr/>
        </p:nvSpPr>
        <p:spPr bwMode="auto">
          <a:xfrm>
            <a:off x="827584" y="1221863"/>
            <a:ext cx="1235604" cy="894292"/>
          </a:xfrm>
          <a:prstGeom prst="wedgeRoundRectCallout">
            <a:avLst>
              <a:gd name="adj1" fmla="val -20880"/>
              <a:gd name="adj2" fmla="val 62574"/>
              <a:gd name="adj3" fmla="val 16667"/>
            </a:avLst>
          </a:prstGeom>
          <a:solidFill>
            <a:srgbClr val="189A80"/>
          </a:solidFill>
          <a:ln w="9525" algn="ctr">
            <a:solidFill>
              <a:schemeClr val="bg1"/>
            </a:solidFill>
            <a:miter lim="800000"/>
          </a:ln>
          <a:effectLst>
            <a:outerShdw dist="23000" dir="5400000" rotWithShape="0">
              <a:srgbClr val="000000">
                <a:alpha val="34999"/>
              </a:srgbClr>
            </a:outerShdw>
          </a:effectLst>
        </p:spPr>
        <p:txBody>
          <a:bodyPr anchor="ctr"/>
          <a:lstStyle>
            <a:lvl1pPr eaLnBrk="0" hangingPunct="0">
              <a:spcBef>
                <a:spcPct val="0"/>
              </a:spcBef>
              <a:buClr>
                <a:schemeClr val="hlink"/>
              </a:buClr>
              <a:defRPr>
                <a:solidFill>
                  <a:schemeClr val="tx1"/>
                </a:solidFill>
                <a:latin typeface="Arial" charset="0"/>
                <a:ea typeface="宋体" charset="-122"/>
              </a:defRPr>
            </a:lvl1pPr>
            <a:lvl2pPr marL="742950" indent="-285750" eaLnBrk="0" hangingPunct="0">
              <a:spcBef>
                <a:spcPct val="0"/>
              </a:spcBef>
              <a:buClr>
                <a:schemeClr val="hlink"/>
              </a:buClr>
              <a:defRPr>
                <a:solidFill>
                  <a:schemeClr val="tx1"/>
                </a:solidFill>
                <a:latin typeface="Arial" charset="0"/>
                <a:ea typeface="宋体" charset="-122"/>
              </a:defRPr>
            </a:lvl2pPr>
            <a:lvl3pPr marL="1143000" indent="-228600" eaLnBrk="0" hangingPunct="0">
              <a:spcBef>
                <a:spcPct val="0"/>
              </a:spcBef>
              <a:buClr>
                <a:schemeClr val="hlink"/>
              </a:buClr>
              <a:defRPr>
                <a:solidFill>
                  <a:schemeClr val="tx1"/>
                </a:solidFill>
                <a:latin typeface="Arial" charset="0"/>
                <a:ea typeface="宋体" charset="-122"/>
              </a:defRPr>
            </a:lvl3pPr>
            <a:lvl4pPr marL="1600200" indent="-228600" eaLnBrk="0" hangingPunct="0">
              <a:spcBef>
                <a:spcPct val="0"/>
              </a:spcBef>
              <a:buClr>
                <a:schemeClr val="hlink"/>
              </a:buClr>
              <a:defRPr>
                <a:solidFill>
                  <a:schemeClr val="tx1"/>
                </a:solidFill>
                <a:latin typeface="Arial" charset="0"/>
                <a:ea typeface="宋体" charset="-122"/>
              </a:defRPr>
            </a:lvl4pPr>
            <a:lvl5pPr marL="2057400" indent="-228600" eaLnBrk="0" hangingPunct="0">
              <a:spcBef>
                <a:spcPct val="0"/>
              </a:spcBef>
              <a:buClr>
                <a:schemeClr val="hlink"/>
              </a:buClr>
              <a:defRPr>
                <a:solidFill>
                  <a:schemeClr val="tx1"/>
                </a:solidFill>
                <a:latin typeface="Arial" charset="0"/>
                <a:ea typeface="宋体" charset="-122"/>
              </a:defRPr>
            </a:lvl5pPr>
            <a:lvl6pPr marL="25146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6pPr>
            <a:lvl7pPr marL="29718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7pPr>
            <a:lvl8pPr marL="34290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8pPr>
            <a:lvl9pPr marL="38862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9pPr>
          </a:lstStyle>
          <a:p>
            <a:pPr algn="ctr" eaLnBrk="1" hangingPunct="1">
              <a:buClrTx/>
              <a:buFontTx/>
              <a:buNone/>
            </a:pPr>
            <a:r>
              <a:rPr lang="zh-CN" altLang="en-US" sz="1500" b="1">
                <a:solidFill>
                  <a:schemeClr val="bg1"/>
                </a:solidFill>
                <a:latin typeface="微软雅黑" pitchFamily="34" charset="-122"/>
                <a:ea typeface="微软雅黑" pitchFamily="34" charset="-122"/>
              </a:rPr>
              <a:t>环保方案</a:t>
            </a:r>
          </a:p>
        </p:txBody>
      </p:sp>
      <p:grpSp>
        <p:nvGrpSpPr>
          <p:cNvPr id="425998" name="Group 14"/>
          <p:cNvGrpSpPr/>
          <p:nvPr/>
        </p:nvGrpSpPr>
        <p:grpSpPr bwMode="auto">
          <a:xfrm>
            <a:off x="1907083" y="3597870"/>
            <a:ext cx="6639025" cy="1654970"/>
            <a:chOff x="1111" y="2478"/>
            <a:chExt cx="4037" cy="1251"/>
          </a:xfrm>
        </p:grpSpPr>
        <p:sp>
          <p:nvSpPr>
            <p:cNvPr id="18" name="折角形 17"/>
            <p:cNvSpPr/>
            <p:nvPr/>
          </p:nvSpPr>
          <p:spPr>
            <a:xfrm>
              <a:off x="1111" y="2478"/>
              <a:ext cx="3988" cy="1203"/>
            </a:xfrm>
            <a:prstGeom prst="foldedCorner">
              <a:avLst/>
            </a:prstGeom>
            <a:solidFill>
              <a:srgbClr val="377790">
                <a:alpha val="50000"/>
              </a:srgbClr>
            </a:solidFill>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zh-CN" altLang="en-US" sz="1500" dirty="0">
                <a:latin typeface="微软雅黑" pitchFamily="34" charset="-122"/>
                <a:ea typeface="微软雅黑" pitchFamily="34" charset="-122"/>
              </a:endParaRPr>
            </a:p>
          </p:txBody>
        </p:sp>
        <p:sp>
          <p:nvSpPr>
            <p:cNvPr id="426000" name="Rectangle 16"/>
            <p:cNvSpPr>
              <a:spLocks noChangeArrowheads="1"/>
            </p:cNvSpPr>
            <p:nvPr/>
          </p:nvSpPr>
          <p:spPr bwMode="auto">
            <a:xfrm>
              <a:off x="1296" y="2496"/>
              <a:ext cx="3852" cy="1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2000"/>
                </a:lnSpc>
                <a:spcBef>
                  <a:spcPct val="0"/>
                </a:spcBef>
              </a:pPr>
              <a:r>
                <a:rPr lang="en-US" altLang="zh-CN" sz="1500" b="1" dirty="0">
                  <a:solidFill>
                    <a:schemeClr val="tx1">
                      <a:lumMod val="75000"/>
                      <a:lumOff val="25000"/>
                    </a:schemeClr>
                  </a:solidFill>
                  <a:latin typeface="微软雅黑" pitchFamily="34" charset="-122"/>
                  <a:ea typeface="微软雅黑" pitchFamily="34" charset="-122"/>
                </a:rPr>
                <a:t>1.</a:t>
              </a:r>
              <a:r>
                <a:rPr lang="zh-CN" altLang="en-US" sz="1500" b="1" dirty="0">
                  <a:solidFill>
                    <a:schemeClr val="tx1">
                      <a:lumMod val="75000"/>
                      <a:lumOff val="25000"/>
                    </a:schemeClr>
                  </a:solidFill>
                  <a:latin typeface="微软雅黑" pitchFamily="34" charset="-122"/>
                  <a:ea typeface="微软雅黑" pitchFamily="34" charset="-122"/>
                </a:rPr>
                <a:t>编定时间表，在某段时期内推行环保改革；</a:t>
              </a:r>
            </a:p>
            <a:p>
              <a:pPr>
                <a:lnSpc>
                  <a:spcPts val="2000"/>
                </a:lnSpc>
                <a:spcBef>
                  <a:spcPct val="0"/>
                </a:spcBef>
              </a:pPr>
              <a:r>
                <a:rPr lang="en-US" altLang="zh-CN" sz="1500" b="1" dirty="0">
                  <a:solidFill>
                    <a:schemeClr val="tx1">
                      <a:lumMod val="75000"/>
                      <a:lumOff val="25000"/>
                    </a:schemeClr>
                  </a:solidFill>
                  <a:latin typeface="微软雅黑" pitchFamily="34" charset="-122"/>
                  <a:ea typeface="微软雅黑" pitchFamily="34" charset="-122"/>
                </a:rPr>
                <a:t>2.</a:t>
              </a:r>
              <a:r>
                <a:rPr lang="zh-CN" altLang="en-US" sz="1500" b="1" dirty="0">
                  <a:solidFill>
                    <a:schemeClr val="tx1">
                      <a:lumMod val="75000"/>
                      <a:lumOff val="25000"/>
                    </a:schemeClr>
                  </a:solidFill>
                  <a:latin typeface="微软雅黑" pitchFamily="34" charset="-122"/>
                  <a:ea typeface="微软雅黑" pitchFamily="34" charset="-122"/>
                </a:rPr>
                <a:t>预计环保方面的开支，以取得较佳的财政管制；</a:t>
              </a:r>
            </a:p>
            <a:p>
              <a:pPr>
                <a:lnSpc>
                  <a:spcPts val="2000"/>
                </a:lnSpc>
                <a:spcBef>
                  <a:spcPct val="0"/>
                </a:spcBef>
              </a:pPr>
              <a:r>
                <a:rPr lang="en-US" altLang="zh-CN" sz="1500" b="1" dirty="0">
                  <a:solidFill>
                    <a:schemeClr val="tx1">
                      <a:lumMod val="75000"/>
                      <a:lumOff val="25000"/>
                    </a:schemeClr>
                  </a:solidFill>
                  <a:latin typeface="微软雅黑" pitchFamily="34" charset="-122"/>
                  <a:ea typeface="微软雅黑" pitchFamily="34" charset="-122"/>
                </a:rPr>
                <a:t>3.</a:t>
              </a:r>
              <a:r>
                <a:rPr lang="zh-CN" altLang="en-US" sz="1500" b="1" dirty="0">
                  <a:solidFill>
                    <a:schemeClr val="tx1">
                      <a:lumMod val="75000"/>
                      <a:lumOff val="25000"/>
                    </a:schemeClr>
                  </a:solidFill>
                  <a:latin typeface="微软雅黑" pitchFamily="34" charset="-122"/>
                  <a:ea typeface="微软雅黑" pitchFamily="34" charset="-122"/>
                </a:rPr>
                <a:t>透过清楚界定职分和责任，以确定有效地分配人力和其</a:t>
              </a:r>
            </a:p>
            <a:p>
              <a:pPr>
                <a:lnSpc>
                  <a:spcPts val="2000"/>
                </a:lnSpc>
                <a:spcBef>
                  <a:spcPct val="0"/>
                </a:spcBef>
              </a:pPr>
              <a:r>
                <a:rPr lang="zh-CN" altLang="en-US" sz="1500" b="1" dirty="0">
                  <a:solidFill>
                    <a:schemeClr val="tx1">
                      <a:lumMod val="75000"/>
                      <a:lumOff val="25000"/>
                    </a:schemeClr>
                  </a:solidFill>
                  <a:latin typeface="微软雅黑" pitchFamily="34" charset="-122"/>
                  <a:ea typeface="微软雅黑" pitchFamily="34" charset="-122"/>
                </a:rPr>
                <a:t>  它资源；</a:t>
              </a:r>
            </a:p>
            <a:p>
              <a:pPr>
                <a:lnSpc>
                  <a:spcPts val="2000"/>
                </a:lnSpc>
                <a:spcBef>
                  <a:spcPct val="0"/>
                </a:spcBef>
              </a:pPr>
              <a:r>
                <a:rPr lang="en-US" altLang="zh-CN" sz="1500" b="1" dirty="0">
                  <a:solidFill>
                    <a:schemeClr val="tx1">
                      <a:lumMod val="75000"/>
                      <a:lumOff val="25000"/>
                    </a:schemeClr>
                  </a:solidFill>
                  <a:latin typeface="微软雅黑" pitchFamily="34" charset="-122"/>
                  <a:ea typeface="微软雅黑" pitchFamily="34" charset="-122"/>
                </a:rPr>
                <a:t>4.</a:t>
              </a:r>
              <a:r>
                <a:rPr lang="zh-CN" altLang="en-US" sz="1500" b="1" dirty="0">
                  <a:solidFill>
                    <a:schemeClr val="tx1">
                      <a:lumMod val="75000"/>
                      <a:lumOff val="25000"/>
                    </a:schemeClr>
                  </a:solidFill>
                  <a:latin typeface="微软雅黑" pitchFamily="34" charset="-122"/>
                  <a:ea typeface="微软雅黑" pitchFamily="34" charset="-122"/>
                </a:rPr>
                <a:t>在方案中设立里程碑和检定点，以维持推动力；</a:t>
              </a:r>
            </a:p>
            <a:p>
              <a:pPr>
                <a:lnSpc>
                  <a:spcPts val="2000"/>
                </a:lnSpc>
                <a:spcBef>
                  <a:spcPct val="0"/>
                </a:spcBef>
              </a:pPr>
              <a:r>
                <a:rPr lang="en-US" altLang="zh-CN" sz="1500" b="1" dirty="0">
                  <a:solidFill>
                    <a:schemeClr val="tx1">
                      <a:lumMod val="75000"/>
                      <a:lumOff val="25000"/>
                    </a:schemeClr>
                  </a:solidFill>
                  <a:latin typeface="微软雅黑" pitchFamily="34" charset="-122"/>
                  <a:ea typeface="微软雅黑" pitchFamily="34" charset="-122"/>
                </a:rPr>
                <a:t>5.</a:t>
              </a:r>
              <a:r>
                <a:rPr lang="zh-CN" altLang="en-US" sz="1500" b="1" dirty="0">
                  <a:solidFill>
                    <a:schemeClr val="tx1">
                      <a:lumMod val="75000"/>
                      <a:lumOff val="25000"/>
                    </a:schemeClr>
                  </a:solidFill>
                  <a:latin typeface="微软雅黑" pitchFamily="34" charset="-122"/>
                  <a:ea typeface="微软雅黑" pitchFamily="34" charset="-122"/>
                </a:rPr>
                <a:t>提供机会，从过去的方案中汲取教训并予改善。</a:t>
              </a:r>
            </a:p>
          </p:txBody>
        </p:sp>
      </p:grpSp>
      <p:sp>
        <p:nvSpPr>
          <p:cNvPr id="3" name="圆角矩形标注 13"/>
          <p:cNvSpPr>
            <a:spLocks noChangeArrowheads="1"/>
          </p:cNvSpPr>
          <p:nvPr/>
        </p:nvSpPr>
        <p:spPr bwMode="auto">
          <a:xfrm>
            <a:off x="827584" y="3238034"/>
            <a:ext cx="1235604" cy="894292"/>
          </a:xfrm>
          <a:prstGeom prst="wedgeRoundRectCallout">
            <a:avLst>
              <a:gd name="adj1" fmla="val -20880"/>
              <a:gd name="adj2" fmla="val 62574"/>
              <a:gd name="adj3" fmla="val 16667"/>
            </a:avLst>
          </a:prstGeom>
          <a:solidFill>
            <a:srgbClr val="377790"/>
          </a:solidFill>
          <a:ln w="9525" algn="ctr">
            <a:solidFill>
              <a:schemeClr val="bg1"/>
            </a:solidFill>
            <a:miter lim="800000"/>
          </a:ln>
          <a:effectLst>
            <a:outerShdw dist="23000" dir="5400000" rotWithShape="0">
              <a:srgbClr val="000000">
                <a:alpha val="34999"/>
              </a:srgbClr>
            </a:outerShdw>
          </a:effectLst>
        </p:spPr>
        <p:txBody>
          <a:bodyPr anchor="ctr"/>
          <a:lstStyle>
            <a:lvl1pPr eaLnBrk="0" hangingPunct="0">
              <a:spcBef>
                <a:spcPct val="0"/>
              </a:spcBef>
              <a:buClr>
                <a:schemeClr val="hlink"/>
              </a:buClr>
              <a:defRPr>
                <a:solidFill>
                  <a:schemeClr val="tx1"/>
                </a:solidFill>
                <a:latin typeface="Arial" charset="0"/>
                <a:ea typeface="宋体" charset="-122"/>
              </a:defRPr>
            </a:lvl1pPr>
            <a:lvl2pPr marL="742950" indent="-285750" eaLnBrk="0" hangingPunct="0">
              <a:spcBef>
                <a:spcPct val="0"/>
              </a:spcBef>
              <a:buClr>
                <a:schemeClr val="hlink"/>
              </a:buClr>
              <a:defRPr>
                <a:solidFill>
                  <a:schemeClr val="tx1"/>
                </a:solidFill>
                <a:latin typeface="Arial" charset="0"/>
                <a:ea typeface="宋体" charset="-122"/>
              </a:defRPr>
            </a:lvl2pPr>
            <a:lvl3pPr marL="1143000" indent="-228600" eaLnBrk="0" hangingPunct="0">
              <a:spcBef>
                <a:spcPct val="0"/>
              </a:spcBef>
              <a:buClr>
                <a:schemeClr val="hlink"/>
              </a:buClr>
              <a:defRPr>
                <a:solidFill>
                  <a:schemeClr val="tx1"/>
                </a:solidFill>
                <a:latin typeface="Arial" charset="0"/>
                <a:ea typeface="宋体" charset="-122"/>
              </a:defRPr>
            </a:lvl3pPr>
            <a:lvl4pPr marL="1600200" indent="-228600" eaLnBrk="0" hangingPunct="0">
              <a:spcBef>
                <a:spcPct val="0"/>
              </a:spcBef>
              <a:buClr>
                <a:schemeClr val="hlink"/>
              </a:buClr>
              <a:defRPr>
                <a:solidFill>
                  <a:schemeClr val="tx1"/>
                </a:solidFill>
                <a:latin typeface="Arial" charset="0"/>
                <a:ea typeface="宋体" charset="-122"/>
              </a:defRPr>
            </a:lvl4pPr>
            <a:lvl5pPr marL="2057400" indent="-228600" eaLnBrk="0" hangingPunct="0">
              <a:spcBef>
                <a:spcPct val="0"/>
              </a:spcBef>
              <a:buClr>
                <a:schemeClr val="hlink"/>
              </a:buClr>
              <a:defRPr>
                <a:solidFill>
                  <a:schemeClr val="tx1"/>
                </a:solidFill>
                <a:latin typeface="Arial" charset="0"/>
                <a:ea typeface="宋体" charset="-122"/>
              </a:defRPr>
            </a:lvl5pPr>
            <a:lvl6pPr marL="25146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6pPr>
            <a:lvl7pPr marL="29718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7pPr>
            <a:lvl8pPr marL="34290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8pPr>
            <a:lvl9pPr marL="38862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9pPr>
          </a:lstStyle>
          <a:p>
            <a:pPr algn="ctr" eaLnBrk="1" hangingPunct="1">
              <a:buClrTx/>
              <a:buFontTx/>
              <a:buNone/>
            </a:pPr>
            <a:r>
              <a:rPr lang="zh-CN" altLang="en-US" sz="1500" b="1">
                <a:solidFill>
                  <a:schemeClr val="bg1"/>
                </a:solidFill>
                <a:latin typeface="微软雅黑" pitchFamily="34" charset="-122"/>
                <a:ea typeface="微软雅黑" pitchFamily="34" charset="-122"/>
              </a:rPr>
              <a:t>为何需要制定环保方案</a:t>
            </a:r>
          </a:p>
        </p:txBody>
      </p:sp>
      <p:sp>
        <p:nvSpPr>
          <p:cNvPr id="19"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环境管理</a:t>
            </a:r>
            <a:endParaRPr lang="en-US" altLang="zh-CN" sz="2400" dirty="0">
              <a:solidFill>
                <a:srgbClr val="C00000"/>
              </a:solidFill>
              <a:latin typeface="微软雅黑" pitchFamily="34" charset="-122"/>
              <a:ea typeface="微软雅黑" pitchFamily="34" charset="-122"/>
            </a:endParaRPr>
          </a:p>
        </p:txBody>
      </p:sp>
      <p:sp>
        <p:nvSpPr>
          <p:cNvPr id="20"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环境因素管理要求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标题 1"/>
          <p:cNvSpPr txBox="1"/>
          <p:nvPr>
            <p:custDataLst>
              <p:tags r:id="rId2"/>
            </p:custDataLst>
          </p:nvPr>
        </p:nvSpPr>
        <p:spPr bwMode="auto">
          <a:xfrm>
            <a:off x="1182688" y="1316038"/>
            <a:ext cx="2484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500">
                <a:solidFill>
                  <a:schemeClr val="tx1"/>
                </a:solidFill>
                <a:latin typeface="Calibri" pitchFamily="34" charset="0"/>
                <a:ea typeface="宋体" charset="-122"/>
              </a:defRPr>
            </a:lvl1pPr>
            <a:lvl2pPr marL="742950" indent="-285750">
              <a:spcBef>
                <a:spcPct val="20000"/>
              </a:spcBef>
              <a:buFont typeface="Arial" charset="0"/>
              <a:buChar char="–"/>
              <a:defRPr sz="2200">
                <a:solidFill>
                  <a:schemeClr val="tx1"/>
                </a:solidFill>
                <a:latin typeface="Calibri" pitchFamily="34" charset="0"/>
                <a:ea typeface="宋体" charset="-122"/>
              </a:defRPr>
            </a:lvl2pPr>
            <a:lvl3pPr marL="1143000" indent="-228600">
              <a:spcBef>
                <a:spcPct val="20000"/>
              </a:spcBef>
              <a:buFont typeface="Arial" charset="0"/>
              <a:buChar char="•"/>
              <a:defRPr sz="1900">
                <a:solidFill>
                  <a:schemeClr val="tx1"/>
                </a:solidFill>
                <a:latin typeface="Calibri" pitchFamily="34" charset="0"/>
                <a:ea typeface="宋体" charset="-122"/>
              </a:defRPr>
            </a:lvl3pPr>
            <a:lvl4pPr marL="1600200" indent="-228600">
              <a:spcBef>
                <a:spcPct val="20000"/>
              </a:spcBef>
              <a:buFont typeface="Arial" charset="0"/>
              <a:buChar char="–"/>
              <a:defRPr sz="1600">
                <a:solidFill>
                  <a:schemeClr val="tx1"/>
                </a:solidFill>
                <a:latin typeface="Calibri" pitchFamily="34" charset="0"/>
                <a:ea typeface="宋体" charset="-122"/>
              </a:defRPr>
            </a:lvl4pPr>
            <a:lvl5pPr marL="2057400" indent="-228600">
              <a:spcBef>
                <a:spcPct val="20000"/>
              </a:spcBef>
              <a:buFont typeface="Arial" charset="0"/>
              <a:buChar char="»"/>
              <a:defRPr sz="16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9pPr>
          </a:lstStyle>
          <a:p>
            <a:pPr defTabSz="914400" fontAlgn="base">
              <a:spcBef>
                <a:spcPct val="0"/>
              </a:spcBef>
              <a:spcAft>
                <a:spcPct val="0"/>
              </a:spcAft>
              <a:buFontTx/>
              <a:buNone/>
            </a:pPr>
            <a:r>
              <a:rPr lang="en-US" altLang="zh-CN" sz="3600" dirty="0">
                <a:latin typeface="华文隶书" pitchFamily="2" charset="-122"/>
                <a:ea typeface="华文隶书" pitchFamily="2" charset="-122"/>
                <a:cs typeface="Verdana" pitchFamily="34" charset="0"/>
                <a:sym typeface="Arial" charset="0"/>
              </a:rPr>
              <a:t>Content</a:t>
            </a:r>
            <a:endParaRPr lang="zh-CN" altLang="en-US" sz="3600" dirty="0">
              <a:latin typeface="华文隶书" pitchFamily="2" charset="-122"/>
              <a:ea typeface="华文隶书" pitchFamily="2" charset="-122"/>
              <a:cs typeface="Verdana" pitchFamily="34" charset="0"/>
              <a:sym typeface="Arial" charset="0"/>
            </a:endParaRPr>
          </a:p>
        </p:txBody>
      </p:sp>
      <p:cxnSp>
        <p:nvCxnSpPr>
          <p:cNvPr id="153603" name="直接连接符 24"/>
          <p:cNvCxnSpPr>
            <a:cxnSpLocks noChangeShapeType="1"/>
          </p:cNvCxnSpPr>
          <p:nvPr>
            <p:custDataLst>
              <p:tags r:id="rId3"/>
            </p:custDataLst>
          </p:nvPr>
        </p:nvCxnSpPr>
        <p:spPr bwMode="auto">
          <a:xfrm>
            <a:off x="3330575" y="1552575"/>
            <a:ext cx="0" cy="2889101"/>
          </a:xfrm>
          <a:prstGeom prst="line">
            <a:avLst/>
          </a:prstGeom>
          <a:noFill/>
          <a:ln w="12700" algn="ctr">
            <a:solidFill>
              <a:srgbClr val="C00000"/>
            </a:solidFill>
            <a:round/>
          </a:ln>
          <a:extLst>
            <a:ext uri="{909E8E84-426E-40DD-AFC4-6F175D3DCCD1}">
              <a14:hiddenFill xmlns:a14="http://schemas.microsoft.com/office/drawing/2010/main">
                <a:noFill/>
              </a14:hiddenFill>
            </a:ext>
          </a:extLst>
        </p:spPr>
      </p:cxnSp>
      <p:cxnSp>
        <p:nvCxnSpPr>
          <p:cNvPr id="153604" name="直接连接符 25"/>
          <p:cNvCxnSpPr>
            <a:cxnSpLocks noChangeShapeType="1"/>
          </p:cNvCxnSpPr>
          <p:nvPr>
            <p:custDataLst>
              <p:tags r:id="rId4"/>
            </p:custDataLst>
          </p:nvPr>
        </p:nvCxnSpPr>
        <p:spPr bwMode="auto">
          <a:xfrm>
            <a:off x="1143000" y="1778000"/>
            <a:ext cx="2700338" cy="0"/>
          </a:xfrm>
          <a:prstGeom prst="line">
            <a:avLst/>
          </a:prstGeom>
          <a:noFill/>
          <a:ln w="12700" algn="ctr">
            <a:solidFill>
              <a:srgbClr val="C00000"/>
            </a:solidFill>
            <a:round/>
          </a:ln>
          <a:extLst>
            <a:ext uri="{909E8E84-426E-40DD-AFC4-6F175D3DCCD1}">
              <a14:hiddenFill xmlns:a14="http://schemas.microsoft.com/office/drawing/2010/main">
                <a:noFill/>
              </a14:hiddenFill>
            </a:ext>
          </a:extLst>
        </p:spPr>
      </p:cxnSp>
      <p:cxnSp>
        <p:nvCxnSpPr>
          <p:cNvPr id="27" name="直接连接符 26"/>
          <p:cNvCxnSpPr/>
          <p:nvPr>
            <p:custDataLst>
              <p:tags r:id="rId5"/>
            </p:custDataLst>
          </p:nvPr>
        </p:nvCxnSpPr>
        <p:spPr>
          <a:xfrm>
            <a:off x="3240088" y="2362200"/>
            <a:ext cx="163512" cy="0"/>
          </a:xfrm>
          <a:prstGeom prst="line">
            <a:avLst/>
          </a:prstGeom>
          <a:noFill/>
          <a:ln w="12700" cap="flat" cmpd="sng" algn="ctr">
            <a:solidFill>
              <a:schemeClr val="accent1">
                <a:lumMod val="40000"/>
                <a:lumOff val="60000"/>
              </a:schemeClr>
            </a:solidFill>
            <a:prstDash val="solid"/>
          </a:ln>
          <a:effectLst/>
        </p:spPr>
      </p:cxnSp>
      <p:sp>
        <p:nvSpPr>
          <p:cNvPr id="34" name="TextBox 33"/>
          <p:cNvSpPr txBox="1"/>
          <p:nvPr>
            <p:custDataLst>
              <p:tags r:id="rId6"/>
            </p:custDataLst>
          </p:nvPr>
        </p:nvSpPr>
        <p:spPr>
          <a:xfrm>
            <a:off x="2608263" y="1828800"/>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01</a:t>
            </a:r>
          </a:p>
        </p:txBody>
      </p:sp>
      <p:sp>
        <p:nvSpPr>
          <p:cNvPr id="35" name="TextBox 34"/>
          <p:cNvSpPr txBox="1"/>
          <p:nvPr>
            <p:custDataLst>
              <p:tags r:id="rId7"/>
            </p:custDataLst>
          </p:nvPr>
        </p:nvSpPr>
        <p:spPr>
          <a:xfrm>
            <a:off x="2608263" y="2405063"/>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02</a:t>
            </a:r>
          </a:p>
        </p:txBody>
      </p:sp>
      <p:sp>
        <p:nvSpPr>
          <p:cNvPr id="36" name="TextBox 35"/>
          <p:cNvSpPr txBox="1"/>
          <p:nvPr>
            <p:custDataLst>
              <p:tags r:id="rId8"/>
            </p:custDataLst>
          </p:nvPr>
        </p:nvSpPr>
        <p:spPr>
          <a:xfrm>
            <a:off x="2608263" y="2984500"/>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a:t>
            </a:r>
            <a:r>
              <a:rPr lang="en-US" altLang="zh-CN"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3</a:t>
            </a:r>
            <a:endPar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endParaRPr>
          </a:p>
        </p:txBody>
      </p:sp>
      <p:sp>
        <p:nvSpPr>
          <p:cNvPr id="37" name="TextBox 36"/>
          <p:cNvSpPr txBox="1"/>
          <p:nvPr>
            <p:custDataLst>
              <p:tags r:id="rId9"/>
            </p:custDataLst>
          </p:nvPr>
        </p:nvSpPr>
        <p:spPr>
          <a:xfrm>
            <a:off x="2608263" y="3584575"/>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a:t>
            </a:r>
            <a:r>
              <a:rPr lang="en-US" altLang="zh-CN"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4</a:t>
            </a:r>
            <a:endPar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endParaRPr>
          </a:p>
        </p:txBody>
      </p:sp>
      <p:sp>
        <p:nvSpPr>
          <p:cNvPr id="23" name="矩形 22"/>
          <p:cNvSpPr/>
          <p:nvPr>
            <p:custDataLst>
              <p:tags r:id="rId10"/>
            </p:custDataLst>
          </p:nvPr>
        </p:nvSpPr>
        <p:spPr>
          <a:xfrm>
            <a:off x="3330575" y="1898650"/>
            <a:ext cx="3348038" cy="360363"/>
          </a:xfrm>
          <a:prstGeom prst="rect">
            <a:avLst/>
          </a:prstGeom>
          <a:solidFill>
            <a:srgbClr val="C00000"/>
          </a:solidFill>
          <a:ln w="25400" cap="flat" cmpd="sng" algn="ctr">
            <a:noFill/>
            <a:prstDash val="solid"/>
          </a:ln>
          <a:effectLst/>
        </p:spPr>
        <p:txBody>
          <a:bodyPr lIns="90000" tIns="46800" rIns="90000" bIns="46800" anchor="ctr">
            <a:normAutofit lnSpcReduction="10000"/>
          </a:bodyPr>
          <a:lstStyle/>
          <a:p>
            <a:pPr algn="ctr" defTabSz="914400">
              <a:defRPr/>
            </a:pPr>
            <a:r>
              <a:rPr lang="zh-CN" altLang="en-US" sz="1800" kern="0" dirty="0">
                <a:solidFill>
                  <a:srgbClr val="FFFFFF"/>
                </a:solidFill>
                <a:latin typeface="Arial" charset="0"/>
                <a:ea typeface="微软雅黑" pitchFamily="34" charset="-122"/>
                <a:cs typeface="+mn-ea"/>
                <a:sym typeface="Arial" charset="0"/>
              </a:rPr>
              <a:t>基础知识</a:t>
            </a:r>
            <a:endParaRPr lang="en-US" altLang="zh-CN" sz="1800" kern="0" dirty="0">
              <a:solidFill>
                <a:srgbClr val="FFFFFF"/>
              </a:solidFill>
              <a:latin typeface="Arial" charset="0"/>
              <a:ea typeface="微软雅黑" pitchFamily="34" charset="-122"/>
              <a:cs typeface="+mn-ea"/>
              <a:sym typeface="Arial" charset="0"/>
            </a:endParaRPr>
          </a:p>
        </p:txBody>
      </p:sp>
      <p:cxnSp>
        <p:nvCxnSpPr>
          <p:cNvPr id="30" name="直接连接符 29"/>
          <p:cNvCxnSpPr/>
          <p:nvPr>
            <p:custDataLst>
              <p:tags r:id="rId11"/>
            </p:custDataLst>
          </p:nvPr>
        </p:nvCxnSpPr>
        <p:spPr>
          <a:xfrm>
            <a:off x="3240088" y="2965450"/>
            <a:ext cx="163512" cy="0"/>
          </a:xfrm>
          <a:prstGeom prst="line">
            <a:avLst/>
          </a:prstGeom>
          <a:noFill/>
          <a:ln w="12700" cap="flat" cmpd="sng" algn="ctr">
            <a:solidFill>
              <a:schemeClr val="accent1">
                <a:lumMod val="40000"/>
                <a:lumOff val="60000"/>
              </a:schemeClr>
            </a:solidFill>
            <a:prstDash val="solid"/>
          </a:ln>
          <a:effectLst/>
        </p:spPr>
      </p:cxnSp>
      <p:cxnSp>
        <p:nvCxnSpPr>
          <p:cNvPr id="31" name="直接连接符 30"/>
          <p:cNvCxnSpPr/>
          <p:nvPr>
            <p:custDataLst>
              <p:tags r:id="rId12"/>
            </p:custDataLst>
          </p:nvPr>
        </p:nvCxnSpPr>
        <p:spPr>
          <a:xfrm>
            <a:off x="3240088" y="3584575"/>
            <a:ext cx="163512" cy="0"/>
          </a:xfrm>
          <a:prstGeom prst="line">
            <a:avLst/>
          </a:prstGeom>
          <a:noFill/>
          <a:ln w="12700" cap="flat" cmpd="sng" algn="ctr">
            <a:solidFill>
              <a:schemeClr val="accent1">
                <a:lumMod val="40000"/>
                <a:lumOff val="60000"/>
              </a:schemeClr>
            </a:solidFill>
            <a:prstDash val="solid"/>
          </a:ln>
          <a:effectLst/>
        </p:spPr>
      </p:cxnSp>
      <p:sp>
        <p:nvSpPr>
          <p:cNvPr id="17" name="矩形 16"/>
          <p:cNvSpPr/>
          <p:nvPr>
            <p:custDataLst>
              <p:tags r:id="rId13"/>
            </p:custDataLst>
          </p:nvPr>
        </p:nvSpPr>
        <p:spPr>
          <a:xfrm>
            <a:off x="3330575" y="2503488"/>
            <a:ext cx="3348038" cy="358775"/>
          </a:xfrm>
          <a:prstGeom prst="rect">
            <a:avLst/>
          </a:prstGeom>
          <a:solidFill>
            <a:srgbClr val="C00000"/>
          </a:solidFill>
          <a:ln w="25400" cap="flat" cmpd="sng" algn="ctr">
            <a:noFill/>
            <a:prstDash val="solid"/>
          </a:ln>
          <a:effectLst/>
        </p:spPr>
        <p:txBody>
          <a:bodyPr lIns="90000" tIns="46800" rIns="90000" bIns="46800" anchor="ctr">
            <a:normAutofit lnSpcReduction="10000"/>
          </a:bodyPr>
          <a:lstStyle/>
          <a:p>
            <a:pPr algn="ctr" defTabSz="914400"/>
            <a:r>
              <a:rPr lang="zh-CN" altLang="en-US" sz="1800" kern="0" dirty="0">
                <a:solidFill>
                  <a:srgbClr val="FFFFFF"/>
                </a:solidFill>
                <a:latin typeface="Arial" charset="0"/>
                <a:ea typeface="微软雅黑" pitchFamily="34" charset="-122"/>
                <a:cs typeface="+mn-ea"/>
                <a:sym typeface="Arial" charset="0"/>
              </a:rPr>
              <a:t>环境管理</a:t>
            </a:r>
            <a:endParaRPr lang="en-US" altLang="zh-CN" sz="1800" kern="0" dirty="0">
              <a:solidFill>
                <a:srgbClr val="FFFFFF"/>
              </a:solidFill>
              <a:latin typeface="Arial" charset="0"/>
              <a:ea typeface="微软雅黑" pitchFamily="34" charset="-122"/>
              <a:cs typeface="+mn-ea"/>
              <a:sym typeface="Arial" charset="0"/>
            </a:endParaRPr>
          </a:p>
        </p:txBody>
      </p:sp>
      <p:sp>
        <p:nvSpPr>
          <p:cNvPr id="18" name="矩形 17"/>
          <p:cNvSpPr/>
          <p:nvPr>
            <p:custDataLst>
              <p:tags r:id="rId14"/>
            </p:custDataLst>
          </p:nvPr>
        </p:nvSpPr>
        <p:spPr>
          <a:xfrm>
            <a:off x="3330575" y="3106738"/>
            <a:ext cx="3348038" cy="358775"/>
          </a:xfrm>
          <a:prstGeom prst="rect">
            <a:avLst/>
          </a:prstGeom>
          <a:solidFill>
            <a:srgbClr val="C00000"/>
          </a:solidFill>
          <a:ln w="25400" cap="flat" cmpd="sng" algn="ctr">
            <a:noFill/>
            <a:prstDash val="solid"/>
          </a:ln>
          <a:effectLst/>
        </p:spPr>
        <p:txBody>
          <a:bodyPr lIns="90000" tIns="46800" rIns="90000" bIns="46800" anchor="ctr">
            <a:normAutofit lnSpcReduction="10000"/>
          </a:bodyPr>
          <a:lstStyle/>
          <a:p>
            <a:pPr algn="ctr" defTabSz="914400"/>
            <a:r>
              <a:rPr lang="zh-CN" altLang="en-US" sz="1800" kern="0" dirty="0">
                <a:solidFill>
                  <a:srgbClr val="FFFFFF"/>
                </a:solidFill>
                <a:latin typeface="Arial" charset="0"/>
                <a:ea typeface="微软雅黑" pitchFamily="34" charset="-122"/>
                <a:cs typeface="+mn-ea"/>
                <a:sym typeface="Arial" charset="0"/>
              </a:rPr>
              <a:t>废料管理</a:t>
            </a:r>
            <a:endParaRPr lang="en-US" altLang="zh-CN" sz="1800" kern="0" dirty="0">
              <a:solidFill>
                <a:srgbClr val="FFFFFF"/>
              </a:solidFill>
              <a:latin typeface="Arial" charset="0"/>
              <a:ea typeface="微软雅黑" pitchFamily="34" charset="-122"/>
              <a:cs typeface="+mn-ea"/>
              <a:sym typeface="Arial" charset="0"/>
            </a:endParaRPr>
          </a:p>
        </p:txBody>
      </p:sp>
      <p:sp>
        <p:nvSpPr>
          <p:cNvPr id="19" name="矩形 18"/>
          <p:cNvSpPr/>
          <p:nvPr>
            <p:custDataLst>
              <p:tags r:id="rId15"/>
            </p:custDataLst>
          </p:nvPr>
        </p:nvSpPr>
        <p:spPr>
          <a:xfrm>
            <a:off x="3330575" y="3709988"/>
            <a:ext cx="3348038" cy="360362"/>
          </a:xfrm>
          <a:prstGeom prst="rect">
            <a:avLst/>
          </a:prstGeom>
          <a:solidFill>
            <a:srgbClr val="C00000"/>
          </a:solidFill>
          <a:ln w="25400" cap="flat" cmpd="sng" algn="ctr">
            <a:noFill/>
            <a:prstDash val="solid"/>
          </a:ln>
          <a:effectLst/>
        </p:spPr>
        <p:txBody>
          <a:bodyPr lIns="90000" tIns="46800" rIns="90000" bIns="46800" anchor="ctr">
            <a:normAutofit lnSpcReduction="10000"/>
          </a:bodyPr>
          <a:lstStyle/>
          <a:p>
            <a:pPr marL="267335" indent="-267335" algn="ctr" defTabSz="914400" fontAlgn="base">
              <a:spcBef>
                <a:spcPct val="20000"/>
              </a:spcBef>
              <a:spcAft>
                <a:spcPct val="0"/>
              </a:spcAft>
            </a:pPr>
            <a:r>
              <a:rPr lang="zh-CN" altLang="en-US" sz="1800" kern="0" dirty="0">
                <a:solidFill>
                  <a:srgbClr val="FFFFFF"/>
                </a:solidFill>
                <a:latin typeface="Arial" charset="0"/>
                <a:ea typeface="微软雅黑" pitchFamily="34" charset="-122"/>
                <a:cs typeface="+mn-ea"/>
                <a:sym typeface="Arial" charset="0"/>
              </a:rPr>
              <a:t>节能减排管理</a:t>
            </a:r>
            <a:endParaRPr lang="en-US" altLang="zh-CN" sz="1800" kern="0" dirty="0">
              <a:solidFill>
                <a:srgbClr val="FFFFFF"/>
              </a:solidFill>
              <a:latin typeface="Arial" charset="0"/>
              <a:ea typeface="微软雅黑" pitchFamily="34" charset="-122"/>
              <a:cs typeface="+mn-ea"/>
              <a:sym typeface="Arial" charset="0"/>
            </a:endParaRPr>
          </a:p>
        </p:txBody>
      </p:sp>
      <p:cxnSp>
        <p:nvCxnSpPr>
          <p:cNvPr id="28" name="直接连接符 27"/>
          <p:cNvCxnSpPr/>
          <p:nvPr>
            <p:custDataLst>
              <p:tags r:id="rId16"/>
            </p:custDataLst>
          </p:nvPr>
        </p:nvCxnSpPr>
        <p:spPr>
          <a:xfrm>
            <a:off x="3241058" y="4183717"/>
            <a:ext cx="163512" cy="0"/>
          </a:xfrm>
          <a:prstGeom prst="line">
            <a:avLst/>
          </a:prstGeom>
          <a:noFill/>
          <a:ln w="12700" cap="flat" cmpd="sng" algn="ctr">
            <a:solidFill>
              <a:schemeClr val="accent1">
                <a:lumMod val="40000"/>
                <a:lumOff val="60000"/>
              </a:schemeClr>
            </a:solidFill>
            <a:prstDash val="solid"/>
          </a:ln>
          <a:effectLst/>
        </p:spPr>
      </p:cxn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4" name="Text Box 8"/>
          <p:cNvSpPr txBox="1">
            <a:spLocks noChangeArrowheads="1"/>
          </p:cNvSpPr>
          <p:nvPr/>
        </p:nvSpPr>
        <p:spPr bwMode="ltGray">
          <a:xfrm>
            <a:off x="803618" y="3793604"/>
            <a:ext cx="7648594" cy="407291"/>
          </a:xfrm>
          <a:prstGeom prst="rect">
            <a:avLst/>
          </a:prstGeom>
          <a:noFill/>
          <a:ln w="25400" algn="ctr">
            <a:noFill/>
            <a:miter lim="800000"/>
          </a:ln>
        </p:spPr>
        <p:txBody>
          <a:bodyPr wrap="square" lIns="0" tIns="0" rIns="0" bIns="0">
            <a:spAutoFit/>
          </a:bodyPr>
          <a:lstStyle/>
          <a:p>
            <a:pPr algn="ctr">
              <a:lnSpc>
                <a:spcPct val="150000"/>
              </a:lnSpc>
            </a:pPr>
            <a:r>
              <a:rPr lang="zh-CN" altLang="en-US" sz="2000" b="1" dirty="0">
                <a:solidFill>
                  <a:srgbClr val="D24132"/>
                </a:solidFill>
                <a:latin typeface="微软雅黑" pitchFamily="34" charset="-122"/>
                <a:ea typeface="微软雅黑" pitchFamily="34" charset="-122"/>
              </a:rPr>
              <a:t>基于环境风险评估结果识别所有的环境监测要求，建立监测程序。</a:t>
            </a:r>
          </a:p>
        </p:txBody>
      </p:sp>
      <p:sp>
        <p:nvSpPr>
          <p:cNvPr id="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环境管理</a:t>
            </a:r>
            <a:endParaRPr lang="en-US" altLang="zh-CN" sz="2400" dirty="0">
              <a:solidFill>
                <a:srgbClr val="C00000"/>
              </a:solidFill>
              <a:latin typeface="微软雅黑" pitchFamily="34" charset="-122"/>
              <a:ea typeface="微软雅黑" pitchFamily="34" charset="-122"/>
            </a:endParaRPr>
          </a:p>
        </p:txBody>
      </p:sp>
      <p:sp>
        <p:nvSpPr>
          <p:cNvPr id="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环境因素监测</a:t>
            </a:r>
          </a:p>
        </p:txBody>
      </p:sp>
      <p:graphicFrame>
        <p:nvGraphicFramePr>
          <p:cNvPr id="2" name="图示 1"/>
          <p:cNvGraphicFramePr/>
          <p:nvPr/>
        </p:nvGraphicFramePr>
        <p:xfrm>
          <a:off x="1340699" y="1224178"/>
          <a:ext cx="6096000" cy="2281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直接连接符 6"/>
          <p:cNvCxnSpPr/>
          <p:nvPr/>
        </p:nvCxnSpPr>
        <p:spPr>
          <a:xfrm>
            <a:off x="827584" y="3649588"/>
            <a:ext cx="7488832" cy="0"/>
          </a:xfrm>
          <a:prstGeom prst="line">
            <a:avLst/>
          </a:prstGeom>
          <a:ln w="19050">
            <a:solidFill>
              <a:srgbClr val="D2413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环境管理</a:t>
            </a:r>
            <a:endParaRPr lang="en-US" altLang="zh-CN" sz="2400" dirty="0">
              <a:solidFill>
                <a:srgbClr val="C00000"/>
              </a:solidFill>
              <a:latin typeface="微软雅黑" pitchFamily="34" charset="-122"/>
              <a:ea typeface="微软雅黑" pitchFamily="34" charset="-122"/>
            </a:endParaRPr>
          </a:p>
        </p:txBody>
      </p:sp>
      <p:sp>
        <p:nvSpPr>
          <p:cNvPr id="6"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环境因素监测</a:t>
            </a:r>
          </a:p>
        </p:txBody>
      </p:sp>
      <p:grpSp>
        <p:nvGrpSpPr>
          <p:cNvPr id="8" name="组合 7"/>
          <p:cNvGrpSpPr/>
          <p:nvPr/>
        </p:nvGrpSpPr>
        <p:grpSpPr>
          <a:xfrm>
            <a:off x="2409052" y="1132125"/>
            <a:ext cx="3891139" cy="4058364"/>
            <a:chOff x="2409052" y="1132125"/>
            <a:chExt cx="3891139" cy="4058364"/>
          </a:xfrm>
        </p:grpSpPr>
        <p:sp>
          <p:nvSpPr>
            <p:cNvPr id="9" name="任意多边形 8"/>
            <p:cNvSpPr/>
            <p:nvPr/>
          </p:nvSpPr>
          <p:spPr>
            <a:xfrm>
              <a:off x="2825293" y="3161308"/>
              <a:ext cx="273055" cy="1821060"/>
            </a:xfrm>
            <a:custGeom>
              <a:avLst/>
              <a:gdLst>
                <a:gd name="connsiteX0" fmla="*/ 0 w 273055"/>
                <a:gd name="connsiteY0" fmla="*/ 0 h 1821060"/>
                <a:gd name="connsiteX1" fmla="*/ 136527 w 273055"/>
                <a:gd name="connsiteY1" fmla="*/ 0 h 1821060"/>
                <a:gd name="connsiteX2" fmla="*/ 136527 w 273055"/>
                <a:gd name="connsiteY2" fmla="*/ 1821060 h 1821060"/>
                <a:gd name="connsiteX3" fmla="*/ 273055 w 273055"/>
                <a:gd name="connsiteY3" fmla="*/ 1821060 h 1821060"/>
              </a:gdLst>
              <a:ahLst/>
              <a:cxnLst>
                <a:cxn ang="0">
                  <a:pos x="connsiteX0" y="connsiteY0"/>
                </a:cxn>
                <a:cxn ang="0">
                  <a:pos x="connsiteX1" y="connsiteY1"/>
                </a:cxn>
                <a:cxn ang="0">
                  <a:pos x="connsiteX2" y="connsiteY2"/>
                </a:cxn>
                <a:cxn ang="0">
                  <a:pos x="connsiteX3" y="connsiteY3"/>
                </a:cxn>
              </a:cxnLst>
              <a:rect l="l" t="t" r="r" b="b"/>
              <a:pathLst>
                <a:path w="273055" h="1821060">
                  <a:moveTo>
                    <a:pt x="0" y="0"/>
                  </a:moveTo>
                  <a:lnTo>
                    <a:pt x="136527" y="0"/>
                  </a:lnTo>
                  <a:lnTo>
                    <a:pt x="136527" y="1821060"/>
                  </a:lnTo>
                  <a:lnTo>
                    <a:pt x="273055" y="1821060"/>
                  </a:lnTo>
                </a:path>
              </a:pathLst>
            </a:custGeom>
            <a:noFill/>
            <a:ln>
              <a:solidFill>
                <a:srgbClr val="D2413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3192" tIns="864495" rIns="103193" bIns="864495" numCol="1" spcCol="1270" anchor="ctr" anchorCtr="0">
              <a:noAutofit/>
            </a:bodyPr>
            <a:lstStyle/>
            <a:p>
              <a:pPr lvl="0" algn="ctr" defTabSz="266700">
                <a:lnSpc>
                  <a:spcPct val="90000"/>
                </a:lnSpc>
                <a:spcBef>
                  <a:spcPct val="0"/>
                </a:spcBef>
                <a:spcAft>
                  <a:spcPct val="35000"/>
                </a:spcAft>
              </a:pPr>
              <a:endParaRPr lang="zh-CN" altLang="en-US" sz="600" kern="1200">
                <a:solidFill>
                  <a:schemeClr val="bg1"/>
                </a:solidFill>
                <a:latin typeface="微软雅黑" pitchFamily="34" charset="-122"/>
                <a:ea typeface="微软雅黑" pitchFamily="34" charset="-122"/>
              </a:endParaRPr>
            </a:p>
          </p:txBody>
        </p:sp>
        <p:sp>
          <p:nvSpPr>
            <p:cNvPr id="10" name="任意多边形 9"/>
            <p:cNvSpPr/>
            <p:nvPr/>
          </p:nvSpPr>
          <p:spPr>
            <a:xfrm>
              <a:off x="2825293" y="3161308"/>
              <a:ext cx="273055" cy="1300757"/>
            </a:xfrm>
            <a:custGeom>
              <a:avLst/>
              <a:gdLst>
                <a:gd name="connsiteX0" fmla="*/ 0 w 273055"/>
                <a:gd name="connsiteY0" fmla="*/ 0 h 1300757"/>
                <a:gd name="connsiteX1" fmla="*/ 136527 w 273055"/>
                <a:gd name="connsiteY1" fmla="*/ 0 h 1300757"/>
                <a:gd name="connsiteX2" fmla="*/ 136527 w 273055"/>
                <a:gd name="connsiteY2" fmla="*/ 1300757 h 1300757"/>
                <a:gd name="connsiteX3" fmla="*/ 273055 w 273055"/>
                <a:gd name="connsiteY3" fmla="*/ 1300757 h 1300757"/>
              </a:gdLst>
              <a:ahLst/>
              <a:cxnLst>
                <a:cxn ang="0">
                  <a:pos x="connsiteX0" y="connsiteY0"/>
                </a:cxn>
                <a:cxn ang="0">
                  <a:pos x="connsiteX1" y="connsiteY1"/>
                </a:cxn>
                <a:cxn ang="0">
                  <a:pos x="connsiteX2" y="connsiteY2"/>
                </a:cxn>
                <a:cxn ang="0">
                  <a:pos x="connsiteX3" y="connsiteY3"/>
                </a:cxn>
              </a:cxnLst>
              <a:rect l="l" t="t" r="r" b="b"/>
              <a:pathLst>
                <a:path w="273055" h="1300757">
                  <a:moveTo>
                    <a:pt x="0" y="0"/>
                  </a:moveTo>
                  <a:lnTo>
                    <a:pt x="136527" y="0"/>
                  </a:lnTo>
                  <a:lnTo>
                    <a:pt x="136527" y="1300757"/>
                  </a:lnTo>
                  <a:lnTo>
                    <a:pt x="273055" y="1300757"/>
                  </a:lnTo>
                </a:path>
              </a:pathLst>
            </a:custGeom>
            <a:noFill/>
            <a:ln>
              <a:solidFill>
                <a:srgbClr val="D2413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6000" tIns="617151" rIns="116000" bIns="617151" numCol="1" spcCol="1270" anchor="ctr" anchorCtr="0">
              <a:noAutofit/>
            </a:bodyPr>
            <a:lstStyle/>
            <a:p>
              <a:pPr lvl="0" algn="ctr" defTabSz="222250">
                <a:lnSpc>
                  <a:spcPct val="90000"/>
                </a:lnSpc>
                <a:spcBef>
                  <a:spcPct val="0"/>
                </a:spcBef>
                <a:spcAft>
                  <a:spcPct val="35000"/>
                </a:spcAft>
              </a:pPr>
              <a:endParaRPr lang="zh-CN" altLang="en-US" sz="500" kern="1200">
                <a:solidFill>
                  <a:schemeClr val="bg1"/>
                </a:solidFill>
                <a:latin typeface="微软雅黑" pitchFamily="34" charset="-122"/>
                <a:ea typeface="微软雅黑" pitchFamily="34" charset="-122"/>
              </a:endParaRPr>
            </a:p>
          </p:txBody>
        </p:sp>
        <p:sp>
          <p:nvSpPr>
            <p:cNvPr id="11" name="任意多边形 10"/>
            <p:cNvSpPr/>
            <p:nvPr/>
          </p:nvSpPr>
          <p:spPr>
            <a:xfrm>
              <a:off x="2825293" y="3161308"/>
              <a:ext cx="273055" cy="780454"/>
            </a:xfrm>
            <a:custGeom>
              <a:avLst/>
              <a:gdLst>
                <a:gd name="connsiteX0" fmla="*/ 0 w 273055"/>
                <a:gd name="connsiteY0" fmla="*/ 0 h 780454"/>
                <a:gd name="connsiteX1" fmla="*/ 136527 w 273055"/>
                <a:gd name="connsiteY1" fmla="*/ 0 h 780454"/>
                <a:gd name="connsiteX2" fmla="*/ 136527 w 273055"/>
                <a:gd name="connsiteY2" fmla="*/ 780454 h 780454"/>
                <a:gd name="connsiteX3" fmla="*/ 273055 w 273055"/>
                <a:gd name="connsiteY3" fmla="*/ 780454 h 780454"/>
              </a:gdLst>
              <a:ahLst/>
              <a:cxnLst>
                <a:cxn ang="0">
                  <a:pos x="connsiteX0" y="connsiteY0"/>
                </a:cxn>
                <a:cxn ang="0">
                  <a:pos x="connsiteX1" y="connsiteY1"/>
                </a:cxn>
                <a:cxn ang="0">
                  <a:pos x="connsiteX2" y="connsiteY2"/>
                </a:cxn>
                <a:cxn ang="0">
                  <a:pos x="connsiteX3" y="connsiteY3"/>
                </a:cxn>
              </a:cxnLst>
              <a:rect l="l" t="t" r="r" b="b"/>
              <a:pathLst>
                <a:path w="273055" h="780454">
                  <a:moveTo>
                    <a:pt x="0" y="0"/>
                  </a:moveTo>
                  <a:lnTo>
                    <a:pt x="136527" y="0"/>
                  </a:lnTo>
                  <a:lnTo>
                    <a:pt x="136527" y="780454"/>
                  </a:lnTo>
                  <a:lnTo>
                    <a:pt x="273055" y="780454"/>
                  </a:lnTo>
                </a:path>
              </a:pathLst>
            </a:custGeom>
            <a:noFill/>
            <a:ln>
              <a:solidFill>
                <a:srgbClr val="D2413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8557" tIns="369556" rIns="128556" bIns="369556" numCol="1" spcCol="1270" anchor="ctr" anchorCtr="0">
              <a:noAutofit/>
            </a:bodyPr>
            <a:lstStyle/>
            <a:p>
              <a:pPr lvl="0" algn="ctr" defTabSz="222250">
                <a:lnSpc>
                  <a:spcPct val="90000"/>
                </a:lnSpc>
                <a:spcBef>
                  <a:spcPct val="0"/>
                </a:spcBef>
                <a:spcAft>
                  <a:spcPct val="35000"/>
                </a:spcAft>
              </a:pPr>
              <a:endParaRPr lang="zh-CN" altLang="en-US" sz="500" kern="1200">
                <a:solidFill>
                  <a:schemeClr val="bg1"/>
                </a:solidFill>
                <a:latin typeface="微软雅黑" pitchFamily="34" charset="-122"/>
                <a:ea typeface="微软雅黑" pitchFamily="34" charset="-122"/>
              </a:endParaRPr>
            </a:p>
          </p:txBody>
        </p:sp>
        <p:sp>
          <p:nvSpPr>
            <p:cNvPr id="12" name="任意多边形 11"/>
            <p:cNvSpPr/>
            <p:nvPr/>
          </p:nvSpPr>
          <p:spPr>
            <a:xfrm>
              <a:off x="2825293" y="3161308"/>
              <a:ext cx="273055" cy="260151"/>
            </a:xfrm>
            <a:custGeom>
              <a:avLst/>
              <a:gdLst>
                <a:gd name="connsiteX0" fmla="*/ 0 w 273055"/>
                <a:gd name="connsiteY0" fmla="*/ 0 h 260151"/>
                <a:gd name="connsiteX1" fmla="*/ 136527 w 273055"/>
                <a:gd name="connsiteY1" fmla="*/ 0 h 260151"/>
                <a:gd name="connsiteX2" fmla="*/ 136527 w 273055"/>
                <a:gd name="connsiteY2" fmla="*/ 260151 h 260151"/>
                <a:gd name="connsiteX3" fmla="*/ 273055 w 273055"/>
                <a:gd name="connsiteY3" fmla="*/ 260151 h 260151"/>
              </a:gdLst>
              <a:ahLst/>
              <a:cxnLst>
                <a:cxn ang="0">
                  <a:pos x="connsiteX0" y="connsiteY0"/>
                </a:cxn>
                <a:cxn ang="0">
                  <a:pos x="connsiteX1" y="connsiteY1"/>
                </a:cxn>
                <a:cxn ang="0">
                  <a:pos x="connsiteX2" y="connsiteY2"/>
                </a:cxn>
                <a:cxn ang="0">
                  <a:pos x="connsiteX3" y="connsiteY3"/>
                </a:cxn>
              </a:cxnLst>
              <a:rect l="l" t="t" r="r" b="b"/>
              <a:pathLst>
                <a:path w="273055" h="260151">
                  <a:moveTo>
                    <a:pt x="0" y="0"/>
                  </a:moveTo>
                  <a:lnTo>
                    <a:pt x="136527" y="0"/>
                  </a:lnTo>
                  <a:lnTo>
                    <a:pt x="136527" y="260151"/>
                  </a:lnTo>
                  <a:lnTo>
                    <a:pt x="273055" y="260151"/>
                  </a:lnTo>
                </a:path>
              </a:pathLst>
            </a:custGeom>
            <a:noFill/>
            <a:ln>
              <a:solidFill>
                <a:srgbClr val="D2413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9799" tIns="120647" rIns="139799" bIns="120647" numCol="1" spcCol="1270" anchor="ctr" anchorCtr="0">
              <a:noAutofit/>
            </a:bodyPr>
            <a:lstStyle/>
            <a:p>
              <a:pPr lvl="0" algn="ctr" defTabSz="222250">
                <a:lnSpc>
                  <a:spcPct val="90000"/>
                </a:lnSpc>
                <a:spcBef>
                  <a:spcPct val="0"/>
                </a:spcBef>
                <a:spcAft>
                  <a:spcPct val="35000"/>
                </a:spcAft>
              </a:pPr>
              <a:endParaRPr lang="zh-CN" altLang="en-US" sz="500" kern="1200">
                <a:solidFill>
                  <a:schemeClr val="bg1"/>
                </a:solidFill>
                <a:latin typeface="微软雅黑" pitchFamily="34" charset="-122"/>
                <a:ea typeface="微软雅黑" pitchFamily="34" charset="-122"/>
              </a:endParaRPr>
            </a:p>
          </p:txBody>
        </p:sp>
        <p:sp>
          <p:nvSpPr>
            <p:cNvPr id="13" name="任意多边形 12"/>
            <p:cNvSpPr/>
            <p:nvPr/>
          </p:nvSpPr>
          <p:spPr>
            <a:xfrm>
              <a:off x="2825293" y="2901156"/>
              <a:ext cx="273055" cy="260151"/>
            </a:xfrm>
            <a:custGeom>
              <a:avLst/>
              <a:gdLst>
                <a:gd name="connsiteX0" fmla="*/ 0 w 273055"/>
                <a:gd name="connsiteY0" fmla="*/ 260151 h 260151"/>
                <a:gd name="connsiteX1" fmla="*/ 136527 w 273055"/>
                <a:gd name="connsiteY1" fmla="*/ 260151 h 260151"/>
                <a:gd name="connsiteX2" fmla="*/ 136527 w 273055"/>
                <a:gd name="connsiteY2" fmla="*/ 0 h 260151"/>
                <a:gd name="connsiteX3" fmla="*/ 273055 w 273055"/>
                <a:gd name="connsiteY3" fmla="*/ 0 h 260151"/>
              </a:gdLst>
              <a:ahLst/>
              <a:cxnLst>
                <a:cxn ang="0">
                  <a:pos x="connsiteX0" y="connsiteY0"/>
                </a:cxn>
                <a:cxn ang="0">
                  <a:pos x="connsiteX1" y="connsiteY1"/>
                </a:cxn>
                <a:cxn ang="0">
                  <a:pos x="connsiteX2" y="connsiteY2"/>
                </a:cxn>
                <a:cxn ang="0">
                  <a:pos x="connsiteX3" y="connsiteY3"/>
                </a:cxn>
              </a:cxnLst>
              <a:rect l="l" t="t" r="r" b="b"/>
              <a:pathLst>
                <a:path w="273055" h="260151">
                  <a:moveTo>
                    <a:pt x="0" y="260151"/>
                  </a:moveTo>
                  <a:lnTo>
                    <a:pt x="136527" y="260151"/>
                  </a:lnTo>
                  <a:lnTo>
                    <a:pt x="136527" y="0"/>
                  </a:lnTo>
                  <a:lnTo>
                    <a:pt x="273055" y="0"/>
                  </a:lnTo>
                </a:path>
              </a:pathLst>
            </a:custGeom>
            <a:noFill/>
            <a:ln>
              <a:solidFill>
                <a:srgbClr val="D2413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39799" tIns="120647" rIns="139799" bIns="120647" numCol="1" spcCol="1270" anchor="ctr" anchorCtr="0">
              <a:noAutofit/>
            </a:bodyPr>
            <a:lstStyle/>
            <a:p>
              <a:pPr lvl="0" algn="ctr" defTabSz="222250">
                <a:lnSpc>
                  <a:spcPct val="90000"/>
                </a:lnSpc>
                <a:spcBef>
                  <a:spcPct val="0"/>
                </a:spcBef>
                <a:spcAft>
                  <a:spcPct val="35000"/>
                </a:spcAft>
              </a:pPr>
              <a:endParaRPr lang="zh-CN" altLang="en-US" sz="500" kern="1200">
                <a:solidFill>
                  <a:schemeClr val="bg1"/>
                </a:solidFill>
                <a:latin typeface="微软雅黑" pitchFamily="34" charset="-122"/>
                <a:ea typeface="微软雅黑" pitchFamily="34" charset="-122"/>
              </a:endParaRPr>
            </a:p>
          </p:txBody>
        </p:sp>
        <p:sp>
          <p:nvSpPr>
            <p:cNvPr id="14" name="任意多边形 13"/>
            <p:cNvSpPr/>
            <p:nvPr/>
          </p:nvSpPr>
          <p:spPr>
            <a:xfrm>
              <a:off x="2825293" y="2380853"/>
              <a:ext cx="273055" cy="780454"/>
            </a:xfrm>
            <a:custGeom>
              <a:avLst/>
              <a:gdLst>
                <a:gd name="connsiteX0" fmla="*/ 0 w 273055"/>
                <a:gd name="connsiteY0" fmla="*/ 780454 h 780454"/>
                <a:gd name="connsiteX1" fmla="*/ 136527 w 273055"/>
                <a:gd name="connsiteY1" fmla="*/ 780454 h 780454"/>
                <a:gd name="connsiteX2" fmla="*/ 136527 w 273055"/>
                <a:gd name="connsiteY2" fmla="*/ 0 h 780454"/>
                <a:gd name="connsiteX3" fmla="*/ 273055 w 273055"/>
                <a:gd name="connsiteY3" fmla="*/ 0 h 780454"/>
              </a:gdLst>
              <a:ahLst/>
              <a:cxnLst>
                <a:cxn ang="0">
                  <a:pos x="connsiteX0" y="connsiteY0"/>
                </a:cxn>
                <a:cxn ang="0">
                  <a:pos x="connsiteX1" y="connsiteY1"/>
                </a:cxn>
                <a:cxn ang="0">
                  <a:pos x="connsiteX2" y="connsiteY2"/>
                </a:cxn>
                <a:cxn ang="0">
                  <a:pos x="connsiteX3" y="connsiteY3"/>
                </a:cxn>
              </a:cxnLst>
              <a:rect l="l" t="t" r="r" b="b"/>
              <a:pathLst>
                <a:path w="273055" h="780454">
                  <a:moveTo>
                    <a:pt x="0" y="780454"/>
                  </a:moveTo>
                  <a:lnTo>
                    <a:pt x="136527" y="780454"/>
                  </a:lnTo>
                  <a:lnTo>
                    <a:pt x="136527" y="0"/>
                  </a:lnTo>
                  <a:lnTo>
                    <a:pt x="273055" y="0"/>
                  </a:lnTo>
                </a:path>
              </a:pathLst>
            </a:custGeom>
            <a:noFill/>
            <a:ln>
              <a:solidFill>
                <a:srgbClr val="D2413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28557" tIns="369556" rIns="128556" bIns="369556" numCol="1" spcCol="1270" anchor="ctr" anchorCtr="0">
              <a:noAutofit/>
            </a:bodyPr>
            <a:lstStyle/>
            <a:p>
              <a:pPr lvl="0" algn="ctr" defTabSz="222250">
                <a:lnSpc>
                  <a:spcPct val="90000"/>
                </a:lnSpc>
                <a:spcBef>
                  <a:spcPct val="0"/>
                </a:spcBef>
                <a:spcAft>
                  <a:spcPct val="35000"/>
                </a:spcAft>
              </a:pPr>
              <a:endParaRPr lang="zh-CN" altLang="en-US" sz="500" kern="1200">
                <a:solidFill>
                  <a:schemeClr val="bg1"/>
                </a:solidFill>
                <a:latin typeface="微软雅黑" pitchFamily="34" charset="-122"/>
                <a:ea typeface="微软雅黑" pitchFamily="34" charset="-122"/>
              </a:endParaRPr>
            </a:p>
          </p:txBody>
        </p:sp>
        <p:sp>
          <p:nvSpPr>
            <p:cNvPr id="15" name="任意多边形 14"/>
            <p:cNvSpPr/>
            <p:nvPr/>
          </p:nvSpPr>
          <p:spPr>
            <a:xfrm>
              <a:off x="2825293" y="1860550"/>
              <a:ext cx="273055" cy="1300757"/>
            </a:xfrm>
            <a:custGeom>
              <a:avLst/>
              <a:gdLst>
                <a:gd name="connsiteX0" fmla="*/ 0 w 273055"/>
                <a:gd name="connsiteY0" fmla="*/ 1300757 h 1300757"/>
                <a:gd name="connsiteX1" fmla="*/ 136527 w 273055"/>
                <a:gd name="connsiteY1" fmla="*/ 1300757 h 1300757"/>
                <a:gd name="connsiteX2" fmla="*/ 136527 w 273055"/>
                <a:gd name="connsiteY2" fmla="*/ 0 h 1300757"/>
                <a:gd name="connsiteX3" fmla="*/ 273055 w 273055"/>
                <a:gd name="connsiteY3" fmla="*/ 0 h 1300757"/>
              </a:gdLst>
              <a:ahLst/>
              <a:cxnLst>
                <a:cxn ang="0">
                  <a:pos x="connsiteX0" y="connsiteY0"/>
                </a:cxn>
                <a:cxn ang="0">
                  <a:pos x="connsiteX1" y="connsiteY1"/>
                </a:cxn>
                <a:cxn ang="0">
                  <a:pos x="connsiteX2" y="connsiteY2"/>
                </a:cxn>
                <a:cxn ang="0">
                  <a:pos x="connsiteX3" y="connsiteY3"/>
                </a:cxn>
              </a:cxnLst>
              <a:rect l="l" t="t" r="r" b="b"/>
              <a:pathLst>
                <a:path w="273055" h="1300757">
                  <a:moveTo>
                    <a:pt x="0" y="1300757"/>
                  </a:moveTo>
                  <a:lnTo>
                    <a:pt x="136527" y="1300757"/>
                  </a:lnTo>
                  <a:lnTo>
                    <a:pt x="136527" y="0"/>
                  </a:lnTo>
                  <a:lnTo>
                    <a:pt x="273055" y="0"/>
                  </a:lnTo>
                </a:path>
              </a:pathLst>
            </a:custGeom>
            <a:noFill/>
            <a:ln>
              <a:solidFill>
                <a:srgbClr val="D2413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16000" tIns="617151" rIns="116000" bIns="617151" numCol="1" spcCol="1270" anchor="ctr" anchorCtr="0">
              <a:noAutofit/>
            </a:bodyPr>
            <a:lstStyle/>
            <a:p>
              <a:pPr lvl="0" algn="ctr" defTabSz="222250">
                <a:lnSpc>
                  <a:spcPct val="90000"/>
                </a:lnSpc>
                <a:spcBef>
                  <a:spcPct val="0"/>
                </a:spcBef>
                <a:spcAft>
                  <a:spcPct val="35000"/>
                </a:spcAft>
              </a:pPr>
              <a:endParaRPr lang="zh-CN" altLang="en-US" sz="500" kern="1200">
                <a:solidFill>
                  <a:schemeClr val="bg1"/>
                </a:solidFill>
                <a:latin typeface="微软雅黑" pitchFamily="34" charset="-122"/>
                <a:ea typeface="微软雅黑" pitchFamily="34" charset="-122"/>
              </a:endParaRPr>
            </a:p>
          </p:txBody>
        </p:sp>
        <p:sp>
          <p:nvSpPr>
            <p:cNvPr id="16" name="任意多边形 15"/>
            <p:cNvSpPr/>
            <p:nvPr/>
          </p:nvSpPr>
          <p:spPr>
            <a:xfrm>
              <a:off x="2825293" y="1340247"/>
              <a:ext cx="273055" cy="1821060"/>
            </a:xfrm>
            <a:custGeom>
              <a:avLst/>
              <a:gdLst>
                <a:gd name="connsiteX0" fmla="*/ 0 w 273055"/>
                <a:gd name="connsiteY0" fmla="*/ 1821060 h 1821060"/>
                <a:gd name="connsiteX1" fmla="*/ 136527 w 273055"/>
                <a:gd name="connsiteY1" fmla="*/ 1821060 h 1821060"/>
                <a:gd name="connsiteX2" fmla="*/ 136527 w 273055"/>
                <a:gd name="connsiteY2" fmla="*/ 0 h 1821060"/>
                <a:gd name="connsiteX3" fmla="*/ 273055 w 273055"/>
                <a:gd name="connsiteY3" fmla="*/ 0 h 1821060"/>
              </a:gdLst>
              <a:ahLst/>
              <a:cxnLst>
                <a:cxn ang="0">
                  <a:pos x="connsiteX0" y="connsiteY0"/>
                </a:cxn>
                <a:cxn ang="0">
                  <a:pos x="connsiteX1" y="connsiteY1"/>
                </a:cxn>
                <a:cxn ang="0">
                  <a:pos x="connsiteX2" y="connsiteY2"/>
                </a:cxn>
                <a:cxn ang="0">
                  <a:pos x="connsiteX3" y="connsiteY3"/>
                </a:cxn>
              </a:cxnLst>
              <a:rect l="l" t="t" r="r" b="b"/>
              <a:pathLst>
                <a:path w="273055" h="1821060">
                  <a:moveTo>
                    <a:pt x="0" y="1821060"/>
                  </a:moveTo>
                  <a:lnTo>
                    <a:pt x="136527" y="1821060"/>
                  </a:lnTo>
                  <a:lnTo>
                    <a:pt x="136527" y="0"/>
                  </a:lnTo>
                  <a:lnTo>
                    <a:pt x="273055" y="0"/>
                  </a:lnTo>
                </a:path>
              </a:pathLst>
            </a:custGeom>
            <a:noFill/>
            <a:ln>
              <a:solidFill>
                <a:srgbClr val="D2413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03192" tIns="864495" rIns="103193" bIns="864495" numCol="1" spcCol="1270" anchor="ctr" anchorCtr="0">
              <a:noAutofit/>
            </a:bodyPr>
            <a:lstStyle/>
            <a:p>
              <a:pPr lvl="0" algn="ctr" defTabSz="266700">
                <a:lnSpc>
                  <a:spcPct val="90000"/>
                </a:lnSpc>
                <a:spcBef>
                  <a:spcPct val="0"/>
                </a:spcBef>
                <a:spcAft>
                  <a:spcPct val="35000"/>
                </a:spcAft>
              </a:pPr>
              <a:endParaRPr lang="zh-CN" altLang="en-US" sz="600" kern="1200">
                <a:solidFill>
                  <a:schemeClr val="bg1"/>
                </a:solidFill>
                <a:latin typeface="微软雅黑" pitchFamily="34" charset="-122"/>
                <a:ea typeface="微软雅黑" pitchFamily="34" charset="-122"/>
              </a:endParaRPr>
            </a:p>
          </p:txBody>
        </p:sp>
        <p:sp>
          <p:nvSpPr>
            <p:cNvPr id="17" name="圆角矩形 16"/>
            <p:cNvSpPr/>
            <p:nvPr/>
          </p:nvSpPr>
          <p:spPr>
            <a:xfrm rot="16200000">
              <a:off x="1521798" y="2953186"/>
              <a:ext cx="2190750" cy="416242"/>
            </a:xfrm>
            <a:prstGeom prst="roundRect">
              <a:avLst/>
            </a:prstGeom>
            <a:solidFill>
              <a:srgbClr val="B435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eaVert" wrap="square" lIns="12065" tIns="12065" rIns="12065" bIns="12065" numCol="1" spcCol="1270" anchor="ctr" anchorCtr="0">
              <a:noAutofit/>
            </a:bodyPr>
            <a:lstStyle/>
            <a:p>
              <a:pPr lvl="0" algn="ctr" defTabSz="844550">
                <a:lnSpc>
                  <a:spcPct val="90000"/>
                </a:lnSpc>
                <a:spcBef>
                  <a:spcPct val="0"/>
                </a:spcBef>
                <a:spcAft>
                  <a:spcPct val="35000"/>
                </a:spcAft>
              </a:pPr>
              <a:r>
                <a:rPr lang="zh-CN" altLang="en-US" sz="1900" b="1" kern="1200" dirty="0">
                  <a:solidFill>
                    <a:schemeClr val="bg1"/>
                  </a:solidFill>
                  <a:latin typeface="微软雅黑" pitchFamily="34" charset="-122"/>
                  <a:ea typeface="微软雅黑" pitchFamily="34" charset="-122"/>
                </a:rPr>
                <a:t>环境监测计划</a:t>
              </a:r>
              <a:endParaRPr lang="zh-CN" altLang="en-US" sz="1900" kern="1200" dirty="0">
                <a:solidFill>
                  <a:schemeClr val="bg1"/>
                </a:solidFill>
                <a:latin typeface="微软雅黑" pitchFamily="34" charset="-122"/>
                <a:ea typeface="微软雅黑" pitchFamily="34" charset="-122"/>
              </a:endParaRPr>
            </a:p>
          </p:txBody>
        </p:sp>
        <p:sp>
          <p:nvSpPr>
            <p:cNvPr id="18" name="圆角矩形 17"/>
            <p:cNvSpPr/>
            <p:nvPr/>
          </p:nvSpPr>
          <p:spPr>
            <a:xfrm>
              <a:off x="3098348" y="1132125"/>
              <a:ext cx="3201843" cy="416242"/>
            </a:xfrm>
            <a:prstGeom prst="roundRect">
              <a:avLst/>
            </a:prstGeom>
            <a:solidFill>
              <a:srgbClr val="D2413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a:solidFill>
                    <a:schemeClr val="bg1"/>
                  </a:solidFill>
                  <a:latin typeface="微软雅黑" pitchFamily="34" charset="-122"/>
                  <a:ea typeface="微软雅黑" pitchFamily="34" charset="-122"/>
                </a:rPr>
                <a:t>监测</a:t>
              </a:r>
              <a:r>
                <a:rPr lang="en-US" altLang="zh-CN" sz="1400" b="1" kern="1200" dirty="0">
                  <a:solidFill>
                    <a:schemeClr val="bg1"/>
                  </a:solidFill>
                  <a:latin typeface="微软雅黑" pitchFamily="34" charset="-122"/>
                  <a:ea typeface="微软雅黑" pitchFamily="34" charset="-122"/>
                </a:rPr>
                <a:t>/</a:t>
              </a:r>
              <a:r>
                <a:rPr lang="zh-CN" altLang="en-US" sz="1400" b="1" kern="1200" dirty="0">
                  <a:solidFill>
                    <a:schemeClr val="bg1"/>
                  </a:solidFill>
                  <a:latin typeface="微软雅黑" pitchFamily="34" charset="-122"/>
                  <a:ea typeface="微软雅黑" pitchFamily="34" charset="-122"/>
                </a:rPr>
                <a:t>取样频率</a:t>
              </a:r>
              <a:endParaRPr lang="zh-CN" altLang="en-US" sz="1400" kern="1200" dirty="0">
                <a:solidFill>
                  <a:schemeClr val="bg1"/>
                </a:solidFill>
                <a:latin typeface="微软雅黑" pitchFamily="34" charset="-122"/>
                <a:ea typeface="微软雅黑" pitchFamily="34" charset="-122"/>
              </a:endParaRPr>
            </a:p>
          </p:txBody>
        </p:sp>
        <p:sp>
          <p:nvSpPr>
            <p:cNvPr id="19" name="圆角矩形 18"/>
            <p:cNvSpPr/>
            <p:nvPr/>
          </p:nvSpPr>
          <p:spPr>
            <a:xfrm>
              <a:off x="3098348" y="1652428"/>
              <a:ext cx="3201843" cy="416242"/>
            </a:xfrm>
            <a:prstGeom prst="roundRect">
              <a:avLst/>
            </a:prstGeom>
            <a:solidFill>
              <a:srgbClr val="D2413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a:solidFill>
                    <a:schemeClr val="bg1"/>
                  </a:solidFill>
                  <a:latin typeface="微软雅黑" pitchFamily="34" charset="-122"/>
                  <a:ea typeface="微软雅黑" pitchFamily="34" charset="-122"/>
                </a:rPr>
                <a:t>监测范围</a:t>
              </a:r>
              <a:r>
                <a:rPr lang="en-US" altLang="zh-CN" sz="1400" b="1" kern="1200" dirty="0">
                  <a:solidFill>
                    <a:schemeClr val="bg1"/>
                  </a:solidFill>
                  <a:latin typeface="微软雅黑" pitchFamily="34" charset="-122"/>
                  <a:ea typeface="微软雅黑" pitchFamily="34" charset="-122"/>
                </a:rPr>
                <a:t>/</a:t>
              </a:r>
              <a:r>
                <a:rPr lang="zh-CN" altLang="en-US" sz="1400" b="1" kern="1200" dirty="0">
                  <a:solidFill>
                    <a:schemeClr val="bg1"/>
                  </a:solidFill>
                  <a:latin typeface="微软雅黑" pitchFamily="34" charset="-122"/>
                  <a:ea typeface="微软雅黑" pitchFamily="34" charset="-122"/>
                </a:rPr>
                <a:t>取样点</a:t>
              </a:r>
              <a:endParaRPr lang="zh-CN" altLang="en-US" sz="1400" kern="1200" dirty="0">
                <a:solidFill>
                  <a:schemeClr val="bg1"/>
                </a:solidFill>
                <a:latin typeface="微软雅黑" pitchFamily="34" charset="-122"/>
                <a:ea typeface="微软雅黑" pitchFamily="34" charset="-122"/>
              </a:endParaRPr>
            </a:p>
          </p:txBody>
        </p:sp>
        <p:sp>
          <p:nvSpPr>
            <p:cNvPr id="20" name="圆角矩形 19"/>
            <p:cNvSpPr/>
            <p:nvPr/>
          </p:nvSpPr>
          <p:spPr>
            <a:xfrm>
              <a:off x="3098348" y="2172732"/>
              <a:ext cx="3201843" cy="416242"/>
            </a:xfrm>
            <a:prstGeom prst="roundRect">
              <a:avLst/>
            </a:prstGeom>
            <a:solidFill>
              <a:srgbClr val="D2413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a:solidFill>
                    <a:schemeClr val="bg1"/>
                  </a:solidFill>
                  <a:latin typeface="微软雅黑" pitchFamily="34" charset="-122"/>
                  <a:ea typeface="微软雅黑" pitchFamily="34" charset="-122"/>
                </a:rPr>
                <a:t>监测</a:t>
              </a:r>
              <a:r>
                <a:rPr lang="en-US" altLang="zh-CN" sz="1400" b="1" kern="1200" dirty="0">
                  <a:solidFill>
                    <a:schemeClr val="bg1"/>
                  </a:solidFill>
                  <a:latin typeface="微软雅黑" pitchFamily="34" charset="-122"/>
                  <a:ea typeface="微软雅黑" pitchFamily="34" charset="-122"/>
                </a:rPr>
                <a:t>/</a:t>
              </a:r>
              <a:r>
                <a:rPr lang="zh-CN" altLang="en-US" sz="1400" b="1" kern="1200" dirty="0">
                  <a:solidFill>
                    <a:schemeClr val="bg1"/>
                  </a:solidFill>
                  <a:latin typeface="微软雅黑" pitchFamily="34" charset="-122"/>
                  <a:ea typeface="微软雅黑" pitchFamily="34" charset="-122"/>
                </a:rPr>
                <a:t>取样标准</a:t>
              </a:r>
              <a:endParaRPr lang="zh-CN" altLang="en-US" sz="1400" kern="1200" dirty="0">
                <a:solidFill>
                  <a:schemeClr val="bg1"/>
                </a:solidFill>
                <a:latin typeface="微软雅黑" pitchFamily="34" charset="-122"/>
                <a:ea typeface="微软雅黑" pitchFamily="34" charset="-122"/>
              </a:endParaRPr>
            </a:p>
          </p:txBody>
        </p:sp>
        <p:sp>
          <p:nvSpPr>
            <p:cNvPr id="21" name="圆角矩形 20"/>
            <p:cNvSpPr/>
            <p:nvPr/>
          </p:nvSpPr>
          <p:spPr>
            <a:xfrm>
              <a:off x="3098348" y="2693035"/>
              <a:ext cx="3201843" cy="416242"/>
            </a:xfrm>
            <a:prstGeom prst="roundRect">
              <a:avLst/>
            </a:prstGeom>
            <a:solidFill>
              <a:srgbClr val="D2413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a:solidFill>
                    <a:schemeClr val="bg1"/>
                  </a:solidFill>
                  <a:latin typeface="微软雅黑" pitchFamily="34" charset="-122"/>
                  <a:ea typeface="微软雅黑" pitchFamily="34" charset="-122"/>
                </a:rPr>
                <a:t>监测</a:t>
              </a:r>
              <a:r>
                <a:rPr lang="en-US" altLang="zh-CN" sz="1400" b="1" kern="1200" dirty="0">
                  <a:solidFill>
                    <a:schemeClr val="bg1"/>
                  </a:solidFill>
                  <a:latin typeface="微软雅黑" pitchFamily="34" charset="-122"/>
                  <a:ea typeface="微软雅黑" pitchFamily="34" charset="-122"/>
                </a:rPr>
                <a:t>/</a:t>
              </a:r>
              <a:r>
                <a:rPr lang="zh-CN" altLang="en-US" sz="1400" b="1" kern="1200" dirty="0">
                  <a:solidFill>
                    <a:schemeClr val="bg1"/>
                  </a:solidFill>
                  <a:latin typeface="微软雅黑" pitchFamily="34" charset="-122"/>
                  <a:ea typeface="微软雅黑" pitchFamily="34" charset="-122"/>
                </a:rPr>
                <a:t>取样程序</a:t>
              </a:r>
              <a:endParaRPr lang="zh-CN" altLang="en-US" sz="1400" kern="1200" dirty="0">
                <a:solidFill>
                  <a:schemeClr val="bg1"/>
                </a:solidFill>
                <a:latin typeface="微软雅黑" pitchFamily="34" charset="-122"/>
                <a:ea typeface="微软雅黑" pitchFamily="34" charset="-122"/>
              </a:endParaRPr>
            </a:p>
          </p:txBody>
        </p:sp>
        <p:sp>
          <p:nvSpPr>
            <p:cNvPr id="22" name="圆角矩形 21"/>
            <p:cNvSpPr/>
            <p:nvPr/>
          </p:nvSpPr>
          <p:spPr>
            <a:xfrm>
              <a:off x="3098348" y="3213338"/>
              <a:ext cx="3201843" cy="416242"/>
            </a:xfrm>
            <a:prstGeom prst="roundRect">
              <a:avLst/>
            </a:prstGeom>
            <a:solidFill>
              <a:srgbClr val="D2413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a:solidFill>
                    <a:schemeClr val="bg1"/>
                  </a:solidFill>
                  <a:latin typeface="微软雅黑" pitchFamily="34" charset="-122"/>
                  <a:ea typeface="微软雅黑" pitchFamily="34" charset="-122"/>
                </a:rPr>
                <a:t>资源配备</a:t>
              </a:r>
              <a:r>
                <a:rPr lang="en-US" altLang="zh-CN" sz="1400" b="1" kern="1200" dirty="0">
                  <a:solidFill>
                    <a:schemeClr val="bg1"/>
                  </a:solidFill>
                  <a:latin typeface="微软雅黑" pitchFamily="34" charset="-122"/>
                  <a:ea typeface="微软雅黑" pitchFamily="34" charset="-122"/>
                </a:rPr>
                <a:t>(</a:t>
              </a:r>
              <a:r>
                <a:rPr lang="zh-CN" altLang="en-US" sz="1400" b="1" kern="1200" dirty="0">
                  <a:solidFill>
                    <a:schemeClr val="bg1"/>
                  </a:solidFill>
                  <a:latin typeface="微软雅黑" pitchFamily="34" charset="-122"/>
                  <a:ea typeface="微软雅黑" pitchFamily="34" charset="-122"/>
                </a:rPr>
                <a:t>人力及设备</a:t>
              </a:r>
              <a:r>
                <a:rPr lang="en-US" altLang="zh-CN" sz="1400" b="1" kern="1200" dirty="0">
                  <a:solidFill>
                    <a:schemeClr val="bg1"/>
                  </a:solidFill>
                  <a:latin typeface="微软雅黑" pitchFamily="34" charset="-122"/>
                  <a:ea typeface="微软雅黑" pitchFamily="34" charset="-122"/>
                </a:rPr>
                <a:t>)</a:t>
              </a:r>
              <a:endParaRPr lang="zh-CN" altLang="en-US" sz="1400" kern="1200" dirty="0">
                <a:solidFill>
                  <a:schemeClr val="bg1"/>
                </a:solidFill>
                <a:latin typeface="微软雅黑" pitchFamily="34" charset="-122"/>
                <a:ea typeface="微软雅黑" pitchFamily="34" charset="-122"/>
              </a:endParaRPr>
            </a:p>
          </p:txBody>
        </p:sp>
        <p:sp>
          <p:nvSpPr>
            <p:cNvPr id="23" name="圆角矩形 22"/>
            <p:cNvSpPr/>
            <p:nvPr/>
          </p:nvSpPr>
          <p:spPr>
            <a:xfrm>
              <a:off x="3098348" y="3733641"/>
              <a:ext cx="3201843" cy="416242"/>
            </a:xfrm>
            <a:prstGeom prst="roundRect">
              <a:avLst/>
            </a:prstGeom>
            <a:solidFill>
              <a:srgbClr val="D2413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b="1" kern="1200" dirty="0">
                  <a:solidFill>
                    <a:schemeClr val="bg1"/>
                  </a:solidFill>
                  <a:latin typeface="微软雅黑" pitchFamily="34" charset="-122"/>
                  <a:ea typeface="微软雅黑" pitchFamily="34" charset="-122"/>
                </a:rPr>
                <a:t>设备的校准与操作</a:t>
              </a:r>
              <a:endParaRPr lang="zh-CN" altLang="en-US" kern="1200" dirty="0">
                <a:solidFill>
                  <a:schemeClr val="bg1"/>
                </a:solidFill>
                <a:latin typeface="微软雅黑" pitchFamily="34" charset="-122"/>
                <a:ea typeface="微软雅黑" pitchFamily="34" charset="-122"/>
              </a:endParaRPr>
            </a:p>
          </p:txBody>
        </p:sp>
        <p:sp>
          <p:nvSpPr>
            <p:cNvPr id="24" name="圆角矩形 23"/>
            <p:cNvSpPr/>
            <p:nvPr/>
          </p:nvSpPr>
          <p:spPr>
            <a:xfrm>
              <a:off x="3098348" y="4253944"/>
              <a:ext cx="3201843" cy="416242"/>
            </a:xfrm>
            <a:prstGeom prst="roundRect">
              <a:avLst/>
            </a:prstGeom>
            <a:solidFill>
              <a:srgbClr val="D2413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600" b="1" kern="1200" dirty="0">
                  <a:solidFill>
                    <a:schemeClr val="bg1"/>
                  </a:solidFill>
                  <a:latin typeface="微软雅黑" pitchFamily="34" charset="-122"/>
                  <a:ea typeface="微软雅黑" pitchFamily="34" charset="-122"/>
                </a:rPr>
                <a:t>抽样技术</a:t>
              </a:r>
              <a:endParaRPr lang="zh-CN" altLang="en-US" sz="1600" kern="1200" dirty="0">
                <a:solidFill>
                  <a:schemeClr val="bg1"/>
                </a:solidFill>
                <a:latin typeface="微软雅黑" pitchFamily="34" charset="-122"/>
                <a:ea typeface="微软雅黑" pitchFamily="34" charset="-122"/>
              </a:endParaRPr>
            </a:p>
          </p:txBody>
        </p:sp>
        <p:sp>
          <p:nvSpPr>
            <p:cNvPr id="25" name="圆角矩形 24"/>
            <p:cNvSpPr/>
            <p:nvPr/>
          </p:nvSpPr>
          <p:spPr>
            <a:xfrm>
              <a:off x="3098348" y="4774247"/>
              <a:ext cx="3201843" cy="416242"/>
            </a:xfrm>
            <a:prstGeom prst="roundRect">
              <a:avLst/>
            </a:prstGeom>
            <a:solidFill>
              <a:srgbClr val="D2413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zh-CN" altLang="en-US" sz="1600" b="1" kern="1200" dirty="0">
                  <a:solidFill>
                    <a:schemeClr val="bg1"/>
                  </a:solidFill>
                  <a:latin typeface="微软雅黑" pitchFamily="34" charset="-122"/>
                  <a:ea typeface="微软雅黑" pitchFamily="34" charset="-122"/>
                </a:rPr>
                <a:t>记录保持 </a:t>
              </a:r>
              <a:endParaRPr lang="zh-CN" altLang="en-US" sz="1600" kern="1200" dirty="0">
                <a:solidFill>
                  <a:schemeClr val="bg1"/>
                </a:solidFill>
                <a:latin typeface="微软雅黑" pitchFamily="34" charset="-122"/>
                <a:ea typeface="微软雅黑" pitchFamily="34" charset="-122"/>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4294967295"/>
          </p:nvPr>
        </p:nvSpPr>
        <p:spPr>
          <a:xfrm>
            <a:off x="611560" y="1456602"/>
            <a:ext cx="4048125" cy="3103563"/>
          </a:xfrm>
        </p:spPr>
        <p:txBody>
          <a:bodyPr>
            <a:normAutofit fontScale="47500" lnSpcReduction="20000"/>
          </a:bodyPr>
          <a:lstStyle/>
          <a:p>
            <a:pPr>
              <a:lnSpc>
                <a:spcPct val="160000"/>
              </a:lnSpc>
              <a:buNone/>
            </a:pPr>
            <a:r>
              <a:rPr lang="zh-CN" altLang="en-US" sz="4200" b="1" dirty="0">
                <a:solidFill>
                  <a:srgbClr val="D24132"/>
                </a:solidFill>
                <a:latin typeface="微软雅黑" pitchFamily="34" charset="-122"/>
                <a:ea typeface="微软雅黑" pitchFamily="34" charset="-122"/>
              </a:rPr>
              <a:t>环境监测定义</a:t>
            </a:r>
          </a:p>
          <a:p>
            <a:pPr marL="0" indent="467995">
              <a:lnSpc>
                <a:spcPct val="160000"/>
              </a:lnSpc>
              <a:buFont typeface="Wingdings" charset="2"/>
              <a:buNone/>
            </a:pPr>
            <a:r>
              <a:rPr lang="zh-CN" altLang="en-US" sz="4200" b="1" dirty="0">
                <a:solidFill>
                  <a:srgbClr val="686868"/>
                </a:solidFill>
                <a:latin typeface="微软雅黑" pitchFamily="34" charset="-122"/>
                <a:ea typeface="微软雅黑" pitchFamily="34" charset="-122"/>
              </a:rPr>
              <a:t>运用现代科学技术手段对代表环境污染和环境质量的各种环境要素</a:t>
            </a:r>
            <a:r>
              <a:rPr lang="en-US" altLang="zh-CN" sz="4200" b="1" dirty="0">
                <a:solidFill>
                  <a:srgbClr val="686868"/>
                </a:solidFill>
                <a:latin typeface="微软雅黑" pitchFamily="34" charset="-122"/>
                <a:ea typeface="微软雅黑" pitchFamily="34" charset="-122"/>
              </a:rPr>
              <a:t>(</a:t>
            </a:r>
            <a:r>
              <a:rPr lang="zh-CN" altLang="en-US" sz="4200" b="1" dirty="0">
                <a:solidFill>
                  <a:srgbClr val="686868"/>
                </a:solidFill>
                <a:latin typeface="微软雅黑" pitchFamily="34" charset="-122"/>
                <a:ea typeface="微软雅黑" pitchFamily="34" charset="-122"/>
              </a:rPr>
              <a:t>环境污染物</a:t>
            </a:r>
            <a:r>
              <a:rPr lang="en-US" altLang="zh-CN" sz="4200" b="1" dirty="0">
                <a:solidFill>
                  <a:srgbClr val="686868"/>
                </a:solidFill>
                <a:latin typeface="微软雅黑" pitchFamily="34" charset="-122"/>
                <a:ea typeface="微软雅黑" pitchFamily="34" charset="-122"/>
              </a:rPr>
              <a:t>)</a:t>
            </a:r>
            <a:r>
              <a:rPr lang="zh-CN" altLang="en-US" sz="4200" b="1" dirty="0">
                <a:solidFill>
                  <a:srgbClr val="686868"/>
                </a:solidFill>
                <a:latin typeface="微软雅黑" pitchFamily="34" charset="-122"/>
                <a:ea typeface="微软雅黑" pitchFamily="34" charset="-122"/>
              </a:rPr>
              <a:t>的监视、监控和测定，从而科学评价环境质量及其变化趋势的操作过程。</a:t>
            </a:r>
          </a:p>
        </p:txBody>
      </p:sp>
      <p:sp>
        <p:nvSpPr>
          <p:cNvPr id="75781" name="Rectangle 5"/>
          <p:cNvSpPr>
            <a:spLocks noGrp="1" noChangeArrowheads="1"/>
          </p:cNvSpPr>
          <p:nvPr>
            <p:ph type="title" idx="4294967295"/>
          </p:nvPr>
        </p:nvSpPr>
        <p:spPr>
          <a:xfrm>
            <a:off x="2155825" y="157163"/>
            <a:ext cx="6988175" cy="600075"/>
          </a:xfrm>
          <a:noFill/>
        </p:spPr>
        <p:txBody>
          <a:bodyPr>
            <a:normAutofit fontScale="90000"/>
          </a:bodyPr>
          <a:lstStyle/>
          <a:p>
            <a:r>
              <a:rPr lang="en-US" altLang="zh-CN" sz="3000">
                <a:latin typeface="宋体" charset="-122"/>
              </a:rPr>
              <a:t/>
            </a:r>
            <a:br>
              <a:rPr lang="en-US" altLang="zh-CN" sz="3000">
                <a:latin typeface="宋体" charset="-122"/>
              </a:rPr>
            </a:br>
            <a:r>
              <a:rPr lang="en-US" altLang="zh-CN" sz="3000">
                <a:latin typeface="宋体" charset="-122"/>
              </a:rPr>
              <a:t/>
            </a:r>
            <a:br>
              <a:rPr lang="en-US" altLang="zh-CN" sz="3000">
                <a:latin typeface="宋体" charset="-122"/>
              </a:rPr>
            </a:br>
            <a:r>
              <a:rPr lang="en-US" altLang="zh-CN" sz="3000">
                <a:latin typeface="宋体" charset="-122"/>
              </a:rPr>
              <a:t/>
            </a:r>
            <a:br>
              <a:rPr lang="en-US" altLang="zh-CN" sz="3000">
                <a:latin typeface="宋体" charset="-122"/>
              </a:rPr>
            </a:br>
            <a:r>
              <a:rPr lang="en-US" altLang="zh-CN" sz="3000">
                <a:latin typeface="宋体" charset="-122"/>
              </a:rPr>
              <a:t/>
            </a:r>
            <a:br>
              <a:rPr lang="en-US" altLang="zh-CN" sz="3000">
                <a:latin typeface="宋体" charset="-122"/>
              </a:rPr>
            </a:br>
            <a:r>
              <a:rPr lang="en-US" altLang="zh-CN" sz="3000">
                <a:latin typeface="宋体" charset="-122"/>
              </a:rPr>
              <a:t/>
            </a:r>
            <a:br>
              <a:rPr lang="en-US" altLang="zh-CN" sz="3000">
                <a:latin typeface="宋体" charset="-122"/>
              </a:rPr>
            </a:br>
            <a:r>
              <a:rPr lang="en-US" altLang="zh-CN" sz="3000">
                <a:latin typeface="宋体" charset="-122"/>
              </a:rPr>
              <a:t/>
            </a:r>
            <a:br>
              <a:rPr lang="en-US" altLang="zh-CN" sz="3000">
                <a:latin typeface="宋体" charset="-122"/>
              </a:rPr>
            </a:br>
            <a:r>
              <a:rPr lang="en-US" altLang="zh-CN" sz="3000">
                <a:latin typeface="宋体" charset="-122"/>
              </a:rPr>
              <a:t/>
            </a:r>
            <a:br>
              <a:rPr lang="en-US" altLang="zh-CN" sz="3000">
                <a:latin typeface="宋体" charset="-122"/>
              </a:rPr>
            </a:br>
            <a:endParaRPr lang="en-US" altLang="zh-CN" sz="3000">
              <a:latin typeface="宋体" charset="-122"/>
            </a:endParaRPr>
          </a:p>
        </p:txBody>
      </p:sp>
      <p:sp>
        <p:nvSpPr>
          <p:cNvPr id="75779" name="Rectangle 3"/>
          <p:cNvSpPr>
            <a:spLocks noChangeArrowheads="1"/>
          </p:cNvSpPr>
          <p:nvPr/>
        </p:nvSpPr>
        <p:spPr bwMode="auto">
          <a:xfrm>
            <a:off x="1031875" y="1477699"/>
            <a:ext cx="2399771" cy="60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1"/>
                </a:solidFill>
                <a:latin typeface="Arial" charset="0"/>
                <a:ea typeface="宋体" charset="-122"/>
              </a:defRPr>
            </a:lvl1pPr>
            <a:lvl2pPr>
              <a:defRPr sz="4400">
                <a:solidFill>
                  <a:schemeClr val="tx1"/>
                </a:solidFill>
                <a:latin typeface="Arial" charset="0"/>
                <a:ea typeface="宋体" charset="-122"/>
              </a:defRPr>
            </a:lvl2pPr>
            <a:lvl3pPr>
              <a:defRPr sz="4400">
                <a:solidFill>
                  <a:schemeClr val="tx1"/>
                </a:solidFill>
                <a:latin typeface="Arial" charset="0"/>
                <a:ea typeface="宋体" charset="-122"/>
              </a:defRPr>
            </a:lvl3pPr>
            <a:lvl4pPr>
              <a:defRPr sz="4400">
                <a:solidFill>
                  <a:schemeClr val="tx1"/>
                </a:solidFill>
                <a:latin typeface="Arial" charset="0"/>
                <a:ea typeface="宋体" charset="-122"/>
              </a:defRPr>
            </a:lvl4pPr>
            <a:lvl5pPr>
              <a:defRPr sz="4400">
                <a:solidFill>
                  <a:schemeClr val="tx1"/>
                </a:solidFill>
                <a:latin typeface="Arial" charset="0"/>
                <a:ea typeface="宋体" charset="-122"/>
              </a:defRPr>
            </a:lvl5pPr>
            <a:lvl6pPr marL="457200" fontAlgn="base">
              <a:spcBef>
                <a:spcPct val="0"/>
              </a:spcBef>
              <a:spcAft>
                <a:spcPct val="0"/>
              </a:spcAft>
              <a:defRPr sz="4400">
                <a:solidFill>
                  <a:schemeClr val="tx1"/>
                </a:solidFill>
                <a:latin typeface="Arial" charset="0"/>
                <a:ea typeface="宋体" charset="-122"/>
              </a:defRPr>
            </a:lvl6pPr>
            <a:lvl7pPr marL="914400" fontAlgn="base">
              <a:spcBef>
                <a:spcPct val="0"/>
              </a:spcBef>
              <a:spcAft>
                <a:spcPct val="0"/>
              </a:spcAft>
              <a:defRPr sz="4400">
                <a:solidFill>
                  <a:schemeClr val="tx1"/>
                </a:solidFill>
                <a:latin typeface="Arial" charset="0"/>
                <a:ea typeface="宋体" charset="-122"/>
              </a:defRPr>
            </a:lvl7pPr>
            <a:lvl8pPr marL="1371600" fontAlgn="base">
              <a:spcBef>
                <a:spcPct val="0"/>
              </a:spcBef>
              <a:spcAft>
                <a:spcPct val="0"/>
              </a:spcAft>
              <a:defRPr sz="4400">
                <a:solidFill>
                  <a:schemeClr val="tx1"/>
                </a:solidFill>
                <a:latin typeface="Arial" charset="0"/>
                <a:ea typeface="宋体" charset="-122"/>
              </a:defRPr>
            </a:lvl8pPr>
            <a:lvl9pPr marL="1828800" fontAlgn="base">
              <a:spcBef>
                <a:spcPct val="0"/>
              </a:spcBef>
              <a:spcAft>
                <a:spcPct val="0"/>
              </a:spcAft>
              <a:defRPr sz="4400">
                <a:solidFill>
                  <a:schemeClr val="tx1"/>
                </a:solidFill>
                <a:latin typeface="Arial" charset="0"/>
                <a:ea typeface="宋体" charset="-122"/>
              </a:defRPr>
            </a:lvl9pPr>
          </a:lstStyle>
          <a:p>
            <a:endParaRPr lang="zh-CN" altLang="en-US" sz="2335" dirty="0">
              <a:solidFill>
                <a:srgbClr val="D24132"/>
              </a:solidFill>
              <a:latin typeface="微软雅黑" pitchFamily="34" charset="-122"/>
              <a:ea typeface="微软雅黑" pitchFamily="34" charset="-122"/>
            </a:endParaRPr>
          </a:p>
        </p:txBody>
      </p:sp>
      <p:pic>
        <p:nvPicPr>
          <p:cNvPr id="75780" name="Picture 4" descr="_1138151751_0124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6383" y="3018776"/>
            <a:ext cx="2759604" cy="18243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环境管理</a:t>
            </a:r>
            <a:endParaRPr lang="en-US" altLang="zh-CN" sz="2400" dirty="0">
              <a:solidFill>
                <a:srgbClr val="C00000"/>
              </a:solidFill>
              <a:latin typeface="微软雅黑" pitchFamily="34" charset="-122"/>
              <a:ea typeface="微软雅黑" pitchFamily="34" charset="-122"/>
            </a:endParaRPr>
          </a:p>
        </p:txBody>
      </p:sp>
      <p:sp>
        <p:nvSpPr>
          <p:cNvPr id="8"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环境因素监测</a:t>
            </a:r>
          </a:p>
        </p:txBody>
      </p:sp>
      <p:pic>
        <p:nvPicPr>
          <p:cNvPr id="2" name="图片 1"/>
          <p:cNvPicPr>
            <a:picLocks noChangeAspect="1"/>
          </p:cNvPicPr>
          <p:nvPr/>
        </p:nvPicPr>
        <p:blipFill>
          <a:blip r:embed="rId4" cstate="screen">
            <a:clrChange>
              <a:clrFrom>
                <a:srgbClr val="FFFFFF"/>
              </a:clrFrom>
              <a:clrTo>
                <a:srgbClr val="FFFFFF">
                  <a:alpha val="0"/>
                </a:srgbClr>
              </a:clrTo>
            </a:clrChange>
          </a:blip>
          <a:stretch>
            <a:fillRect/>
          </a:stretch>
        </p:blipFill>
        <p:spPr>
          <a:xfrm>
            <a:off x="4780783" y="522949"/>
            <a:ext cx="3810001" cy="2519363"/>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4294967295"/>
          </p:nvPr>
        </p:nvSpPr>
        <p:spPr>
          <a:xfrm>
            <a:off x="611560" y="1417340"/>
            <a:ext cx="6858000" cy="550862"/>
          </a:xfrm>
        </p:spPr>
        <p:txBody>
          <a:bodyPr>
            <a:normAutofit fontScale="92500" lnSpcReduction="20000"/>
          </a:bodyPr>
          <a:lstStyle/>
          <a:p>
            <a:pPr>
              <a:lnSpc>
                <a:spcPct val="140000"/>
              </a:lnSpc>
              <a:buNone/>
            </a:pPr>
            <a:r>
              <a:rPr lang="zh-CN" altLang="en-US" sz="2000" b="1" dirty="0">
                <a:solidFill>
                  <a:srgbClr val="D24132"/>
                </a:solidFill>
                <a:latin typeface="微软雅黑" pitchFamily="34" charset="-122"/>
                <a:ea typeface="微软雅黑" pitchFamily="34" charset="-122"/>
              </a:rPr>
              <a:t>环境监测的程序</a:t>
            </a:r>
            <a:r>
              <a:rPr lang="zh-CN" altLang="en-US" dirty="0">
                <a:latin typeface="宋体" charset="-122"/>
              </a:rPr>
              <a:t>       </a:t>
            </a:r>
            <a:endParaRPr lang="en-US" altLang="zh-CN" dirty="0">
              <a:latin typeface="宋体" charset="-122"/>
            </a:endParaRPr>
          </a:p>
        </p:txBody>
      </p:sp>
      <p:sp>
        <p:nvSpPr>
          <p:cNvPr id="3"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环境管理</a:t>
            </a:r>
            <a:endParaRPr lang="en-US" altLang="zh-CN" sz="2400" dirty="0">
              <a:solidFill>
                <a:srgbClr val="C00000"/>
              </a:solidFill>
              <a:latin typeface="微软雅黑" pitchFamily="34" charset="-122"/>
              <a:ea typeface="微软雅黑" pitchFamily="34" charset="-122"/>
            </a:endParaRPr>
          </a:p>
        </p:txBody>
      </p:sp>
      <p:sp>
        <p:nvSpPr>
          <p:cNvPr id="4"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环境因素监测</a:t>
            </a:r>
          </a:p>
        </p:txBody>
      </p:sp>
      <p:graphicFrame>
        <p:nvGraphicFramePr>
          <p:cNvPr id="2" name="图示 1"/>
          <p:cNvGraphicFramePr/>
          <p:nvPr/>
        </p:nvGraphicFramePr>
        <p:xfrm>
          <a:off x="739830" y="1580919"/>
          <a:ext cx="7720602"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75230" y="1400926"/>
            <a:ext cx="2827073" cy="502708"/>
            <a:chOff x="775230" y="1400926"/>
            <a:chExt cx="2827073" cy="502708"/>
          </a:xfrm>
        </p:grpSpPr>
        <p:sp>
          <p:nvSpPr>
            <p:cNvPr id="445477" name="AutoShape 37"/>
            <p:cNvSpPr>
              <a:spLocks noChangeArrowheads="1"/>
            </p:cNvSpPr>
            <p:nvPr/>
          </p:nvSpPr>
          <p:spPr bwMode="gray">
            <a:xfrm>
              <a:off x="810949" y="1400926"/>
              <a:ext cx="2791354" cy="493448"/>
            </a:xfrm>
            <a:prstGeom prst="roundRect">
              <a:avLst>
                <a:gd name="adj" fmla="val 50000"/>
              </a:avLst>
            </a:prstGeom>
            <a:solidFill>
              <a:srgbClr val="686868"/>
            </a:solidFill>
            <a:ln w="28575">
              <a:solidFill>
                <a:srgbClr val="D24132"/>
              </a:solidFill>
              <a:round/>
            </a:ln>
            <a:effectLst/>
          </p:spPr>
          <p:txBody>
            <a:bodyPr wrap="none" anchor="ctr"/>
            <a:lstStyle/>
            <a:p>
              <a:endParaRPr lang="zh-CN" altLang="en-US" sz="1165" b="1" dirty="0">
                <a:latin typeface="微软雅黑" pitchFamily="34" charset="-122"/>
                <a:ea typeface="微软雅黑" pitchFamily="34" charset="-122"/>
              </a:endParaRPr>
            </a:p>
          </p:txBody>
        </p:sp>
        <p:grpSp>
          <p:nvGrpSpPr>
            <p:cNvPr id="445478" name="Group 38"/>
            <p:cNvGrpSpPr/>
            <p:nvPr/>
          </p:nvGrpSpPr>
          <p:grpSpPr bwMode="auto">
            <a:xfrm>
              <a:off x="775230" y="1416801"/>
              <a:ext cx="460375" cy="486833"/>
              <a:chOff x="2959" y="1568"/>
              <a:chExt cx="454" cy="480"/>
            </a:xfrm>
          </p:grpSpPr>
          <p:grpSp>
            <p:nvGrpSpPr>
              <p:cNvPr id="445479" name="Group 39"/>
              <p:cNvGrpSpPr/>
              <p:nvPr/>
            </p:nvGrpSpPr>
            <p:grpSpPr bwMode="auto">
              <a:xfrm>
                <a:off x="2959" y="1568"/>
                <a:ext cx="454" cy="480"/>
                <a:chOff x="192" y="1917"/>
                <a:chExt cx="1042" cy="1102"/>
              </a:xfrm>
            </p:grpSpPr>
            <p:pic>
              <p:nvPicPr>
                <p:cNvPr id="445480" name="Picture 40" descr="light_shadow"/>
                <p:cNvPicPr>
                  <a:picLocks noChangeAspect="1" noChangeArrowheads="1"/>
                </p:cNvPicPr>
                <p:nvPr/>
              </p:nvPicPr>
              <p:blipFill>
                <a:blip r:embed="rId3"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445481" name="Picture 41"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445482" name="Oval 42"/>
                <p:cNvSpPr>
                  <a:spLocks noChangeArrowheads="1"/>
                </p:cNvSpPr>
                <p:nvPr/>
              </p:nvSpPr>
              <p:spPr bwMode="gray">
                <a:xfrm>
                  <a:off x="192" y="1917"/>
                  <a:ext cx="1035" cy="1019"/>
                </a:xfrm>
                <a:prstGeom prst="ellipse">
                  <a:avLst/>
                </a:prstGeom>
                <a:solidFill>
                  <a:srgbClr val="D2413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65"/>
                </a:p>
              </p:txBody>
            </p:sp>
          </p:grpSp>
          <p:pic>
            <p:nvPicPr>
              <p:cNvPr id="445483" name="Picture 43"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3004" y="1572"/>
                <a:ext cx="359" cy="157"/>
              </a:xfrm>
              <a:prstGeom prst="rect">
                <a:avLst/>
              </a:prstGeom>
              <a:noFill/>
              <a:extLst>
                <a:ext uri="{909E8E84-426E-40DD-AFC4-6F175D3DCCD1}">
                  <a14:hiddenFill xmlns:a14="http://schemas.microsoft.com/office/drawing/2010/main">
                    <a:solidFill>
                      <a:srgbClr val="FFFFFF"/>
                    </a:solidFill>
                  </a14:hiddenFill>
                </a:ext>
              </a:extLst>
            </p:spPr>
          </p:pic>
        </p:grpSp>
        <p:sp>
          <p:nvSpPr>
            <p:cNvPr id="445484" name="Rectangle 44"/>
            <p:cNvSpPr>
              <a:spLocks noChangeArrowheads="1"/>
            </p:cNvSpPr>
            <p:nvPr/>
          </p:nvSpPr>
          <p:spPr bwMode="gray">
            <a:xfrm>
              <a:off x="1321595" y="1489348"/>
              <a:ext cx="2220798" cy="348878"/>
            </a:xfrm>
            <a:prstGeom prst="rect">
              <a:avLst/>
            </a:prstGeom>
            <a:noFill/>
            <a:ln>
              <a:noFill/>
            </a:ln>
            <a:effectLst/>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buFontTx/>
                <a:buNone/>
              </a:pPr>
              <a:r>
                <a:rPr lang="zh-CN" altLang="en-US" sz="1665" b="1" dirty="0">
                  <a:solidFill>
                    <a:schemeClr val="bg1"/>
                  </a:solidFill>
                  <a:latin typeface="微软雅黑" pitchFamily="34" charset="-122"/>
                  <a:ea typeface="微软雅黑" pitchFamily="34" charset="-122"/>
                  <a:cs typeface="Arial" charset="0"/>
                </a:rPr>
                <a:t>环保管理“</a:t>
              </a:r>
              <a:r>
                <a:rPr lang="en-US" altLang="zh-CN" sz="1665" b="1" dirty="0">
                  <a:solidFill>
                    <a:schemeClr val="bg1"/>
                  </a:solidFill>
                  <a:latin typeface="微软雅黑" pitchFamily="34" charset="-122"/>
                  <a:ea typeface="微软雅黑" pitchFamily="34" charset="-122"/>
                  <a:cs typeface="Arial" charset="0"/>
                </a:rPr>
                <a:t>4R”</a:t>
              </a:r>
              <a:r>
                <a:rPr lang="zh-CN" altLang="en-US" sz="1665" b="1" dirty="0">
                  <a:solidFill>
                    <a:schemeClr val="bg1"/>
                  </a:solidFill>
                  <a:latin typeface="微软雅黑" pitchFamily="34" charset="-122"/>
                  <a:ea typeface="微软雅黑" pitchFamily="34" charset="-122"/>
                  <a:cs typeface="Arial" charset="0"/>
                </a:rPr>
                <a:t>理念</a:t>
              </a:r>
              <a:endParaRPr lang="zh-CN" altLang="en-US" sz="1665" dirty="0">
                <a:solidFill>
                  <a:schemeClr val="bg1"/>
                </a:solidFill>
                <a:latin typeface="微软雅黑" pitchFamily="34" charset="-122"/>
                <a:ea typeface="微软雅黑" pitchFamily="34" charset="-122"/>
                <a:cs typeface="Arial" charset="0"/>
              </a:endParaRPr>
            </a:p>
          </p:txBody>
        </p:sp>
      </p:grpSp>
      <p:sp>
        <p:nvSpPr>
          <p:cNvPr id="50"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环境管理</a:t>
            </a:r>
            <a:endParaRPr lang="en-US" altLang="zh-CN" sz="2400" dirty="0">
              <a:solidFill>
                <a:srgbClr val="C00000"/>
              </a:solidFill>
              <a:latin typeface="微软雅黑" pitchFamily="34" charset="-122"/>
              <a:ea typeface="微软雅黑" pitchFamily="34" charset="-122"/>
            </a:endParaRPr>
          </a:p>
        </p:txBody>
      </p:sp>
      <p:sp>
        <p:nvSpPr>
          <p:cNvPr id="51"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环保管理理念</a:t>
            </a:r>
          </a:p>
        </p:txBody>
      </p:sp>
      <p:grpSp>
        <p:nvGrpSpPr>
          <p:cNvPr id="2" name="组合 1"/>
          <p:cNvGrpSpPr/>
          <p:nvPr/>
        </p:nvGrpSpPr>
        <p:grpSpPr>
          <a:xfrm>
            <a:off x="2317750" y="1356410"/>
            <a:ext cx="4807479" cy="4201979"/>
            <a:chOff x="2317750" y="1356410"/>
            <a:chExt cx="4807479" cy="4201979"/>
          </a:xfrm>
        </p:grpSpPr>
        <p:grpSp>
          <p:nvGrpSpPr>
            <p:cNvPr id="445442" name="Group 2"/>
            <p:cNvGrpSpPr/>
            <p:nvPr/>
          </p:nvGrpSpPr>
          <p:grpSpPr bwMode="auto">
            <a:xfrm>
              <a:off x="2317750" y="1356410"/>
              <a:ext cx="4807479" cy="3812646"/>
              <a:chOff x="975" y="754"/>
              <a:chExt cx="3634" cy="2882"/>
            </a:xfrm>
          </p:grpSpPr>
          <p:sp>
            <p:nvSpPr>
              <p:cNvPr id="445443" name="Oval 3"/>
              <p:cNvSpPr>
                <a:spLocks noChangeArrowheads="1"/>
              </p:cNvSpPr>
              <p:nvPr/>
            </p:nvSpPr>
            <p:spPr bwMode="gray">
              <a:xfrm>
                <a:off x="3441" y="1296"/>
                <a:ext cx="468" cy="130"/>
              </a:xfrm>
              <a:prstGeom prst="ellipse">
                <a:avLst/>
              </a:prstGeom>
              <a:gradFill rotWithShape="1">
                <a:gsLst>
                  <a:gs pos="0">
                    <a:srgbClr val="B2B2B2"/>
                  </a:gs>
                  <a:gs pos="100000">
                    <a:srgbClr val="B2B2B2">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rgbClr val="000066"/>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zh-CN" altLang="en-US" sz="1500">
                  <a:ea typeface="宋体" charset="-122"/>
                </a:endParaRPr>
              </a:p>
            </p:txBody>
          </p:sp>
          <p:sp>
            <p:nvSpPr>
              <p:cNvPr id="445444" name="Oval 4"/>
              <p:cNvSpPr>
                <a:spLocks noChangeArrowheads="1"/>
              </p:cNvSpPr>
              <p:nvPr/>
            </p:nvSpPr>
            <p:spPr bwMode="gray">
              <a:xfrm>
                <a:off x="2631" y="2358"/>
                <a:ext cx="792" cy="220"/>
              </a:xfrm>
              <a:prstGeom prst="ellipse">
                <a:avLst/>
              </a:prstGeom>
              <a:gradFill rotWithShape="1">
                <a:gsLst>
                  <a:gs pos="0">
                    <a:srgbClr val="B2B2B2"/>
                  </a:gs>
                  <a:gs pos="100000">
                    <a:srgbClr val="B2B2B2">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rgbClr val="000066"/>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zh-CN" altLang="en-US" sz="1500">
                  <a:ea typeface="宋体" charset="-122"/>
                </a:endParaRPr>
              </a:p>
            </p:txBody>
          </p:sp>
          <p:sp>
            <p:nvSpPr>
              <p:cNvPr id="445445" name="Oval 5"/>
              <p:cNvSpPr>
                <a:spLocks noChangeArrowheads="1"/>
              </p:cNvSpPr>
              <p:nvPr/>
            </p:nvSpPr>
            <p:spPr bwMode="gray">
              <a:xfrm>
                <a:off x="1119" y="2775"/>
                <a:ext cx="933" cy="259"/>
              </a:xfrm>
              <a:prstGeom prst="ellipse">
                <a:avLst/>
              </a:prstGeom>
              <a:gradFill rotWithShape="1">
                <a:gsLst>
                  <a:gs pos="0">
                    <a:srgbClr val="B2B2B2"/>
                  </a:gs>
                  <a:gs pos="100000">
                    <a:srgbClr val="B2B2B2">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rgbClr val="000066"/>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zh-CN" altLang="en-US" sz="1500">
                  <a:ea typeface="宋体" charset="-122"/>
                </a:endParaRPr>
              </a:p>
            </p:txBody>
          </p:sp>
          <p:sp>
            <p:nvSpPr>
              <p:cNvPr id="445446" name="Rectangle 6"/>
              <p:cNvSpPr>
                <a:spLocks noChangeArrowheads="1"/>
              </p:cNvSpPr>
              <p:nvPr/>
            </p:nvSpPr>
            <p:spPr bwMode="gray">
              <a:xfrm rot="13770025">
                <a:off x="3158" y="2292"/>
                <a:ext cx="605" cy="121"/>
              </a:xfrm>
              <a:prstGeom prst="rect">
                <a:avLst/>
              </a:prstGeom>
              <a:gradFill rotWithShape="1">
                <a:gsLst>
                  <a:gs pos="0">
                    <a:srgbClr val="686868"/>
                  </a:gs>
                  <a:gs pos="50000">
                    <a:schemeClr val="bg1">
                      <a:lumMod val="75000"/>
                    </a:schemeClr>
                  </a:gs>
                  <a:gs pos="100000">
                    <a:srgbClr val="686868"/>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65"/>
              </a:p>
            </p:txBody>
          </p:sp>
          <p:sp>
            <p:nvSpPr>
              <p:cNvPr id="445447" name="Rectangle 7"/>
              <p:cNvSpPr>
                <a:spLocks noChangeArrowheads="1"/>
              </p:cNvSpPr>
              <p:nvPr/>
            </p:nvSpPr>
            <p:spPr bwMode="gray">
              <a:xfrm rot="-743917">
                <a:off x="1905" y="2007"/>
                <a:ext cx="636" cy="109"/>
              </a:xfrm>
              <a:prstGeom prst="rect">
                <a:avLst/>
              </a:prstGeom>
              <a:gradFill rotWithShape="1">
                <a:gsLst>
                  <a:gs pos="0">
                    <a:srgbClr val="686868"/>
                  </a:gs>
                  <a:gs pos="50000">
                    <a:schemeClr val="bg1">
                      <a:lumMod val="75000"/>
                    </a:schemeClr>
                  </a:gs>
                  <a:gs pos="100000">
                    <a:srgbClr val="686868"/>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65"/>
              </a:p>
            </p:txBody>
          </p:sp>
          <p:grpSp>
            <p:nvGrpSpPr>
              <p:cNvPr id="445448" name="Group 8"/>
              <p:cNvGrpSpPr/>
              <p:nvPr/>
            </p:nvGrpSpPr>
            <p:grpSpPr bwMode="auto">
              <a:xfrm>
                <a:off x="2496" y="1172"/>
                <a:ext cx="1014" cy="1169"/>
                <a:chOff x="2433" y="1234"/>
                <a:chExt cx="1014" cy="1169"/>
              </a:xfrm>
            </p:grpSpPr>
            <p:sp>
              <p:nvSpPr>
                <p:cNvPr id="445449" name="Rectangle 9"/>
                <p:cNvSpPr>
                  <a:spLocks noChangeArrowheads="1"/>
                </p:cNvSpPr>
                <p:nvPr/>
              </p:nvSpPr>
              <p:spPr bwMode="gray">
                <a:xfrm rot="-3205350">
                  <a:off x="3175" y="1380"/>
                  <a:ext cx="376" cy="83"/>
                </a:xfrm>
                <a:prstGeom prst="rect">
                  <a:avLst/>
                </a:prstGeom>
                <a:gradFill rotWithShape="1">
                  <a:gsLst>
                    <a:gs pos="0">
                      <a:srgbClr val="686868"/>
                    </a:gs>
                    <a:gs pos="50000">
                      <a:schemeClr val="bg1">
                        <a:lumMod val="75000"/>
                      </a:schemeClr>
                    </a:gs>
                    <a:gs pos="100000">
                      <a:srgbClr val="686868"/>
                    </a:gs>
                  </a:gsLst>
                  <a:lin ang="5400000" scaled="1"/>
                </a:gradFill>
                <a:ln>
                  <a:noFill/>
                </a:ln>
                <a:effectLst/>
                <a:extLs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65"/>
                </a:p>
              </p:txBody>
            </p:sp>
            <p:grpSp>
              <p:nvGrpSpPr>
                <p:cNvPr id="445450" name="Group 10"/>
                <p:cNvGrpSpPr/>
                <p:nvPr/>
              </p:nvGrpSpPr>
              <p:grpSpPr bwMode="auto">
                <a:xfrm>
                  <a:off x="2433" y="1401"/>
                  <a:ext cx="1014" cy="1002"/>
                  <a:chOff x="2016" y="1920"/>
                  <a:chExt cx="1680" cy="1680"/>
                </a:xfrm>
              </p:grpSpPr>
              <p:sp>
                <p:nvSpPr>
                  <p:cNvPr id="445451" name="Oval 11"/>
                  <p:cNvSpPr>
                    <a:spLocks noChangeArrowheads="1"/>
                  </p:cNvSpPr>
                  <p:nvPr/>
                </p:nvSpPr>
                <p:spPr bwMode="gray">
                  <a:xfrm>
                    <a:off x="2016" y="1920"/>
                    <a:ext cx="1680" cy="1680"/>
                  </a:xfrm>
                  <a:prstGeom prst="ellipse">
                    <a:avLst/>
                  </a:prstGeom>
                  <a:solidFill>
                    <a:srgbClr val="D2413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65"/>
                  </a:p>
                </p:txBody>
              </p:sp>
              <p:sp>
                <p:nvSpPr>
                  <p:cNvPr id="445452" name="Freeform 12"/>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24132"/>
                      </a:gs>
                    </a:gsLst>
                    <a:lin ang="5400000" scaled="1"/>
                  </a:gradFill>
                  <a:ln>
                    <a:noFill/>
                  </a:ln>
                  <a:extLst>
                    <a:ext uri="{91240B29-F687-4F45-9708-019B960494DF}">
                      <a14:hiddenLine xmlns:a14="http://schemas.microsoft.com/office/drawing/2010/main" w="0">
                        <a:solidFill>
                          <a:srgbClr val="BBF6EE"/>
                        </a:solidFill>
                        <a:prstDash val="solid"/>
                        <a:round/>
                      </a14:hiddenLine>
                    </a:ext>
                  </a:extLst>
                </p:spPr>
                <p:txBody>
                  <a:bodyPr/>
                  <a:lstStyle/>
                  <a:p>
                    <a:endParaRPr lang="zh-CN" altLang="en-US" sz="1165"/>
                  </a:p>
                </p:txBody>
              </p:sp>
            </p:grpSp>
            <p:sp>
              <p:nvSpPr>
                <p:cNvPr id="445453" name="Text Box 13"/>
                <p:cNvSpPr txBox="1">
                  <a:spLocks noChangeArrowheads="1"/>
                </p:cNvSpPr>
                <p:nvPr/>
              </p:nvSpPr>
              <p:spPr bwMode="gray">
                <a:xfrm>
                  <a:off x="2564" y="1837"/>
                  <a:ext cx="732" cy="302"/>
                </a:xfrm>
                <a:prstGeom prst="rect">
                  <a:avLst/>
                </a:prstGeom>
                <a:noFill/>
                <a:ln>
                  <a:noFill/>
                </a:ln>
                <a:effectLst/>
                <a:extLst>
                  <a:ext uri="{909E8E84-426E-40DD-AFC4-6F175D3DCCD1}">
                    <a14:hiddenFill xmlns:a14="http://schemas.microsoft.com/office/drawing/2010/main">
                      <a:solidFill>
                        <a:srgbClr val="2045AE"/>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buFontTx/>
                    <a:buNone/>
                  </a:pPr>
                  <a:r>
                    <a:rPr lang="en-US" altLang="zh-CN" sz="2000" b="1">
                      <a:solidFill>
                        <a:srgbClr val="FFFFFF"/>
                      </a:solidFill>
                      <a:effectLst>
                        <a:outerShdw blurRad="38100" dist="38100" dir="2700000" algn="tl">
                          <a:srgbClr val="C0C0C0"/>
                        </a:outerShdw>
                      </a:effectLst>
                      <a:ea typeface="宋体" charset="-122"/>
                    </a:rPr>
                    <a:t>Reduce</a:t>
                  </a:r>
                </a:p>
              </p:txBody>
            </p:sp>
          </p:grpSp>
          <p:grpSp>
            <p:nvGrpSpPr>
              <p:cNvPr id="445454" name="Group 14"/>
              <p:cNvGrpSpPr/>
              <p:nvPr/>
            </p:nvGrpSpPr>
            <p:grpSpPr bwMode="auto">
              <a:xfrm>
                <a:off x="3381" y="754"/>
                <a:ext cx="583" cy="543"/>
                <a:chOff x="3318" y="816"/>
                <a:chExt cx="583" cy="543"/>
              </a:xfrm>
            </p:grpSpPr>
            <p:grpSp>
              <p:nvGrpSpPr>
                <p:cNvPr id="445455" name="Group 15"/>
                <p:cNvGrpSpPr/>
                <p:nvPr/>
              </p:nvGrpSpPr>
              <p:grpSpPr bwMode="auto">
                <a:xfrm>
                  <a:off x="3321" y="816"/>
                  <a:ext cx="549" cy="543"/>
                  <a:chOff x="2016" y="1920"/>
                  <a:chExt cx="1680" cy="1680"/>
                </a:xfrm>
              </p:grpSpPr>
              <p:sp>
                <p:nvSpPr>
                  <p:cNvPr id="445456" name="Oval 16"/>
                  <p:cNvSpPr>
                    <a:spLocks noChangeArrowheads="1"/>
                  </p:cNvSpPr>
                  <p:nvPr/>
                </p:nvSpPr>
                <p:spPr bwMode="gray">
                  <a:xfrm>
                    <a:off x="2016" y="1920"/>
                    <a:ext cx="1680" cy="1680"/>
                  </a:xfrm>
                  <a:prstGeom prst="ellipse">
                    <a:avLst/>
                  </a:prstGeom>
                  <a:solidFill>
                    <a:srgbClr val="37779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65"/>
                  </a:p>
                </p:txBody>
              </p:sp>
              <p:sp>
                <p:nvSpPr>
                  <p:cNvPr id="445457" name="Freeform 17"/>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377790"/>
                      </a:gs>
                    </a:gsLst>
                    <a:lin ang="5400000" scaled="1"/>
                  </a:gradFill>
                  <a:ln>
                    <a:noFill/>
                  </a:ln>
                  <a:extLst>
                    <a:ext uri="{91240B29-F687-4F45-9708-019B960494DF}">
                      <a14:hiddenLine xmlns:a14="http://schemas.microsoft.com/office/drawing/2010/main" w="0">
                        <a:solidFill>
                          <a:srgbClr val="BBF6EE"/>
                        </a:solidFill>
                        <a:prstDash val="solid"/>
                        <a:round/>
                      </a14:hiddenLine>
                    </a:ext>
                  </a:extLst>
                </p:spPr>
                <p:txBody>
                  <a:bodyPr/>
                  <a:lstStyle/>
                  <a:p>
                    <a:endParaRPr lang="zh-CN" altLang="en-US" sz="1165"/>
                  </a:p>
                </p:txBody>
              </p:sp>
            </p:grpSp>
            <p:sp>
              <p:nvSpPr>
                <p:cNvPr id="445458" name="Text Box 18"/>
                <p:cNvSpPr txBox="1">
                  <a:spLocks noChangeArrowheads="1"/>
                </p:cNvSpPr>
                <p:nvPr/>
              </p:nvSpPr>
              <p:spPr bwMode="gray">
                <a:xfrm>
                  <a:off x="3318" y="1025"/>
                  <a:ext cx="583" cy="206"/>
                </a:xfrm>
                <a:prstGeom prst="rect">
                  <a:avLst/>
                </a:prstGeom>
                <a:noFill/>
                <a:ln>
                  <a:noFill/>
                </a:ln>
                <a:effectLst/>
                <a:extLst>
                  <a:ext uri="{909E8E84-426E-40DD-AFC4-6F175D3DCCD1}">
                    <a14:hiddenFill xmlns:a14="http://schemas.microsoft.com/office/drawing/2010/main">
                      <a:solidFill>
                        <a:srgbClr val="2045AE"/>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buFontTx/>
                    <a:buNone/>
                  </a:pPr>
                  <a:r>
                    <a:rPr lang="en-US" altLang="zh-CN" sz="1165">
                      <a:solidFill>
                        <a:srgbClr val="FFFFFF"/>
                      </a:solidFill>
                      <a:effectLst>
                        <a:outerShdw blurRad="38100" dist="38100" dir="2700000" algn="tl">
                          <a:srgbClr val="C0C0C0"/>
                        </a:outerShdw>
                      </a:effectLst>
                      <a:latin typeface="Verdana" pitchFamily="34" charset="0"/>
                      <a:ea typeface="宋体" charset="-122"/>
                    </a:rPr>
                    <a:t>Replace</a:t>
                  </a:r>
                </a:p>
              </p:txBody>
            </p:sp>
          </p:grpSp>
          <p:grpSp>
            <p:nvGrpSpPr>
              <p:cNvPr id="445459" name="Group 19"/>
              <p:cNvGrpSpPr/>
              <p:nvPr/>
            </p:nvGrpSpPr>
            <p:grpSpPr bwMode="auto">
              <a:xfrm>
                <a:off x="975" y="1589"/>
                <a:ext cx="1099" cy="1128"/>
                <a:chOff x="912" y="1651"/>
                <a:chExt cx="1099" cy="1128"/>
              </a:xfrm>
            </p:grpSpPr>
            <p:grpSp>
              <p:nvGrpSpPr>
                <p:cNvPr id="445460" name="Group 20"/>
                <p:cNvGrpSpPr/>
                <p:nvPr/>
              </p:nvGrpSpPr>
              <p:grpSpPr bwMode="auto">
                <a:xfrm>
                  <a:off x="912" y="1651"/>
                  <a:ext cx="1099" cy="1128"/>
                  <a:chOff x="2016" y="1920"/>
                  <a:chExt cx="1680" cy="1680"/>
                </a:xfrm>
              </p:grpSpPr>
              <p:sp>
                <p:nvSpPr>
                  <p:cNvPr id="445461" name="Oval 21"/>
                  <p:cNvSpPr>
                    <a:spLocks noChangeArrowheads="1"/>
                  </p:cNvSpPr>
                  <p:nvPr/>
                </p:nvSpPr>
                <p:spPr bwMode="gray">
                  <a:xfrm>
                    <a:off x="2016" y="1920"/>
                    <a:ext cx="1680" cy="1680"/>
                  </a:xfrm>
                  <a:prstGeom prst="ellipse">
                    <a:avLst/>
                  </a:prstGeom>
                  <a:solidFill>
                    <a:srgbClr val="F09C2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65"/>
                  </a:p>
                </p:txBody>
              </p:sp>
              <p:sp>
                <p:nvSpPr>
                  <p:cNvPr id="445462" name="Freeform 22"/>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FF9933"/>
                      </a:gs>
                    </a:gsLst>
                    <a:lin ang="5400000" scaled="1"/>
                  </a:gradFill>
                  <a:ln>
                    <a:noFill/>
                  </a:ln>
                  <a:extLst>
                    <a:ext uri="{91240B29-F687-4F45-9708-019B960494DF}">
                      <a14:hiddenLine xmlns:a14="http://schemas.microsoft.com/office/drawing/2010/main" w="0">
                        <a:solidFill>
                          <a:srgbClr val="BBF6EE"/>
                        </a:solidFill>
                        <a:prstDash val="solid"/>
                        <a:round/>
                      </a14:hiddenLine>
                    </a:ext>
                  </a:extLst>
                </p:spPr>
                <p:txBody>
                  <a:bodyPr/>
                  <a:lstStyle/>
                  <a:p>
                    <a:endParaRPr lang="zh-CN" altLang="en-US" sz="1165"/>
                  </a:p>
                </p:txBody>
              </p:sp>
            </p:grpSp>
            <p:sp>
              <p:nvSpPr>
                <p:cNvPr id="445463" name="Text Box 23"/>
                <p:cNvSpPr txBox="1">
                  <a:spLocks noChangeArrowheads="1"/>
                </p:cNvSpPr>
                <p:nvPr/>
              </p:nvSpPr>
              <p:spPr bwMode="gray">
                <a:xfrm>
                  <a:off x="1029" y="2152"/>
                  <a:ext cx="860" cy="341"/>
                </a:xfrm>
                <a:prstGeom prst="rect">
                  <a:avLst/>
                </a:prstGeom>
                <a:noFill/>
                <a:ln>
                  <a:noFill/>
                </a:ln>
                <a:effectLst/>
                <a:extLst>
                  <a:ext uri="{909E8E84-426E-40DD-AFC4-6F175D3DCCD1}">
                    <a14:hiddenFill xmlns:a14="http://schemas.microsoft.com/office/drawing/2010/main">
                      <a:solidFill>
                        <a:srgbClr val="2045AE"/>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buFontTx/>
                    <a:buNone/>
                  </a:pPr>
                  <a:r>
                    <a:rPr lang="en-US" altLang="zh-CN" sz="2335" b="1" dirty="0">
                      <a:solidFill>
                        <a:srgbClr val="FFFFFF"/>
                      </a:solidFill>
                      <a:effectLst>
                        <a:outerShdw blurRad="38100" dist="38100" dir="2700000" algn="tl">
                          <a:srgbClr val="C0C0C0"/>
                        </a:outerShdw>
                      </a:effectLst>
                      <a:ea typeface="宋体" charset="-122"/>
                    </a:rPr>
                    <a:t>Remind</a:t>
                  </a:r>
                </a:p>
              </p:txBody>
            </p:sp>
          </p:grpSp>
          <p:grpSp>
            <p:nvGrpSpPr>
              <p:cNvPr id="445464" name="Group 24"/>
              <p:cNvGrpSpPr/>
              <p:nvPr/>
            </p:nvGrpSpPr>
            <p:grpSpPr bwMode="auto">
              <a:xfrm>
                <a:off x="3341" y="2383"/>
                <a:ext cx="1268" cy="1253"/>
                <a:chOff x="3278" y="2445"/>
                <a:chExt cx="1268" cy="1253"/>
              </a:xfrm>
            </p:grpSpPr>
            <p:grpSp>
              <p:nvGrpSpPr>
                <p:cNvPr id="445465" name="Group 25"/>
                <p:cNvGrpSpPr/>
                <p:nvPr/>
              </p:nvGrpSpPr>
              <p:grpSpPr bwMode="auto">
                <a:xfrm>
                  <a:off x="3278" y="2445"/>
                  <a:ext cx="1268" cy="1253"/>
                  <a:chOff x="2016" y="1920"/>
                  <a:chExt cx="1680" cy="1680"/>
                </a:xfrm>
              </p:grpSpPr>
              <p:sp>
                <p:nvSpPr>
                  <p:cNvPr id="445466" name="Oval 26"/>
                  <p:cNvSpPr>
                    <a:spLocks noChangeArrowheads="1"/>
                  </p:cNvSpPr>
                  <p:nvPr/>
                </p:nvSpPr>
                <p:spPr bwMode="gray">
                  <a:xfrm>
                    <a:off x="2016" y="1920"/>
                    <a:ext cx="1680" cy="1680"/>
                  </a:xfrm>
                  <a:prstGeom prst="ellipse">
                    <a:avLst/>
                  </a:prstGeom>
                  <a:solidFill>
                    <a:srgbClr val="189A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zh-CN" altLang="en-US" sz="1165"/>
                  </a:p>
                </p:txBody>
              </p:sp>
              <p:sp>
                <p:nvSpPr>
                  <p:cNvPr id="445467" name="Freeform 27"/>
                  <p:cNvSpPr/>
                  <p:nvPr/>
                </p:nvSpPr>
                <p:spPr bwMode="gray">
                  <a:xfrm>
                    <a:off x="2208" y="1948"/>
                    <a:ext cx="1296" cy="634"/>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3DC5C5">
                          <a:gamma/>
                          <a:tint val="0"/>
                          <a:invGamma/>
                        </a:srgbClr>
                      </a:gs>
                      <a:gs pos="100000">
                        <a:srgbClr val="3DC5C5"/>
                      </a:gs>
                    </a:gsLst>
                    <a:lin ang="5400000" scaled="1"/>
                  </a:gradFill>
                  <a:ln>
                    <a:noFill/>
                  </a:ln>
                  <a:effectLst/>
                  <a:extLst>
                    <a:ext uri="{91240B29-F687-4F45-9708-019B960494DF}">
                      <a14:hiddenLine xmlns:a14="http://schemas.microsoft.com/office/drawing/2010/main" w="0">
                        <a:solidFill>
                          <a:srgbClr val="000000"/>
                        </a:solidFill>
                        <a:prstDash val="solid"/>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165"/>
                  </a:p>
                </p:txBody>
              </p:sp>
            </p:grpSp>
            <p:sp>
              <p:nvSpPr>
                <p:cNvPr id="445468" name="Text Box 28"/>
                <p:cNvSpPr txBox="1">
                  <a:spLocks noChangeArrowheads="1"/>
                </p:cNvSpPr>
                <p:nvPr/>
              </p:nvSpPr>
              <p:spPr bwMode="gray">
                <a:xfrm>
                  <a:off x="3547" y="2988"/>
                  <a:ext cx="840" cy="341"/>
                </a:xfrm>
                <a:prstGeom prst="rect">
                  <a:avLst/>
                </a:prstGeom>
                <a:noFill/>
                <a:ln>
                  <a:noFill/>
                </a:ln>
                <a:effectLst/>
                <a:extLst>
                  <a:ext uri="{909E8E84-426E-40DD-AFC4-6F175D3DCCD1}">
                    <a14:hiddenFill xmlns:a14="http://schemas.microsoft.com/office/drawing/2010/main">
                      <a:solidFill>
                        <a:srgbClr val="2045AE"/>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spcBef>
                      <a:spcPct val="0"/>
                    </a:spcBef>
                    <a:buFontTx/>
                    <a:buNone/>
                  </a:pPr>
                  <a:r>
                    <a:rPr lang="en-US" altLang="zh-CN" sz="2335" b="1">
                      <a:solidFill>
                        <a:srgbClr val="FFFFFF"/>
                      </a:solidFill>
                      <a:effectLst>
                        <a:outerShdw blurRad="38100" dist="38100" dir="2700000" algn="tl">
                          <a:srgbClr val="C0C0C0"/>
                        </a:outerShdw>
                      </a:effectLst>
                      <a:ea typeface="宋体" charset="-122"/>
                    </a:rPr>
                    <a:t>Recycle</a:t>
                  </a:r>
                </a:p>
              </p:txBody>
            </p:sp>
          </p:grpSp>
        </p:grpSp>
        <p:sp>
          <p:nvSpPr>
            <p:cNvPr id="52" name="Oval 5"/>
            <p:cNvSpPr>
              <a:spLocks noChangeArrowheads="1"/>
            </p:cNvSpPr>
            <p:nvPr/>
          </p:nvSpPr>
          <p:spPr bwMode="gray">
            <a:xfrm>
              <a:off x="5639480" y="5215754"/>
              <a:ext cx="1234281" cy="342635"/>
            </a:xfrm>
            <a:prstGeom prst="ellipse">
              <a:avLst/>
            </a:prstGeom>
            <a:gradFill rotWithShape="1">
              <a:gsLst>
                <a:gs pos="0">
                  <a:srgbClr val="B2B2B2"/>
                </a:gs>
                <a:gs pos="100000">
                  <a:srgbClr val="B2B2B2">
                    <a:gamma/>
                    <a:tint val="0"/>
                    <a:invGamma/>
                  </a:srgbClr>
                </a:gs>
              </a:gsLst>
              <a:path path="shape">
                <a:fillToRect l="50000" t="50000" r="50000" b="50000"/>
              </a:path>
            </a:gradFill>
            <a:ln>
              <a:noFill/>
            </a:ln>
            <a:effectLst/>
            <a:extLst>
              <a:ext uri="{91240B29-F687-4F45-9708-019B960494DF}">
                <a14:hiddenLine xmlns:a14="http://schemas.microsoft.com/office/drawing/2010/main" w="9525">
                  <a:solidFill>
                    <a:srgbClr val="000066"/>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0"/>
                </a:spcBef>
                <a:buFontTx/>
                <a:buNone/>
              </a:pPr>
              <a:endParaRPr lang="zh-CN" altLang="en-US" sz="1500">
                <a:ea typeface="宋体"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54" name="AutoShape 30"/>
          <p:cNvSpPr>
            <a:spLocks noChangeArrowheads="1"/>
          </p:cNvSpPr>
          <p:nvPr/>
        </p:nvSpPr>
        <p:spPr bwMode="ltGray">
          <a:xfrm>
            <a:off x="1211792" y="1920403"/>
            <a:ext cx="6720417" cy="2881313"/>
          </a:xfrm>
          <a:prstGeom prst="roundRect">
            <a:avLst>
              <a:gd name="adj" fmla="val 5449"/>
            </a:avLst>
          </a:prstGeom>
          <a:solidFill>
            <a:srgbClr val="FFFFFF"/>
          </a:solidFill>
          <a:ln w="28575" algn="ctr">
            <a:solidFill>
              <a:srgbClr val="D24132"/>
            </a:solidFill>
            <a:round/>
          </a:ln>
          <a:effectLst>
            <a:outerShdw dist="35921" dir="2700000" algn="ctr" rotWithShape="0">
              <a:schemeClr val="bg2"/>
            </a:outerShdw>
          </a:effectLst>
        </p:spPr>
        <p:txBody>
          <a:bodyPr wrap="none" anchor="ctr"/>
          <a:lstStyle/>
          <a:p>
            <a:pPr>
              <a:spcBef>
                <a:spcPct val="0"/>
              </a:spcBef>
            </a:pPr>
            <a:endParaRPr lang="zh-CN" altLang="en-US" sz="1165"/>
          </a:p>
        </p:txBody>
      </p:sp>
      <p:sp>
        <p:nvSpPr>
          <p:cNvPr id="436229" name="Text Box 5"/>
          <p:cNvSpPr txBox="1">
            <a:spLocks noChangeArrowheads="1"/>
          </p:cNvSpPr>
          <p:nvPr/>
        </p:nvSpPr>
        <p:spPr bwMode="auto">
          <a:xfrm>
            <a:off x="1271323" y="1981257"/>
            <a:ext cx="6660886" cy="2760756"/>
          </a:xfrm>
          <a:prstGeom prst="rect">
            <a:avLst/>
          </a:prstGeom>
          <a:noFill/>
          <a:ln>
            <a:noFill/>
          </a:ln>
          <a:effectLst/>
          <a:extLst>
            <a:ext uri="{909E8E84-426E-40DD-AFC4-6F175D3DCCD1}">
              <a14:hiddenFill xmlns:a14="http://schemas.microsoft.com/office/drawing/2010/main">
                <a:solidFill>
                  <a:srgbClr val="C0C0C0">
                    <a:alpha val="38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2100"/>
              </a:lnSpc>
            </a:pPr>
            <a:r>
              <a:rPr lang="zh-CN" altLang="en-US" b="1" dirty="0">
                <a:solidFill>
                  <a:srgbClr val="686868"/>
                </a:solidFill>
                <a:latin typeface="微软雅黑" pitchFamily="34" charset="-122"/>
                <a:ea typeface="微软雅黑" pitchFamily="34" charset="-122"/>
              </a:rPr>
              <a:t>通过各种环保宣传及提示和推行各种环保活动，提升每个人的环保意识：</a:t>
            </a:r>
          </a:p>
          <a:p>
            <a:pPr marL="285750" indent="-285750">
              <a:lnSpc>
                <a:spcPts val="2100"/>
              </a:lnSpc>
              <a:buClr>
                <a:srgbClr val="D24132"/>
              </a:buClr>
              <a:buFont typeface="Wingdings" charset="2"/>
              <a:buChar char="p"/>
            </a:pPr>
            <a:r>
              <a:rPr lang="zh-CN" altLang="en-US" b="1" dirty="0">
                <a:solidFill>
                  <a:srgbClr val="686868"/>
                </a:solidFill>
                <a:latin typeface="微软雅黑" pitchFamily="34" charset="-122"/>
                <a:ea typeface="微软雅黑" pitchFamily="34" charset="-122"/>
              </a:rPr>
              <a:t>在社区宣传栏设置环保资讯专区，定期更新各种环保信息；</a:t>
            </a:r>
          </a:p>
          <a:p>
            <a:pPr marL="285750" indent="-285750">
              <a:lnSpc>
                <a:spcPts val="2100"/>
              </a:lnSpc>
              <a:buClr>
                <a:srgbClr val="D24132"/>
              </a:buClr>
              <a:buFont typeface="Wingdings" charset="2"/>
              <a:buChar char="p"/>
            </a:pPr>
            <a:r>
              <a:rPr lang="zh-CN" altLang="en-US" b="1" dirty="0">
                <a:solidFill>
                  <a:srgbClr val="686868"/>
                </a:solidFill>
                <a:latin typeface="微软雅黑" pitchFamily="34" charset="-122"/>
                <a:ea typeface="微软雅黑" pitchFamily="34" charset="-122"/>
              </a:rPr>
              <a:t>在各种可能引起能源浪费的地方设置温馨提示；</a:t>
            </a:r>
          </a:p>
          <a:p>
            <a:pPr>
              <a:lnSpc>
                <a:spcPts val="2100"/>
              </a:lnSpc>
            </a:pPr>
            <a:r>
              <a:rPr lang="zh-CN" altLang="en-US" b="1" dirty="0">
                <a:solidFill>
                  <a:srgbClr val="686868"/>
                </a:solidFill>
                <a:latin typeface="微软雅黑" pitchFamily="34" charset="-122"/>
                <a:ea typeface="微软雅黑" pitchFamily="34" charset="-122"/>
              </a:rPr>
              <a:t> （如在办公室空调控制器旁设置“节约能源，请将室内温度设置在</a:t>
            </a:r>
            <a:r>
              <a:rPr lang="en-US" altLang="zh-CN" b="1" dirty="0">
                <a:solidFill>
                  <a:srgbClr val="686868"/>
                </a:solidFill>
                <a:latin typeface="微软雅黑" pitchFamily="34" charset="-122"/>
                <a:ea typeface="微软雅黑" pitchFamily="34" charset="-122"/>
              </a:rPr>
              <a:t>26</a:t>
            </a:r>
            <a:r>
              <a:rPr lang="en-US" altLang="en-US" b="1" dirty="0">
                <a:solidFill>
                  <a:srgbClr val="686868"/>
                </a:solidFill>
                <a:latin typeface="微软雅黑" pitchFamily="34" charset="-122"/>
                <a:ea typeface="微软雅黑" pitchFamily="34" charset="-122"/>
              </a:rPr>
              <a:t>℃</a:t>
            </a:r>
            <a:r>
              <a:rPr lang="en-US" altLang="zh-CN" b="1" dirty="0">
                <a:solidFill>
                  <a:srgbClr val="686868"/>
                </a:solidFill>
                <a:latin typeface="微软雅黑" pitchFamily="34" charset="-122"/>
                <a:ea typeface="微软雅黑" pitchFamily="34" charset="-122"/>
              </a:rPr>
              <a:t>”</a:t>
            </a:r>
            <a:r>
              <a:rPr lang="zh-CN" altLang="en-US" b="1" dirty="0">
                <a:solidFill>
                  <a:srgbClr val="686868"/>
                </a:solidFill>
                <a:latin typeface="微软雅黑" pitchFamily="34" charset="-122"/>
                <a:ea typeface="微软雅黑" pitchFamily="34" charset="-122"/>
              </a:rPr>
              <a:t>的温馨提示牌）</a:t>
            </a:r>
          </a:p>
          <a:p>
            <a:pPr marL="285750" indent="-285750">
              <a:lnSpc>
                <a:spcPts val="2100"/>
              </a:lnSpc>
              <a:buClr>
                <a:srgbClr val="D24132"/>
              </a:buClr>
              <a:buFont typeface="Wingdings" charset="2"/>
              <a:buChar char="p"/>
            </a:pPr>
            <a:r>
              <a:rPr lang="zh-CN" altLang="en-US" b="1" dirty="0">
                <a:solidFill>
                  <a:srgbClr val="686868"/>
                </a:solidFill>
                <a:latin typeface="微软雅黑" pitchFamily="34" charset="-122"/>
                <a:ea typeface="微软雅黑" pitchFamily="34" charset="-122"/>
              </a:rPr>
              <a:t>举办各种环保主题的活动，如：废旧电池回收活动</a:t>
            </a:r>
          </a:p>
          <a:p>
            <a:pPr>
              <a:lnSpc>
                <a:spcPts val="2100"/>
              </a:lnSpc>
            </a:pPr>
            <a:r>
              <a:rPr lang="zh-CN" altLang="en-US" b="1" dirty="0">
                <a:solidFill>
                  <a:srgbClr val="686868"/>
                </a:solidFill>
                <a:latin typeface="微软雅黑" pitchFamily="34" charset="-122"/>
                <a:ea typeface="微软雅黑" pitchFamily="34" charset="-122"/>
              </a:rPr>
              <a:t>                              社区植树活动</a:t>
            </a:r>
          </a:p>
          <a:p>
            <a:pPr>
              <a:lnSpc>
                <a:spcPts val="2100"/>
              </a:lnSpc>
            </a:pPr>
            <a:r>
              <a:rPr lang="zh-CN" altLang="en-US" b="1" dirty="0">
                <a:solidFill>
                  <a:srgbClr val="686868"/>
                </a:solidFill>
                <a:latin typeface="微软雅黑" pitchFamily="34" charset="-122"/>
                <a:ea typeface="微软雅黑" pitchFamily="34" charset="-122"/>
              </a:rPr>
              <a:t>                              绿色环保主题的绘画摄影活动</a:t>
            </a:r>
          </a:p>
          <a:p>
            <a:pPr>
              <a:lnSpc>
                <a:spcPts val="2100"/>
              </a:lnSpc>
            </a:pPr>
            <a:r>
              <a:rPr lang="zh-CN" altLang="en-US" b="1" dirty="0">
                <a:solidFill>
                  <a:srgbClr val="686868"/>
                </a:solidFill>
                <a:latin typeface="微软雅黑" pitchFamily="34" charset="-122"/>
                <a:ea typeface="微软雅黑" pitchFamily="34" charset="-122"/>
              </a:rPr>
              <a:t>                              地球关灯一小时活动</a:t>
            </a:r>
          </a:p>
          <a:p>
            <a:pPr>
              <a:lnSpc>
                <a:spcPts val="2100"/>
              </a:lnSpc>
            </a:pPr>
            <a:r>
              <a:rPr lang="zh-CN" altLang="en-US" b="1" dirty="0">
                <a:solidFill>
                  <a:srgbClr val="686868"/>
                </a:solidFill>
                <a:latin typeface="微软雅黑" pitchFamily="34" charset="-122"/>
                <a:ea typeface="微软雅黑" pitchFamily="34" charset="-122"/>
              </a:rPr>
              <a:t>                              绿色旅游参观活动</a:t>
            </a:r>
          </a:p>
        </p:txBody>
      </p:sp>
      <p:sp>
        <p:nvSpPr>
          <p:cNvPr id="436238" name="AutoShape 14"/>
          <p:cNvSpPr>
            <a:spLocks noChangeArrowheads="1"/>
          </p:cNvSpPr>
          <p:nvPr/>
        </p:nvSpPr>
        <p:spPr bwMode="gray">
          <a:xfrm>
            <a:off x="1181366" y="1295986"/>
            <a:ext cx="2610114" cy="493448"/>
          </a:xfrm>
          <a:prstGeom prst="roundRect">
            <a:avLst>
              <a:gd name="adj" fmla="val 50000"/>
            </a:avLst>
          </a:prstGeom>
          <a:solidFill>
            <a:srgbClr val="5F5F5F"/>
          </a:solidFill>
          <a:ln w="28575">
            <a:solidFill>
              <a:srgbClr val="D24132"/>
            </a:solidFill>
            <a:rou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sz="1165"/>
          </a:p>
        </p:txBody>
      </p:sp>
      <p:grpSp>
        <p:nvGrpSpPr>
          <p:cNvPr id="436239" name="Group 15"/>
          <p:cNvGrpSpPr/>
          <p:nvPr/>
        </p:nvGrpSpPr>
        <p:grpSpPr bwMode="auto">
          <a:xfrm>
            <a:off x="1145646" y="1311861"/>
            <a:ext cx="460375" cy="486833"/>
            <a:chOff x="2959" y="1568"/>
            <a:chExt cx="454" cy="480"/>
          </a:xfrm>
        </p:grpSpPr>
        <p:grpSp>
          <p:nvGrpSpPr>
            <p:cNvPr id="436240" name="Group 16"/>
            <p:cNvGrpSpPr/>
            <p:nvPr/>
          </p:nvGrpSpPr>
          <p:grpSpPr bwMode="auto">
            <a:xfrm>
              <a:off x="2959" y="1568"/>
              <a:ext cx="454" cy="480"/>
              <a:chOff x="192" y="1917"/>
              <a:chExt cx="1042" cy="1102"/>
            </a:xfrm>
          </p:grpSpPr>
          <p:pic>
            <p:nvPicPr>
              <p:cNvPr id="436241" name="Picture 17" descr="light_shadow"/>
              <p:cNvPicPr>
                <a:picLocks noChangeAspect="1" noChangeArrowheads="1"/>
              </p:cNvPicPr>
              <p:nvPr/>
            </p:nvPicPr>
            <p:blipFill>
              <a:blip r:embed="rId3"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436242" name="Picture 18"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436243" name="Oval 19"/>
              <p:cNvSpPr>
                <a:spLocks noChangeArrowheads="1"/>
              </p:cNvSpPr>
              <p:nvPr/>
            </p:nvSpPr>
            <p:spPr bwMode="gray">
              <a:xfrm>
                <a:off x="192" y="1917"/>
                <a:ext cx="1035" cy="1019"/>
              </a:xfrm>
              <a:prstGeom prst="ellipse">
                <a:avLst/>
              </a:prstGeom>
              <a:solidFill>
                <a:srgbClr val="D2413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65"/>
              </a:p>
            </p:txBody>
          </p:sp>
        </p:grpSp>
        <p:pic>
          <p:nvPicPr>
            <p:cNvPr id="436244" name="Picture 20"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3004" y="1572"/>
              <a:ext cx="359" cy="157"/>
            </a:xfrm>
            <a:prstGeom prst="rect">
              <a:avLst/>
            </a:prstGeom>
            <a:noFill/>
            <a:extLst>
              <a:ext uri="{909E8E84-426E-40DD-AFC4-6F175D3DCCD1}">
                <a14:hiddenFill xmlns:a14="http://schemas.microsoft.com/office/drawing/2010/main">
                  <a:solidFill>
                    <a:srgbClr val="FFFFFF"/>
                  </a:solidFill>
                </a14:hiddenFill>
              </a:ext>
            </a:extLst>
          </p:spPr>
        </p:pic>
      </p:grpSp>
      <p:sp>
        <p:nvSpPr>
          <p:cNvPr id="436245" name="Rectangle 21"/>
          <p:cNvSpPr>
            <a:spLocks noChangeArrowheads="1"/>
          </p:cNvSpPr>
          <p:nvPr/>
        </p:nvSpPr>
        <p:spPr bwMode="gray">
          <a:xfrm>
            <a:off x="1692011" y="1359486"/>
            <a:ext cx="1858779" cy="348878"/>
          </a:xfrm>
          <a:prstGeom prst="rect">
            <a:avLst/>
          </a:prstGeom>
          <a:noFill/>
          <a:ln>
            <a:noFill/>
          </a:ln>
          <a:effectLst/>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zh-CN" sz="1665" b="1" dirty="0">
                <a:solidFill>
                  <a:srgbClr val="FFFFFF"/>
                </a:solidFill>
                <a:latin typeface="微软雅黑" pitchFamily="34" charset="-122"/>
                <a:ea typeface="微软雅黑" pitchFamily="34" charset="-122"/>
                <a:cs typeface="Arial" charset="0"/>
              </a:rPr>
              <a:t>Remind</a:t>
            </a:r>
            <a:r>
              <a:rPr lang="zh-CN" altLang="en-US" sz="1665" b="1" dirty="0">
                <a:solidFill>
                  <a:srgbClr val="FFFFFF"/>
                </a:solidFill>
                <a:latin typeface="微软雅黑" pitchFamily="34" charset="-122"/>
                <a:ea typeface="微软雅黑" pitchFamily="34" charset="-122"/>
                <a:cs typeface="Arial" charset="0"/>
              </a:rPr>
              <a:t>（提醒）</a:t>
            </a:r>
            <a:endParaRPr lang="zh-CN" altLang="en-US" sz="1665" dirty="0">
              <a:solidFill>
                <a:srgbClr val="FFFFFF"/>
              </a:solidFill>
              <a:latin typeface="微软雅黑" pitchFamily="34" charset="-122"/>
              <a:ea typeface="微软雅黑" pitchFamily="34" charset="-122"/>
              <a:cs typeface="Arial" charset="0"/>
            </a:endParaRPr>
          </a:p>
        </p:txBody>
      </p:sp>
      <p:sp>
        <p:nvSpPr>
          <p:cNvPr id="21"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环境管理</a:t>
            </a:r>
            <a:endParaRPr lang="en-US" altLang="zh-CN" sz="2400" dirty="0">
              <a:solidFill>
                <a:srgbClr val="C00000"/>
              </a:solidFill>
              <a:latin typeface="微软雅黑" pitchFamily="34" charset="-122"/>
              <a:ea typeface="微软雅黑" pitchFamily="34" charset="-122"/>
            </a:endParaRPr>
          </a:p>
        </p:txBody>
      </p:sp>
      <p:sp>
        <p:nvSpPr>
          <p:cNvPr id="22"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环保管理“</a:t>
            </a:r>
            <a:r>
              <a:rPr lang="en-US" altLang="zh-CN" sz="2000" b="1" dirty="0">
                <a:solidFill>
                  <a:prstClr val="black"/>
                </a:solidFill>
                <a:latin typeface="微软雅黑" pitchFamily="34" charset="-122"/>
                <a:ea typeface="微软雅黑" pitchFamily="34" charset="-122"/>
              </a:rPr>
              <a:t>4R”</a:t>
            </a:r>
            <a:r>
              <a:rPr lang="zh-CN" altLang="en-US" sz="2000" b="1" dirty="0">
                <a:solidFill>
                  <a:prstClr val="black"/>
                </a:solidFill>
                <a:latin typeface="微软雅黑" pitchFamily="34" charset="-122"/>
                <a:ea typeface="微软雅黑" pitchFamily="34" charset="-122"/>
              </a:rPr>
              <a:t>理念</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52261" y="1490819"/>
            <a:ext cx="5075923" cy="3022865"/>
            <a:chOff x="1152261" y="1490819"/>
            <a:chExt cx="5075923" cy="3022865"/>
          </a:xfrm>
        </p:grpSpPr>
        <p:sp>
          <p:nvSpPr>
            <p:cNvPr id="437276" name="AutoShape 28"/>
            <p:cNvSpPr>
              <a:spLocks noChangeArrowheads="1"/>
            </p:cNvSpPr>
            <p:nvPr/>
          </p:nvSpPr>
          <p:spPr bwMode="ltGray">
            <a:xfrm>
              <a:off x="1211792" y="2173444"/>
              <a:ext cx="5016392" cy="2340240"/>
            </a:xfrm>
            <a:prstGeom prst="roundRect">
              <a:avLst>
                <a:gd name="adj" fmla="val 5449"/>
              </a:avLst>
            </a:prstGeom>
            <a:solidFill>
              <a:srgbClr val="FFFFFF"/>
            </a:solidFill>
            <a:ln w="28575" algn="ctr">
              <a:solidFill>
                <a:srgbClr val="F09C2A"/>
              </a:solidFill>
              <a:round/>
            </a:ln>
            <a:effectLst>
              <a:outerShdw dist="35921" dir="2700000" algn="ctr" rotWithShape="0">
                <a:schemeClr val="bg2"/>
              </a:outerShdw>
            </a:effectLst>
          </p:spPr>
          <p:txBody>
            <a:bodyPr wrap="none" anchor="ctr"/>
            <a:lstStyle/>
            <a:p>
              <a:pPr>
                <a:spcBef>
                  <a:spcPct val="0"/>
                </a:spcBef>
              </a:pPr>
              <a:endParaRPr lang="zh-CN" altLang="en-US" sz="1165"/>
            </a:p>
          </p:txBody>
        </p:sp>
        <p:sp>
          <p:nvSpPr>
            <p:cNvPr id="437250" name="Text Box 2"/>
            <p:cNvSpPr txBox="1">
              <a:spLocks noChangeArrowheads="1"/>
            </p:cNvSpPr>
            <p:nvPr/>
          </p:nvSpPr>
          <p:spPr bwMode="auto">
            <a:xfrm>
              <a:off x="1451240" y="2293830"/>
              <a:ext cx="4776944" cy="1977464"/>
            </a:xfrm>
            <a:prstGeom prst="rect">
              <a:avLst/>
            </a:prstGeom>
            <a:noFill/>
            <a:ln>
              <a:noFill/>
            </a:ln>
            <a:effectLst/>
            <a:extLst>
              <a:ext uri="{909E8E84-426E-40DD-AFC4-6F175D3DCCD1}">
                <a14:hiddenFill xmlns:a14="http://schemas.microsoft.com/office/drawing/2010/main">
                  <a:solidFill>
                    <a:srgbClr val="C0C0C0">
                      <a:alpha val="38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2100"/>
                </a:lnSpc>
                <a:buClr>
                  <a:srgbClr val="D24132"/>
                </a:buClr>
                <a:buFont typeface="Wingdings" charset="2"/>
                <a:buChar char="p"/>
              </a:pPr>
              <a:r>
                <a:rPr lang="zh-CN" altLang="en-US" sz="1600" b="1" dirty="0">
                  <a:solidFill>
                    <a:srgbClr val="686868"/>
                  </a:solidFill>
                  <a:latin typeface="微软雅黑" pitchFamily="34" charset="-122"/>
                  <a:ea typeface="微软雅黑" pitchFamily="34" charset="-122"/>
                </a:rPr>
                <a:t>垃圾分类回收；</a:t>
              </a:r>
            </a:p>
            <a:p>
              <a:pPr marL="285750" indent="-285750">
                <a:lnSpc>
                  <a:spcPts val="2100"/>
                </a:lnSpc>
                <a:buClr>
                  <a:srgbClr val="D24132"/>
                </a:buClr>
                <a:buFont typeface="Wingdings" charset="2"/>
                <a:buChar char="p"/>
              </a:pPr>
              <a:r>
                <a:rPr lang="zh-CN" altLang="en-US" sz="1600" b="1" dirty="0">
                  <a:solidFill>
                    <a:srgbClr val="686868"/>
                  </a:solidFill>
                  <a:latin typeface="微软雅黑" pitchFamily="34" charset="-122"/>
                  <a:ea typeface="微软雅黑" pitchFamily="34" charset="-122"/>
                </a:rPr>
                <a:t>厨余减用妙法分享；</a:t>
              </a:r>
            </a:p>
            <a:p>
              <a:pPr marL="285750" indent="-285750">
                <a:lnSpc>
                  <a:spcPts val="2100"/>
                </a:lnSpc>
                <a:buClr>
                  <a:srgbClr val="D24132"/>
                </a:buClr>
                <a:buFont typeface="Wingdings" charset="2"/>
                <a:buChar char="p"/>
              </a:pPr>
              <a:r>
                <a:rPr lang="zh-CN" altLang="en-US" sz="1600" b="1" dirty="0">
                  <a:solidFill>
                    <a:srgbClr val="686868"/>
                  </a:solidFill>
                  <a:latin typeface="微软雅黑" pitchFamily="34" charset="-122"/>
                  <a:ea typeface="微软雅黑" pitchFamily="34" charset="-122"/>
                </a:rPr>
                <a:t>采用双面影印；</a:t>
              </a:r>
            </a:p>
            <a:p>
              <a:pPr marL="285750" indent="-285750">
                <a:lnSpc>
                  <a:spcPts val="2100"/>
                </a:lnSpc>
                <a:buClr>
                  <a:srgbClr val="D24132"/>
                </a:buClr>
                <a:buFont typeface="Wingdings" charset="2"/>
                <a:buChar char="p"/>
              </a:pPr>
              <a:r>
                <a:rPr lang="zh-CN" altLang="en-US" sz="1600" b="1" dirty="0">
                  <a:solidFill>
                    <a:srgbClr val="686868"/>
                  </a:solidFill>
                  <a:latin typeface="微软雅黑" pitchFamily="34" charset="-122"/>
                  <a:ea typeface="微软雅黑" pitchFamily="34" charset="-122"/>
                </a:rPr>
                <a:t>选用太阳能电气，如计算机，避免使用干电池；</a:t>
              </a:r>
            </a:p>
            <a:p>
              <a:pPr marL="285750" indent="-285750">
                <a:lnSpc>
                  <a:spcPts val="2100"/>
                </a:lnSpc>
                <a:buClr>
                  <a:srgbClr val="D24132"/>
                </a:buClr>
                <a:buFont typeface="Wingdings" charset="2"/>
                <a:buChar char="p"/>
              </a:pPr>
              <a:r>
                <a:rPr lang="zh-CN" altLang="en-US" sz="1600" b="1" dirty="0">
                  <a:solidFill>
                    <a:srgbClr val="686868"/>
                  </a:solidFill>
                  <a:latin typeface="微软雅黑" pitchFamily="34" charset="-122"/>
                  <a:ea typeface="微软雅黑" pitchFamily="34" charset="-122"/>
                </a:rPr>
                <a:t>尽可能避免使用一次性餐具；</a:t>
              </a:r>
            </a:p>
            <a:p>
              <a:pPr marL="285750" indent="-285750">
                <a:lnSpc>
                  <a:spcPts val="2100"/>
                </a:lnSpc>
                <a:buClr>
                  <a:srgbClr val="D24132"/>
                </a:buClr>
                <a:buFont typeface="Wingdings" charset="2"/>
                <a:buChar char="p"/>
              </a:pPr>
              <a:r>
                <a:rPr lang="zh-CN" altLang="en-US" sz="1600" b="1" dirty="0">
                  <a:solidFill>
                    <a:srgbClr val="686868"/>
                  </a:solidFill>
                  <a:latin typeface="微软雅黑" pitchFamily="34" charset="-122"/>
                  <a:ea typeface="微软雅黑" pitchFamily="34" charset="-122"/>
                </a:rPr>
                <a:t>选购可使用补充装的清洁产品；</a:t>
              </a:r>
            </a:p>
            <a:p>
              <a:pPr marL="285750" indent="-285750">
                <a:lnSpc>
                  <a:spcPts val="2100"/>
                </a:lnSpc>
                <a:buClr>
                  <a:srgbClr val="D24132"/>
                </a:buClr>
                <a:buFont typeface="Wingdings" charset="2"/>
                <a:buChar char="p"/>
              </a:pPr>
              <a:r>
                <a:rPr lang="zh-CN" altLang="en-US" sz="1600" b="1" dirty="0">
                  <a:solidFill>
                    <a:srgbClr val="686868"/>
                  </a:solidFill>
                  <a:latin typeface="微软雅黑" pitchFamily="34" charset="-122"/>
                  <a:ea typeface="微软雅黑" pitchFamily="34" charset="-122"/>
                </a:rPr>
                <a:t>推行“纸巾节约政策”，以抹布清理污垢；</a:t>
              </a:r>
            </a:p>
          </p:txBody>
        </p:sp>
        <p:sp>
          <p:nvSpPr>
            <p:cNvPr id="437260" name="AutoShape 12"/>
            <p:cNvSpPr>
              <a:spLocks noChangeArrowheads="1"/>
            </p:cNvSpPr>
            <p:nvPr/>
          </p:nvSpPr>
          <p:spPr bwMode="gray">
            <a:xfrm>
              <a:off x="1187979" y="1490819"/>
              <a:ext cx="2491053" cy="493448"/>
            </a:xfrm>
            <a:prstGeom prst="roundRect">
              <a:avLst>
                <a:gd name="adj" fmla="val 50000"/>
              </a:avLst>
            </a:prstGeom>
            <a:solidFill>
              <a:srgbClr val="5F5F5F"/>
            </a:solidFill>
            <a:ln w="28575">
              <a:solidFill>
                <a:srgbClr val="F09C2A"/>
              </a:solidFill>
              <a:rou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sz="1165"/>
            </a:p>
          </p:txBody>
        </p:sp>
        <p:grpSp>
          <p:nvGrpSpPr>
            <p:cNvPr id="437261" name="Group 13"/>
            <p:cNvGrpSpPr/>
            <p:nvPr/>
          </p:nvGrpSpPr>
          <p:grpSpPr bwMode="auto">
            <a:xfrm>
              <a:off x="1152261" y="1506694"/>
              <a:ext cx="460375" cy="486833"/>
              <a:chOff x="2959" y="1568"/>
              <a:chExt cx="454" cy="480"/>
            </a:xfrm>
          </p:grpSpPr>
          <p:grpSp>
            <p:nvGrpSpPr>
              <p:cNvPr id="437262" name="Group 14"/>
              <p:cNvGrpSpPr/>
              <p:nvPr/>
            </p:nvGrpSpPr>
            <p:grpSpPr bwMode="auto">
              <a:xfrm>
                <a:off x="2959" y="1568"/>
                <a:ext cx="454" cy="480"/>
                <a:chOff x="192" y="1917"/>
                <a:chExt cx="1042" cy="1102"/>
              </a:xfrm>
            </p:grpSpPr>
            <p:pic>
              <p:nvPicPr>
                <p:cNvPr id="437263" name="Picture 15" descr="light_shadow"/>
                <p:cNvPicPr>
                  <a:picLocks noChangeAspect="1" noChangeArrowheads="1"/>
                </p:cNvPicPr>
                <p:nvPr/>
              </p:nvPicPr>
              <p:blipFill>
                <a:blip r:embed="rId3"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437264" name="Picture 16"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437265" name="Oval 17"/>
                <p:cNvSpPr>
                  <a:spLocks noChangeArrowheads="1"/>
                </p:cNvSpPr>
                <p:nvPr/>
              </p:nvSpPr>
              <p:spPr bwMode="gray">
                <a:xfrm>
                  <a:off x="192" y="1917"/>
                  <a:ext cx="1035" cy="1019"/>
                </a:xfrm>
                <a:prstGeom prst="ellipse">
                  <a:avLst/>
                </a:prstGeom>
                <a:solidFill>
                  <a:srgbClr val="F09C2A"/>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65"/>
                </a:p>
              </p:txBody>
            </p:sp>
          </p:grpSp>
          <p:pic>
            <p:nvPicPr>
              <p:cNvPr id="437266" name="Picture 18"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3004" y="1572"/>
                <a:ext cx="359" cy="157"/>
              </a:xfrm>
              <a:prstGeom prst="rect">
                <a:avLst/>
              </a:prstGeom>
              <a:noFill/>
              <a:extLst>
                <a:ext uri="{909E8E84-426E-40DD-AFC4-6F175D3DCCD1}">
                  <a14:hiddenFill xmlns:a14="http://schemas.microsoft.com/office/drawing/2010/main">
                    <a:solidFill>
                      <a:srgbClr val="FFFFFF"/>
                    </a:solidFill>
                  </a14:hiddenFill>
                </a:ext>
              </a:extLst>
            </p:spPr>
          </p:pic>
        </p:grpSp>
        <p:sp>
          <p:nvSpPr>
            <p:cNvPr id="437267" name="Rectangle 19"/>
            <p:cNvSpPr>
              <a:spLocks noChangeArrowheads="1"/>
            </p:cNvSpPr>
            <p:nvPr/>
          </p:nvSpPr>
          <p:spPr bwMode="gray">
            <a:xfrm>
              <a:off x="1698625" y="1554319"/>
              <a:ext cx="1821909" cy="348878"/>
            </a:xfrm>
            <a:prstGeom prst="rect">
              <a:avLst/>
            </a:prstGeom>
            <a:noFill/>
            <a:ln>
              <a:noFill/>
            </a:ln>
            <a:effectLst/>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zh-CN" sz="1665" b="1" dirty="0">
                  <a:solidFill>
                    <a:srgbClr val="FFFFFF"/>
                  </a:solidFill>
                  <a:latin typeface="微软雅黑" pitchFamily="34" charset="-122"/>
                  <a:ea typeface="微软雅黑" pitchFamily="34" charset="-122"/>
                  <a:cs typeface="Arial" charset="0"/>
                </a:rPr>
                <a:t>Reduce</a:t>
              </a:r>
              <a:r>
                <a:rPr lang="zh-CN" altLang="en-US" sz="1665" b="1" dirty="0">
                  <a:solidFill>
                    <a:srgbClr val="FFFFFF"/>
                  </a:solidFill>
                  <a:latin typeface="微软雅黑" pitchFamily="34" charset="-122"/>
                  <a:ea typeface="微软雅黑" pitchFamily="34" charset="-122"/>
                  <a:cs typeface="Arial" charset="0"/>
                </a:rPr>
                <a:t>（减废）</a:t>
              </a:r>
              <a:endParaRPr lang="zh-CN" altLang="en-US" sz="1665" dirty="0">
                <a:solidFill>
                  <a:srgbClr val="FFFFFF"/>
                </a:solidFill>
                <a:latin typeface="微软雅黑" pitchFamily="34" charset="-122"/>
                <a:ea typeface="微软雅黑" pitchFamily="34" charset="-122"/>
                <a:cs typeface="Arial" charset="0"/>
              </a:endParaRPr>
            </a:p>
          </p:txBody>
        </p:sp>
      </p:grpSp>
      <p:sp>
        <p:nvSpPr>
          <p:cNvPr id="21"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环境管理</a:t>
            </a:r>
            <a:endParaRPr lang="en-US" altLang="zh-CN" sz="2400" dirty="0">
              <a:solidFill>
                <a:srgbClr val="C00000"/>
              </a:solidFill>
              <a:latin typeface="微软雅黑" pitchFamily="34" charset="-122"/>
              <a:ea typeface="微软雅黑" pitchFamily="34" charset="-122"/>
            </a:endParaRPr>
          </a:p>
        </p:txBody>
      </p:sp>
      <p:sp>
        <p:nvSpPr>
          <p:cNvPr id="23"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环保管理“</a:t>
            </a:r>
            <a:r>
              <a:rPr lang="en-US" altLang="zh-CN" sz="2000" b="1" dirty="0">
                <a:solidFill>
                  <a:prstClr val="black"/>
                </a:solidFill>
                <a:latin typeface="微软雅黑" pitchFamily="34" charset="-122"/>
                <a:ea typeface="微软雅黑" pitchFamily="34" charset="-122"/>
              </a:rPr>
              <a:t>4R”</a:t>
            </a:r>
            <a:r>
              <a:rPr lang="zh-CN" altLang="en-US" sz="2000" b="1" dirty="0">
                <a:solidFill>
                  <a:prstClr val="black"/>
                </a:solidFill>
                <a:latin typeface="微软雅黑" pitchFamily="34" charset="-122"/>
                <a:ea typeface="微软雅黑" pitchFamily="34" charset="-122"/>
              </a:rPr>
              <a:t>理念</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300" name="AutoShape 28"/>
          <p:cNvSpPr>
            <a:spLocks noChangeArrowheads="1"/>
          </p:cNvSpPr>
          <p:nvPr/>
        </p:nvSpPr>
        <p:spPr bwMode="ltGray">
          <a:xfrm>
            <a:off x="1211792" y="2138040"/>
            <a:ext cx="6720417" cy="2015604"/>
          </a:xfrm>
          <a:prstGeom prst="roundRect">
            <a:avLst>
              <a:gd name="adj" fmla="val 5449"/>
            </a:avLst>
          </a:prstGeom>
          <a:solidFill>
            <a:srgbClr val="FFFFFF"/>
          </a:solidFill>
          <a:ln w="28575" algn="ctr">
            <a:solidFill>
              <a:srgbClr val="189A80"/>
            </a:solidFill>
            <a:round/>
          </a:ln>
          <a:effectLst>
            <a:outerShdw dist="35921" dir="2700000" algn="ctr" rotWithShape="0">
              <a:schemeClr val="bg2"/>
            </a:outerShdw>
          </a:effectLst>
        </p:spPr>
        <p:txBody>
          <a:bodyPr wrap="none" anchor="ctr"/>
          <a:lstStyle/>
          <a:p>
            <a:pPr>
              <a:spcBef>
                <a:spcPct val="0"/>
              </a:spcBef>
            </a:pPr>
            <a:endParaRPr lang="zh-CN" altLang="en-US" sz="1165"/>
          </a:p>
        </p:txBody>
      </p:sp>
      <p:sp>
        <p:nvSpPr>
          <p:cNvPr id="438274" name="Text Box 2"/>
          <p:cNvSpPr txBox="1">
            <a:spLocks noChangeArrowheads="1"/>
          </p:cNvSpPr>
          <p:nvPr/>
        </p:nvSpPr>
        <p:spPr bwMode="auto">
          <a:xfrm>
            <a:off x="1271323" y="2168998"/>
            <a:ext cx="6660886" cy="2015936"/>
          </a:xfrm>
          <a:prstGeom prst="rect">
            <a:avLst/>
          </a:prstGeom>
          <a:noFill/>
          <a:ln>
            <a:noFill/>
          </a:ln>
          <a:effectLst/>
          <a:extLst>
            <a:ext uri="{909E8E84-426E-40DD-AFC4-6F175D3DCCD1}">
              <a14:hiddenFill xmlns:a14="http://schemas.microsoft.com/office/drawing/2010/main">
                <a:solidFill>
                  <a:srgbClr val="C0C0C0">
                    <a:alpha val="38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2500"/>
              </a:lnSpc>
              <a:buClr>
                <a:srgbClr val="D24132"/>
              </a:buClr>
              <a:buFont typeface="Wingdings" charset="2"/>
              <a:buChar char="p"/>
            </a:pPr>
            <a:r>
              <a:rPr lang="zh-CN" altLang="en-US" sz="1600" b="1" dirty="0">
                <a:solidFill>
                  <a:srgbClr val="686868"/>
                </a:solidFill>
                <a:latin typeface="微软雅黑" pitchFamily="34" charset="-122"/>
                <a:ea typeface="微软雅黑" pitchFamily="34" charset="-122"/>
              </a:rPr>
              <a:t>推行“无纸办公政策”，如采用发送电子邮件方式代替打印方式传阅文件；</a:t>
            </a:r>
          </a:p>
          <a:p>
            <a:pPr marL="285750" indent="-285750">
              <a:lnSpc>
                <a:spcPts val="2500"/>
              </a:lnSpc>
              <a:buClr>
                <a:srgbClr val="D24132"/>
              </a:buClr>
              <a:buFont typeface="Wingdings" charset="2"/>
              <a:buChar char="p"/>
            </a:pPr>
            <a:r>
              <a:rPr lang="zh-CN" altLang="en-US" sz="1600" b="1" dirty="0">
                <a:solidFill>
                  <a:srgbClr val="686868"/>
                </a:solidFill>
                <a:latin typeface="微软雅黑" pitchFamily="34" charset="-122"/>
                <a:ea typeface="微软雅黑" pitchFamily="34" charset="-122"/>
              </a:rPr>
              <a:t>尝试更换一些更具节能效益的设备，如地下停车场逐步将烧坏的灯管更换为节能灯管；</a:t>
            </a:r>
          </a:p>
          <a:p>
            <a:pPr marL="285750" indent="-285750">
              <a:lnSpc>
                <a:spcPts val="2500"/>
              </a:lnSpc>
              <a:buClr>
                <a:srgbClr val="D24132"/>
              </a:buClr>
              <a:buFont typeface="Wingdings" charset="2"/>
              <a:buChar char="p"/>
            </a:pPr>
            <a:r>
              <a:rPr lang="zh-CN" altLang="en-US" sz="1600" b="1" dirty="0">
                <a:solidFill>
                  <a:srgbClr val="686868"/>
                </a:solidFill>
                <a:latin typeface="微软雅黑" pitchFamily="34" charset="-122"/>
                <a:ea typeface="微软雅黑" pitchFamily="34" charset="-122"/>
              </a:rPr>
              <a:t>尽可能使用环保袋代替塑料胶袋；</a:t>
            </a:r>
          </a:p>
          <a:p>
            <a:pPr marL="285750" indent="-285750">
              <a:lnSpc>
                <a:spcPts val="2500"/>
              </a:lnSpc>
              <a:buClr>
                <a:srgbClr val="D24132"/>
              </a:buClr>
              <a:buFont typeface="Wingdings" charset="2"/>
              <a:buChar char="p"/>
            </a:pPr>
            <a:r>
              <a:rPr lang="zh-CN" altLang="en-US" sz="1600" b="1" dirty="0">
                <a:solidFill>
                  <a:srgbClr val="686868"/>
                </a:solidFill>
                <a:latin typeface="微软雅黑" pitchFamily="34" charset="-122"/>
                <a:ea typeface="微软雅黑" pitchFamily="34" charset="-122"/>
              </a:rPr>
              <a:t>在清凉季节时，尽可能使用自然通风代替空气调节；</a:t>
            </a:r>
          </a:p>
        </p:txBody>
      </p:sp>
      <p:sp>
        <p:nvSpPr>
          <p:cNvPr id="438284" name="AutoShape 12"/>
          <p:cNvSpPr>
            <a:spLocks noChangeArrowheads="1"/>
          </p:cNvSpPr>
          <p:nvPr/>
        </p:nvSpPr>
        <p:spPr bwMode="gray">
          <a:xfrm>
            <a:off x="1187979" y="1393239"/>
            <a:ext cx="2551907" cy="493448"/>
          </a:xfrm>
          <a:prstGeom prst="roundRect">
            <a:avLst>
              <a:gd name="adj" fmla="val 50000"/>
            </a:avLst>
          </a:prstGeom>
          <a:solidFill>
            <a:srgbClr val="5F5F5F"/>
          </a:solidFill>
          <a:ln w="28575">
            <a:solidFill>
              <a:srgbClr val="189A80"/>
            </a:solidFill>
            <a:rou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sz="1165"/>
          </a:p>
        </p:txBody>
      </p:sp>
      <p:grpSp>
        <p:nvGrpSpPr>
          <p:cNvPr id="438285" name="Group 13"/>
          <p:cNvGrpSpPr/>
          <p:nvPr/>
        </p:nvGrpSpPr>
        <p:grpSpPr bwMode="auto">
          <a:xfrm>
            <a:off x="1152261" y="1409114"/>
            <a:ext cx="460375" cy="486833"/>
            <a:chOff x="2959" y="1568"/>
            <a:chExt cx="454" cy="480"/>
          </a:xfrm>
        </p:grpSpPr>
        <p:grpSp>
          <p:nvGrpSpPr>
            <p:cNvPr id="438286" name="Group 14"/>
            <p:cNvGrpSpPr/>
            <p:nvPr/>
          </p:nvGrpSpPr>
          <p:grpSpPr bwMode="auto">
            <a:xfrm>
              <a:off x="2959" y="1568"/>
              <a:ext cx="454" cy="480"/>
              <a:chOff x="192" y="1917"/>
              <a:chExt cx="1042" cy="1102"/>
            </a:xfrm>
          </p:grpSpPr>
          <p:pic>
            <p:nvPicPr>
              <p:cNvPr id="438287" name="Picture 15" descr="light_shadow"/>
              <p:cNvPicPr>
                <a:picLocks noChangeAspect="1" noChangeArrowheads="1"/>
              </p:cNvPicPr>
              <p:nvPr/>
            </p:nvPicPr>
            <p:blipFill>
              <a:blip r:embed="rId3"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438288" name="Picture 16"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438289" name="Oval 17"/>
              <p:cNvSpPr>
                <a:spLocks noChangeArrowheads="1"/>
              </p:cNvSpPr>
              <p:nvPr/>
            </p:nvSpPr>
            <p:spPr bwMode="gray">
              <a:xfrm>
                <a:off x="192" y="1917"/>
                <a:ext cx="1035" cy="1019"/>
              </a:xfrm>
              <a:prstGeom prst="ellipse">
                <a:avLst/>
              </a:prstGeom>
              <a:solidFill>
                <a:srgbClr val="189A8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65"/>
              </a:p>
            </p:txBody>
          </p:sp>
        </p:grpSp>
        <p:pic>
          <p:nvPicPr>
            <p:cNvPr id="438290" name="Picture 18"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3004" y="1572"/>
              <a:ext cx="359" cy="157"/>
            </a:xfrm>
            <a:prstGeom prst="rect">
              <a:avLst/>
            </a:prstGeom>
            <a:noFill/>
            <a:extLst>
              <a:ext uri="{909E8E84-426E-40DD-AFC4-6F175D3DCCD1}">
                <a14:hiddenFill xmlns:a14="http://schemas.microsoft.com/office/drawing/2010/main">
                  <a:solidFill>
                    <a:srgbClr val="FFFFFF"/>
                  </a:solidFill>
                </a14:hiddenFill>
              </a:ext>
            </a:extLst>
          </p:spPr>
        </p:pic>
      </p:grpSp>
      <p:sp>
        <p:nvSpPr>
          <p:cNvPr id="438291" name="Rectangle 19"/>
          <p:cNvSpPr>
            <a:spLocks noChangeArrowheads="1"/>
          </p:cNvSpPr>
          <p:nvPr/>
        </p:nvSpPr>
        <p:spPr bwMode="gray">
          <a:xfrm>
            <a:off x="1698625" y="1456738"/>
            <a:ext cx="1869999" cy="348878"/>
          </a:xfrm>
          <a:prstGeom prst="rect">
            <a:avLst/>
          </a:prstGeom>
          <a:noFill/>
          <a:ln>
            <a:noFill/>
          </a:ln>
          <a:effectLst/>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zh-CN" sz="1665" b="1" dirty="0">
                <a:solidFill>
                  <a:srgbClr val="FFFFFF"/>
                </a:solidFill>
                <a:latin typeface="微软雅黑" pitchFamily="34" charset="-122"/>
                <a:ea typeface="微软雅黑" pitchFamily="34" charset="-122"/>
                <a:cs typeface="Arial" charset="0"/>
              </a:rPr>
              <a:t>Replace</a:t>
            </a:r>
            <a:r>
              <a:rPr lang="zh-CN" altLang="en-US" sz="1665" b="1" dirty="0">
                <a:solidFill>
                  <a:srgbClr val="FFFFFF"/>
                </a:solidFill>
                <a:latin typeface="微软雅黑" pitchFamily="34" charset="-122"/>
                <a:ea typeface="微软雅黑" pitchFamily="34" charset="-122"/>
                <a:cs typeface="Arial" charset="0"/>
              </a:rPr>
              <a:t>（取代）</a:t>
            </a:r>
            <a:endParaRPr lang="zh-CN" altLang="en-US" sz="1665" dirty="0">
              <a:solidFill>
                <a:srgbClr val="FFFFFF"/>
              </a:solidFill>
              <a:latin typeface="微软雅黑" pitchFamily="34" charset="-122"/>
              <a:ea typeface="微软雅黑" pitchFamily="34" charset="-122"/>
              <a:cs typeface="Arial" charset="0"/>
            </a:endParaRPr>
          </a:p>
        </p:txBody>
      </p:sp>
      <p:sp>
        <p:nvSpPr>
          <p:cNvPr id="21"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环境管理</a:t>
            </a:r>
            <a:endParaRPr lang="en-US" altLang="zh-CN" sz="2400" dirty="0">
              <a:solidFill>
                <a:srgbClr val="C00000"/>
              </a:solidFill>
              <a:latin typeface="微软雅黑" pitchFamily="34" charset="-122"/>
              <a:ea typeface="微软雅黑" pitchFamily="34" charset="-122"/>
            </a:endParaRPr>
          </a:p>
        </p:txBody>
      </p:sp>
      <p:sp>
        <p:nvSpPr>
          <p:cNvPr id="23"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环保管理“</a:t>
            </a:r>
            <a:r>
              <a:rPr lang="en-US" altLang="zh-CN" sz="2000" b="1" dirty="0">
                <a:solidFill>
                  <a:prstClr val="black"/>
                </a:solidFill>
                <a:latin typeface="微软雅黑" pitchFamily="34" charset="-122"/>
                <a:ea typeface="微软雅黑" pitchFamily="34" charset="-122"/>
              </a:rPr>
              <a:t>4R”</a:t>
            </a:r>
            <a:r>
              <a:rPr lang="zh-CN" altLang="en-US" sz="2000" b="1" dirty="0">
                <a:solidFill>
                  <a:prstClr val="black"/>
                </a:solidFill>
                <a:latin typeface="微软雅黑" pitchFamily="34" charset="-122"/>
                <a:ea typeface="微软雅黑" pitchFamily="34" charset="-122"/>
              </a:rPr>
              <a:t>理念</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24" name="AutoShape 28"/>
          <p:cNvSpPr>
            <a:spLocks noChangeArrowheads="1"/>
          </p:cNvSpPr>
          <p:nvPr/>
        </p:nvSpPr>
        <p:spPr bwMode="ltGray">
          <a:xfrm>
            <a:off x="1211792" y="2125564"/>
            <a:ext cx="6720417" cy="2244104"/>
          </a:xfrm>
          <a:prstGeom prst="roundRect">
            <a:avLst>
              <a:gd name="adj" fmla="val 5449"/>
            </a:avLst>
          </a:prstGeom>
          <a:solidFill>
            <a:srgbClr val="FFFFFF"/>
          </a:solidFill>
          <a:ln w="28575" algn="ctr">
            <a:solidFill>
              <a:srgbClr val="377790"/>
            </a:solidFill>
            <a:round/>
          </a:ln>
          <a:effectLst>
            <a:outerShdw dist="35921" dir="2700000" algn="ctr" rotWithShape="0">
              <a:schemeClr val="bg2"/>
            </a:outerShdw>
          </a:effectLst>
        </p:spPr>
        <p:txBody>
          <a:bodyPr wrap="none" anchor="ctr"/>
          <a:lstStyle/>
          <a:p>
            <a:pPr>
              <a:spcBef>
                <a:spcPct val="0"/>
              </a:spcBef>
            </a:pPr>
            <a:endParaRPr lang="zh-CN" altLang="en-US" sz="1165"/>
          </a:p>
        </p:txBody>
      </p:sp>
      <p:sp>
        <p:nvSpPr>
          <p:cNvPr id="439298" name="Text Box 2"/>
          <p:cNvSpPr txBox="1">
            <a:spLocks noChangeArrowheads="1"/>
          </p:cNvSpPr>
          <p:nvPr/>
        </p:nvSpPr>
        <p:spPr bwMode="auto">
          <a:xfrm>
            <a:off x="1332178" y="2306803"/>
            <a:ext cx="6600031" cy="2015936"/>
          </a:xfrm>
          <a:prstGeom prst="rect">
            <a:avLst/>
          </a:prstGeom>
          <a:noFill/>
          <a:ln>
            <a:noFill/>
          </a:ln>
          <a:effectLst/>
          <a:extLst>
            <a:ext uri="{909E8E84-426E-40DD-AFC4-6F175D3DCCD1}">
              <a14:hiddenFill xmlns:a14="http://schemas.microsoft.com/office/drawing/2010/main">
                <a:solidFill>
                  <a:srgbClr val="C0C0C0">
                    <a:alpha val="38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2500"/>
              </a:lnSpc>
              <a:buClr>
                <a:srgbClr val="D24132"/>
              </a:buClr>
              <a:buFont typeface="Wingdings" charset="2"/>
              <a:buChar char="p"/>
            </a:pPr>
            <a:r>
              <a:rPr lang="zh-CN" altLang="en-US" sz="1800" b="1" dirty="0">
                <a:solidFill>
                  <a:srgbClr val="686868"/>
                </a:solidFill>
                <a:latin typeface="微软雅黑" pitchFamily="34" charset="-122"/>
                <a:ea typeface="微软雅黑" pitchFamily="34" charset="-122"/>
              </a:rPr>
              <a:t>在高用纸的地方设立废纸回收箱，如影印机、传真机等，设立两种回收箱，第一种为还有一面可以使用，第二种为两名都已经使用的，联络废纸回收商收集；</a:t>
            </a:r>
            <a:endParaRPr lang="en-US" altLang="zh-CN" sz="1800" b="1" dirty="0">
              <a:solidFill>
                <a:srgbClr val="686868"/>
              </a:solidFill>
              <a:latin typeface="微软雅黑" pitchFamily="34" charset="-122"/>
              <a:ea typeface="微软雅黑" pitchFamily="34" charset="-122"/>
            </a:endParaRPr>
          </a:p>
          <a:p>
            <a:pPr marL="285750" indent="-285750">
              <a:lnSpc>
                <a:spcPts val="2500"/>
              </a:lnSpc>
              <a:buClr>
                <a:srgbClr val="D24132"/>
              </a:buClr>
              <a:buFont typeface="Wingdings" charset="2"/>
              <a:buChar char="p"/>
            </a:pPr>
            <a:r>
              <a:rPr lang="zh-CN" altLang="en-US" sz="1800" b="1" dirty="0">
                <a:solidFill>
                  <a:srgbClr val="686868"/>
                </a:solidFill>
                <a:latin typeface="微软雅黑" pitchFamily="34" charset="-122"/>
                <a:ea typeface="微软雅黑" pitchFamily="34" charset="-122"/>
              </a:rPr>
              <a:t>使用破碎废纸作包装用途；</a:t>
            </a:r>
            <a:endParaRPr lang="en-US" altLang="zh-CN" sz="1800" b="1" dirty="0">
              <a:solidFill>
                <a:srgbClr val="686868"/>
              </a:solidFill>
              <a:latin typeface="微软雅黑" pitchFamily="34" charset="-122"/>
              <a:ea typeface="微软雅黑" pitchFamily="34" charset="-122"/>
            </a:endParaRPr>
          </a:p>
          <a:p>
            <a:pPr marL="285750" indent="-285750">
              <a:lnSpc>
                <a:spcPts val="2500"/>
              </a:lnSpc>
              <a:buClr>
                <a:srgbClr val="D24132"/>
              </a:buClr>
              <a:buFont typeface="Wingdings" charset="2"/>
              <a:buChar char="p"/>
            </a:pPr>
            <a:r>
              <a:rPr lang="zh-CN" altLang="en-US" sz="1800" b="1" dirty="0">
                <a:solidFill>
                  <a:srgbClr val="686868"/>
                </a:solidFill>
                <a:latin typeface="微软雅黑" pitchFamily="34" charset="-122"/>
                <a:ea typeface="微软雅黑" pitchFamily="34" charset="-122"/>
              </a:rPr>
              <a:t>使用再造纸，可跟换笔芯的原子笔，可循环使用的碳粉盒等可循环使用的物料；</a:t>
            </a:r>
          </a:p>
        </p:txBody>
      </p:sp>
      <p:sp>
        <p:nvSpPr>
          <p:cNvPr id="439308" name="AutoShape 12"/>
          <p:cNvSpPr>
            <a:spLocks noChangeArrowheads="1"/>
          </p:cNvSpPr>
          <p:nvPr/>
        </p:nvSpPr>
        <p:spPr bwMode="gray">
          <a:xfrm>
            <a:off x="1187979" y="1405897"/>
            <a:ext cx="2911740" cy="493448"/>
          </a:xfrm>
          <a:prstGeom prst="roundRect">
            <a:avLst>
              <a:gd name="adj" fmla="val 50000"/>
            </a:avLst>
          </a:prstGeom>
          <a:solidFill>
            <a:srgbClr val="5F5F5F"/>
          </a:solidFill>
          <a:ln w="28575">
            <a:solidFill>
              <a:srgbClr val="377790"/>
            </a:solidFill>
            <a:round/>
          </a:ln>
          <a:effectLst/>
          <a:extLst>
            <a:ext uri="{AF507438-7753-43E0-B8FC-AC1667EBCBE1}">
              <a14:hiddenEffects xmlns:a14="http://schemas.microsoft.com/office/drawing/2010/main">
                <a:effectLst>
                  <a:outerShdw dist="53882" dir="2700000" algn="ctr" rotWithShape="0">
                    <a:srgbClr val="292929">
                      <a:alpha val="50000"/>
                    </a:srgbClr>
                  </a:outerShdw>
                </a:effectLst>
              </a14:hiddenEffects>
            </a:ext>
          </a:extLst>
        </p:spPr>
        <p:txBody>
          <a:bodyPr wrap="none" anchor="ctr"/>
          <a:lstStyle/>
          <a:p>
            <a:endParaRPr lang="zh-CN" altLang="en-US" sz="1165"/>
          </a:p>
        </p:txBody>
      </p:sp>
      <p:grpSp>
        <p:nvGrpSpPr>
          <p:cNvPr id="439309" name="Group 13"/>
          <p:cNvGrpSpPr/>
          <p:nvPr/>
        </p:nvGrpSpPr>
        <p:grpSpPr bwMode="auto">
          <a:xfrm>
            <a:off x="1152261" y="1421772"/>
            <a:ext cx="460375" cy="486833"/>
            <a:chOff x="2959" y="1568"/>
            <a:chExt cx="454" cy="480"/>
          </a:xfrm>
        </p:grpSpPr>
        <p:grpSp>
          <p:nvGrpSpPr>
            <p:cNvPr id="439310" name="Group 14"/>
            <p:cNvGrpSpPr/>
            <p:nvPr/>
          </p:nvGrpSpPr>
          <p:grpSpPr bwMode="auto">
            <a:xfrm>
              <a:off x="2959" y="1568"/>
              <a:ext cx="454" cy="480"/>
              <a:chOff x="192" y="1917"/>
              <a:chExt cx="1042" cy="1102"/>
            </a:xfrm>
          </p:grpSpPr>
          <p:pic>
            <p:nvPicPr>
              <p:cNvPr id="439311" name="Picture 15" descr="light_shadow"/>
              <p:cNvPicPr>
                <a:picLocks noChangeAspect="1" noChangeArrowheads="1"/>
              </p:cNvPicPr>
              <p:nvPr/>
            </p:nvPicPr>
            <p:blipFill>
              <a:blip r:embed="rId3" cstate="print">
                <a:lum bright="-78000" contrast="-78000"/>
                <a:extLst>
                  <a:ext uri="{28A0092B-C50C-407E-A947-70E740481C1C}">
                    <a14:useLocalDpi xmlns:a14="http://schemas.microsoft.com/office/drawing/2010/main" val="0"/>
                  </a:ext>
                </a:extLst>
              </a:blip>
              <a:srcRect/>
              <a:stretch>
                <a:fillRect/>
              </a:stretch>
            </p:blipFill>
            <p:spPr bwMode="gray">
              <a:xfrm>
                <a:off x="291" y="2781"/>
                <a:ext cx="858" cy="238"/>
              </a:xfrm>
              <a:prstGeom prst="rect">
                <a:avLst/>
              </a:prstGeom>
              <a:noFill/>
              <a:extLst>
                <a:ext uri="{909E8E84-426E-40DD-AFC4-6F175D3DCCD1}">
                  <a14:hiddenFill xmlns:a14="http://schemas.microsoft.com/office/drawing/2010/main">
                    <a:solidFill>
                      <a:srgbClr val="FFFFFF"/>
                    </a:solidFill>
                  </a14:hiddenFill>
                </a:ext>
              </a:extLst>
            </p:spPr>
          </p:pic>
          <p:pic>
            <p:nvPicPr>
              <p:cNvPr id="439312" name="Picture 16" descr="circuler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92" y="1917"/>
                <a:ext cx="1042" cy="1016"/>
              </a:xfrm>
              <a:prstGeom prst="rect">
                <a:avLst/>
              </a:prstGeom>
              <a:noFill/>
              <a:extLst>
                <a:ext uri="{909E8E84-426E-40DD-AFC4-6F175D3DCCD1}">
                  <a14:hiddenFill xmlns:a14="http://schemas.microsoft.com/office/drawing/2010/main">
                    <a:solidFill>
                      <a:srgbClr val="FFFFFF"/>
                    </a:solidFill>
                  </a14:hiddenFill>
                </a:ext>
              </a:extLst>
            </p:spPr>
          </p:pic>
          <p:sp>
            <p:nvSpPr>
              <p:cNvPr id="439313" name="Oval 17"/>
              <p:cNvSpPr>
                <a:spLocks noChangeArrowheads="1"/>
              </p:cNvSpPr>
              <p:nvPr/>
            </p:nvSpPr>
            <p:spPr bwMode="gray">
              <a:xfrm>
                <a:off x="192" y="1917"/>
                <a:ext cx="1035" cy="1019"/>
              </a:xfrm>
              <a:prstGeom prst="ellipse">
                <a:avLst/>
              </a:prstGeom>
              <a:solidFill>
                <a:srgbClr val="37779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65"/>
              </a:p>
            </p:txBody>
          </p:sp>
        </p:grpSp>
        <p:pic>
          <p:nvPicPr>
            <p:cNvPr id="439314" name="Picture 18" descr="Picture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3004" y="1572"/>
              <a:ext cx="359" cy="157"/>
            </a:xfrm>
            <a:prstGeom prst="rect">
              <a:avLst/>
            </a:prstGeom>
            <a:noFill/>
            <a:extLst>
              <a:ext uri="{909E8E84-426E-40DD-AFC4-6F175D3DCCD1}">
                <a14:hiddenFill xmlns:a14="http://schemas.microsoft.com/office/drawing/2010/main">
                  <a:solidFill>
                    <a:srgbClr val="FFFFFF"/>
                  </a:solidFill>
                </a14:hiddenFill>
              </a:ext>
            </a:extLst>
          </p:spPr>
        </p:pic>
      </p:grpSp>
      <p:sp>
        <p:nvSpPr>
          <p:cNvPr id="439315" name="Rectangle 19"/>
          <p:cNvSpPr>
            <a:spLocks noChangeArrowheads="1"/>
          </p:cNvSpPr>
          <p:nvPr/>
        </p:nvSpPr>
        <p:spPr bwMode="gray">
          <a:xfrm>
            <a:off x="1698625" y="1469397"/>
            <a:ext cx="2262029" cy="348878"/>
          </a:xfrm>
          <a:prstGeom prst="rect">
            <a:avLst/>
          </a:prstGeom>
          <a:noFill/>
          <a:ln>
            <a:noFill/>
          </a:ln>
          <a:effectLst/>
          <a:extLst>
            <a:ext uri="{909E8E84-426E-40DD-AFC4-6F175D3DCCD1}">
              <a14:hiddenFill xmlns:a14="http://schemas.microsoft.com/office/drawing/2010/main">
                <a:gradFill rotWithShape="1">
                  <a:gsLst>
                    <a:gs pos="0">
                      <a:schemeClr val="folHlink">
                        <a:alpha val="60001"/>
                      </a:schemeClr>
                    </a:gs>
                    <a:gs pos="100000">
                      <a:schemeClr val="folHlink">
                        <a:gamma/>
                        <a:tint val="9020"/>
                        <a:invGamma/>
                      </a:scheme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FontTx/>
              <a:buNone/>
            </a:pPr>
            <a:r>
              <a:rPr lang="en-US" altLang="zh-CN" sz="1665" b="1" dirty="0">
                <a:solidFill>
                  <a:srgbClr val="FFFFFF"/>
                </a:solidFill>
                <a:latin typeface="微软雅黑" pitchFamily="34" charset="-122"/>
                <a:ea typeface="微软雅黑" pitchFamily="34" charset="-122"/>
                <a:cs typeface="Arial" charset="0"/>
              </a:rPr>
              <a:t>Recycle</a:t>
            </a:r>
            <a:r>
              <a:rPr lang="zh-CN" altLang="en-US" sz="1665" b="1" dirty="0">
                <a:solidFill>
                  <a:srgbClr val="FFFFFF"/>
                </a:solidFill>
                <a:latin typeface="微软雅黑" pitchFamily="34" charset="-122"/>
                <a:ea typeface="微软雅黑" pitchFamily="34" charset="-122"/>
                <a:cs typeface="Arial" charset="0"/>
              </a:rPr>
              <a:t>（循环再用）</a:t>
            </a:r>
            <a:endParaRPr lang="zh-CN" altLang="en-US" sz="1665" dirty="0">
              <a:solidFill>
                <a:srgbClr val="FFFFFF"/>
              </a:solidFill>
              <a:latin typeface="微软雅黑" pitchFamily="34" charset="-122"/>
              <a:ea typeface="微软雅黑" pitchFamily="34" charset="-122"/>
              <a:cs typeface="Arial" charset="0"/>
            </a:endParaRPr>
          </a:p>
        </p:txBody>
      </p:sp>
      <p:sp>
        <p:nvSpPr>
          <p:cNvPr id="21"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环境管理</a:t>
            </a:r>
            <a:endParaRPr lang="en-US" altLang="zh-CN" sz="2400" dirty="0">
              <a:solidFill>
                <a:srgbClr val="C00000"/>
              </a:solidFill>
              <a:latin typeface="微软雅黑" pitchFamily="34" charset="-122"/>
              <a:ea typeface="微软雅黑" pitchFamily="34" charset="-122"/>
            </a:endParaRPr>
          </a:p>
        </p:txBody>
      </p:sp>
      <p:sp>
        <p:nvSpPr>
          <p:cNvPr id="23"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环保管理“</a:t>
            </a:r>
            <a:r>
              <a:rPr lang="en-US" altLang="zh-CN" sz="2000" b="1" dirty="0">
                <a:solidFill>
                  <a:prstClr val="black"/>
                </a:solidFill>
                <a:latin typeface="微软雅黑" pitchFamily="34" charset="-122"/>
                <a:ea typeface="微软雅黑" pitchFamily="34" charset="-122"/>
              </a:rPr>
              <a:t>4R”</a:t>
            </a:r>
            <a:r>
              <a:rPr lang="zh-CN" altLang="en-US" sz="2000" b="1" dirty="0">
                <a:solidFill>
                  <a:prstClr val="black"/>
                </a:solidFill>
                <a:latin typeface="微软雅黑" pitchFamily="34" charset="-122"/>
                <a:ea typeface="微软雅黑" pitchFamily="34" charset="-122"/>
              </a:rPr>
              <a:t>理念</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标题 1"/>
          <p:cNvSpPr txBox="1"/>
          <p:nvPr>
            <p:custDataLst>
              <p:tags r:id="rId2"/>
            </p:custDataLst>
          </p:nvPr>
        </p:nvSpPr>
        <p:spPr bwMode="auto">
          <a:xfrm>
            <a:off x="1182688" y="1316038"/>
            <a:ext cx="2484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500">
                <a:solidFill>
                  <a:schemeClr val="tx1"/>
                </a:solidFill>
                <a:latin typeface="Calibri" pitchFamily="34" charset="0"/>
                <a:ea typeface="宋体" charset="-122"/>
              </a:defRPr>
            </a:lvl1pPr>
            <a:lvl2pPr marL="742950" indent="-285750">
              <a:spcBef>
                <a:spcPct val="20000"/>
              </a:spcBef>
              <a:buFont typeface="Arial" charset="0"/>
              <a:buChar char="–"/>
              <a:defRPr sz="2200">
                <a:solidFill>
                  <a:schemeClr val="tx1"/>
                </a:solidFill>
                <a:latin typeface="Calibri" pitchFamily="34" charset="0"/>
                <a:ea typeface="宋体" charset="-122"/>
              </a:defRPr>
            </a:lvl2pPr>
            <a:lvl3pPr marL="1143000" indent="-228600">
              <a:spcBef>
                <a:spcPct val="20000"/>
              </a:spcBef>
              <a:buFont typeface="Arial" charset="0"/>
              <a:buChar char="•"/>
              <a:defRPr sz="1900">
                <a:solidFill>
                  <a:schemeClr val="tx1"/>
                </a:solidFill>
                <a:latin typeface="Calibri" pitchFamily="34" charset="0"/>
                <a:ea typeface="宋体" charset="-122"/>
              </a:defRPr>
            </a:lvl3pPr>
            <a:lvl4pPr marL="1600200" indent="-228600">
              <a:spcBef>
                <a:spcPct val="20000"/>
              </a:spcBef>
              <a:buFont typeface="Arial" charset="0"/>
              <a:buChar char="–"/>
              <a:defRPr sz="1600">
                <a:solidFill>
                  <a:schemeClr val="tx1"/>
                </a:solidFill>
                <a:latin typeface="Calibri" pitchFamily="34" charset="0"/>
                <a:ea typeface="宋体" charset="-122"/>
              </a:defRPr>
            </a:lvl4pPr>
            <a:lvl5pPr marL="2057400" indent="-228600">
              <a:spcBef>
                <a:spcPct val="20000"/>
              </a:spcBef>
              <a:buFont typeface="Arial" charset="0"/>
              <a:buChar char="»"/>
              <a:defRPr sz="16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9pPr>
          </a:lstStyle>
          <a:p>
            <a:pPr defTabSz="914400" fontAlgn="base">
              <a:spcBef>
                <a:spcPct val="0"/>
              </a:spcBef>
              <a:spcAft>
                <a:spcPct val="0"/>
              </a:spcAft>
              <a:buFontTx/>
              <a:buNone/>
            </a:pPr>
            <a:r>
              <a:rPr lang="en-US" altLang="zh-CN" sz="3600" dirty="0">
                <a:latin typeface="华文隶书" pitchFamily="2" charset="-122"/>
                <a:ea typeface="华文隶书" pitchFamily="2" charset="-122"/>
                <a:cs typeface="Verdana" pitchFamily="34" charset="0"/>
                <a:sym typeface="Arial" charset="0"/>
              </a:rPr>
              <a:t>Content</a:t>
            </a:r>
            <a:endParaRPr lang="zh-CN" altLang="en-US" sz="3600" dirty="0">
              <a:latin typeface="华文隶书" pitchFamily="2" charset="-122"/>
              <a:ea typeface="华文隶书" pitchFamily="2" charset="-122"/>
              <a:cs typeface="Verdana" pitchFamily="34" charset="0"/>
              <a:sym typeface="Arial" charset="0"/>
            </a:endParaRPr>
          </a:p>
        </p:txBody>
      </p:sp>
      <p:cxnSp>
        <p:nvCxnSpPr>
          <p:cNvPr id="153603" name="直接连接符 24"/>
          <p:cNvCxnSpPr>
            <a:cxnSpLocks noChangeShapeType="1"/>
          </p:cNvCxnSpPr>
          <p:nvPr>
            <p:custDataLst>
              <p:tags r:id="rId3"/>
            </p:custDataLst>
          </p:nvPr>
        </p:nvCxnSpPr>
        <p:spPr bwMode="auto">
          <a:xfrm>
            <a:off x="3330575" y="1552575"/>
            <a:ext cx="0" cy="2889101"/>
          </a:xfrm>
          <a:prstGeom prst="line">
            <a:avLst/>
          </a:prstGeom>
          <a:noFill/>
          <a:ln w="12700" algn="ctr">
            <a:solidFill>
              <a:srgbClr val="C00000"/>
            </a:solidFill>
            <a:round/>
          </a:ln>
          <a:extLst>
            <a:ext uri="{909E8E84-426E-40DD-AFC4-6F175D3DCCD1}">
              <a14:hiddenFill xmlns:a14="http://schemas.microsoft.com/office/drawing/2010/main">
                <a:noFill/>
              </a14:hiddenFill>
            </a:ext>
          </a:extLst>
        </p:spPr>
      </p:cxnSp>
      <p:cxnSp>
        <p:nvCxnSpPr>
          <p:cNvPr id="153604" name="直接连接符 25"/>
          <p:cNvCxnSpPr>
            <a:cxnSpLocks noChangeShapeType="1"/>
          </p:cNvCxnSpPr>
          <p:nvPr>
            <p:custDataLst>
              <p:tags r:id="rId4"/>
            </p:custDataLst>
          </p:nvPr>
        </p:nvCxnSpPr>
        <p:spPr bwMode="auto">
          <a:xfrm>
            <a:off x="1143000" y="1778000"/>
            <a:ext cx="2700338" cy="0"/>
          </a:xfrm>
          <a:prstGeom prst="line">
            <a:avLst/>
          </a:prstGeom>
          <a:noFill/>
          <a:ln w="12700" algn="ctr">
            <a:solidFill>
              <a:srgbClr val="C00000"/>
            </a:solidFill>
            <a:round/>
          </a:ln>
          <a:extLst>
            <a:ext uri="{909E8E84-426E-40DD-AFC4-6F175D3DCCD1}">
              <a14:hiddenFill xmlns:a14="http://schemas.microsoft.com/office/drawing/2010/main">
                <a:noFill/>
              </a14:hiddenFill>
            </a:ext>
          </a:extLst>
        </p:spPr>
      </p:cxnSp>
      <p:cxnSp>
        <p:nvCxnSpPr>
          <p:cNvPr id="27" name="直接连接符 26"/>
          <p:cNvCxnSpPr/>
          <p:nvPr>
            <p:custDataLst>
              <p:tags r:id="rId5"/>
            </p:custDataLst>
          </p:nvPr>
        </p:nvCxnSpPr>
        <p:spPr>
          <a:xfrm>
            <a:off x="3240088" y="2362200"/>
            <a:ext cx="163512" cy="0"/>
          </a:xfrm>
          <a:prstGeom prst="line">
            <a:avLst/>
          </a:prstGeom>
          <a:noFill/>
          <a:ln w="12700" cap="flat" cmpd="sng" algn="ctr">
            <a:solidFill>
              <a:schemeClr val="accent1">
                <a:lumMod val="40000"/>
                <a:lumOff val="60000"/>
              </a:schemeClr>
            </a:solidFill>
            <a:prstDash val="solid"/>
          </a:ln>
          <a:effectLst/>
        </p:spPr>
      </p:cxnSp>
      <p:sp>
        <p:nvSpPr>
          <p:cNvPr id="34" name="TextBox 33"/>
          <p:cNvSpPr txBox="1"/>
          <p:nvPr>
            <p:custDataLst>
              <p:tags r:id="rId6"/>
            </p:custDataLst>
          </p:nvPr>
        </p:nvSpPr>
        <p:spPr>
          <a:xfrm>
            <a:off x="2608263" y="1828800"/>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01</a:t>
            </a:r>
          </a:p>
        </p:txBody>
      </p:sp>
      <p:sp>
        <p:nvSpPr>
          <p:cNvPr id="35" name="TextBox 34"/>
          <p:cNvSpPr txBox="1"/>
          <p:nvPr>
            <p:custDataLst>
              <p:tags r:id="rId7"/>
            </p:custDataLst>
          </p:nvPr>
        </p:nvSpPr>
        <p:spPr>
          <a:xfrm>
            <a:off x="2608263" y="2405063"/>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02</a:t>
            </a:r>
          </a:p>
        </p:txBody>
      </p:sp>
      <p:sp>
        <p:nvSpPr>
          <p:cNvPr id="36" name="TextBox 35"/>
          <p:cNvSpPr txBox="1"/>
          <p:nvPr>
            <p:custDataLst>
              <p:tags r:id="rId8"/>
            </p:custDataLst>
          </p:nvPr>
        </p:nvSpPr>
        <p:spPr>
          <a:xfrm>
            <a:off x="2608263" y="2984500"/>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a:t>
            </a:r>
            <a:r>
              <a:rPr lang="en-US" altLang="zh-CN"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3</a:t>
            </a:r>
            <a:endPar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endParaRPr>
          </a:p>
        </p:txBody>
      </p:sp>
      <p:sp>
        <p:nvSpPr>
          <p:cNvPr id="37" name="TextBox 36"/>
          <p:cNvSpPr txBox="1"/>
          <p:nvPr>
            <p:custDataLst>
              <p:tags r:id="rId9"/>
            </p:custDataLst>
          </p:nvPr>
        </p:nvSpPr>
        <p:spPr>
          <a:xfrm>
            <a:off x="2608263" y="3584575"/>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a:t>
            </a:r>
            <a:r>
              <a:rPr lang="en-US" altLang="zh-CN"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4</a:t>
            </a:r>
            <a:endPar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endParaRPr>
          </a:p>
        </p:txBody>
      </p:sp>
      <p:sp>
        <p:nvSpPr>
          <p:cNvPr id="23" name="矩形 22"/>
          <p:cNvSpPr/>
          <p:nvPr>
            <p:custDataLst>
              <p:tags r:id="rId10"/>
            </p:custDataLst>
          </p:nvPr>
        </p:nvSpPr>
        <p:spPr>
          <a:xfrm>
            <a:off x="3330575" y="1898650"/>
            <a:ext cx="3348038" cy="360363"/>
          </a:xfrm>
          <a:prstGeom prst="rect">
            <a:avLst/>
          </a:prstGeom>
          <a:solidFill>
            <a:srgbClr val="C00000">
              <a:alpha val="23000"/>
            </a:srgbClr>
          </a:solidFill>
          <a:ln w="25400" cap="flat" cmpd="sng" algn="ctr">
            <a:noFill/>
            <a:prstDash val="solid"/>
          </a:ln>
          <a:effectLst/>
        </p:spPr>
        <p:txBody>
          <a:bodyPr lIns="90000" tIns="46800" rIns="90000" bIns="46800" anchor="ctr">
            <a:noAutofit/>
          </a:bodyPr>
          <a:lstStyle/>
          <a:p>
            <a:pPr algn="ctr" defTabSz="914400"/>
            <a:r>
              <a:rPr lang="zh-CN" altLang="en-US" sz="1800" kern="0" dirty="0">
                <a:solidFill>
                  <a:srgbClr val="FFFFFF"/>
                </a:solidFill>
                <a:latin typeface="Arial" charset="0"/>
                <a:ea typeface="微软雅黑" pitchFamily="34" charset="-122"/>
                <a:cs typeface="+mn-ea"/>
                <a:sym typeface="Arial" charset="0"/>
              </a:rPr>
              <a:t>基础知识</a:t>
            </a:r>
            <a:endParaRPr lang="en-US" altLang="zh-CN" sz="1800" kern="0" dirty="0">
              <a:solidFill>
                <a:srgbClr val="FFFFFF"/>
              </a:solidFill>
              <a:latin typeface="Arial" charset="0"/>
              <a:ea typeface="微软雅黑" pitchFamily="34" charset="-122"/>
              <a:cs typeface="+mn-ea"/>
              <a:sym typeface="Arial" charset="0"/>
            </a:endParaRPr>
          </a:p>
        </p:txBody>
      </p:sp>
      <p:cxnSp>
        <p:nvCxnSpPr>
          <p:cNvPr id="30" name="直接连接符 29"/>
          <p:cNvCxnSpPr/>
          <p:nvPr>
            <p:custDataLst>
              <p:tags r:id="rId11"/>
            </p:custDataLst>
          </p:nvPr>
        </p:nvCxnSpPr>
        <p:spPr>
          <a:xfrm>
            <a:off x="3240088" y="2965450"/>
            <a:ext cx="163512" cy="0"/>
          </a:xfrm>
          <a:prstGeom prst="line">
            <a:avLst/>
          </a:prstGeom>
          <a:noFill/>
          <a:ln w="12700" cap="flat" cmpd="sng" algn="ctr">
            <a:solidFill>
              <a:schemeClr val="accent1">
                <a:lumMod val="40000"/>
                <a:lumOff val="60000"/>
              </a:schemeClr>
            </a:solidFill>
            <a:prstDash val="solid"/>
          </a:ln>
          <a:effectLst/>
        </p:spPr>
      </p:cxnSp>
      <p:cxnSp>
        <p:nvCxnSpPr>
          <p:cNvPr id="31" name="直接连接符 30"/>
          <p:cNvCxnSpPr/>
          <p:nvPr>
            <p:custDataLst>
              <p:tags r:id="rId12"/>
            </p:custDataLst>
          </p:nvPr>
        </p:nvCxnSpPr>
        <p:spPr>
          <a:xfrm>
            <a:off x="3240088" y="3584575"/>
            <a:ext cx="163512" cy="0"/>
          </a:xfrm>
          <a:prstGeom prst="line">
            <a:avLst/>
          </a:prstGeom>
          <a:noFill/>
          <a:ln w="12700" cap="flat" cmpd="sng" algn="ctr">
            <a:solidFill>
              <a:schemeClr val="accent1">
                <a:lumMod val="40000"/>
                <a:lumOff val="60000"/>
              </a:schemeClr>
            </a:solidFill>
            <a:prstDash val="solid"/>
          </a:ln>
          <a:effectLst/>
        </p:spPr>
      </p:cxnSp>
      <p:sp>
        <p:nvSpPr>
          <p:cNvPr id="17" name="矩形 16"/>
          <p:cNvSpPr/>
          <p:nvPr>
            <p:custDataLst>
              <p:tags r:id="rId13"/>
            </p:custDataLst>
          </p:nvPr>
        </p:nvSpPr>
        <p:spPr>
          <a:xfrm>
            <a:off x="3330575" y="2503488"/>
            <a:ext cx="3348038" cy="358775"/>
          </a:xfrm>
          <a:prstGeom prst="rect">
            <a:avLst/>
          </a:prstGeom>
          <a:solidFill>
            <a:srgbClr val="C00000">
              <a:alpha val="23000"/>
            </a:srgbClr>
          </a:solidFill>
          <a:ln w="25400" cap="flat" cmpd="sng" algn="ctr">
            <a:noFill/>
            <a:prstDash val="solid"/>
          </a:ln>
          <a:effectLst/>
        </p:spPr>
        <p:txBody>
          <a:bodyPr lIns="90000" tIns="46800" rIns="90000" bIns="46800" anchor="ctr">
            <a:noAutofit/>
          </a:bodyPr>
          <a:lstStyle/>
          <a:p>
            <a:pPr algn="ctr" defTabSz="914400"/>
            <a:r>
              <a:rPr lang="zh-CN" altLang="en-US" sz="1800" kern="0" dirty="0">
                <a:solidFill>
                  <a:srgbClr val="FFFFFF"/>
                </a:solidFill>
                <a:latin typeface="Arial" charset="0"/>
                <a:ea typeface="微软雅黑" pitchFamily="34" charset="-122"/>
                <a:cs typeface="+mn-ea"/>
                <a:sym typeface="Arial" charset="0"/>
              </a:rPr>
              <a:t>环境管理</a:t>
            </a:r>
            <a:endParaRPr lang="en-US" altLang="zh-CN" sz="1800" kern="0" dirty="0">
              <a:solidFill>
                <a:srgbClr val="FFFFFF"/>
              </a:solidFill>
              <a:latin typeface="Arial" charset="0"/>
              <a:ea typeface="微软雅黑" pitchFamily="34" charset="-122"/>
              <a:cs typeface="+mn-ea"/>
              <a:sym typeface="Arial" charset="0"/>
            </a:endParaRPr>
          </a:p>
        </p:txBody>
      </p:sp>
      <p:sp>
        <p:nvSpPr>
          <p:cNvPr id="18" name="矩形 17"/>
          <p:cNvSpPr/>
          <p:nvPr>
            <p:custDataLst>
              <p:tags r:id="rId14"/>
            </p:custDataLst>
          </p:nvPr>
        </p:nvSpPr>
        <p:spPr>
          <a:xfrm>
            <a:off x="3330575" y="3106738"/>
            <a:ext cx="3348038" cy="358775"/>
          </a:xfrm>
          <a:prstGeom prst="rect">
            <a:avLst/>
          </a:prstGeom>
          <a:solidFill>
            <a:srgbClr val="C00000"/>
          </a:solidFill>
          <a:ln w="25400" cap="flat" cmpd="sng" algn="ctr">
            <a:noFill/>
            <a:prstDash val="solid"/>
          </a:ln>
          <a:effectLst/>
        </p:spPr>
        <p:txBody>
          <a:bodyPr lIns="90000" tIns="46800" rIns="90000" bIns="46800" anchor="ctr">
            <a:normAutofit lnSpcReduction="10000"/>
          </a:bodyPr>
          <a:lstStyle/>
          <a:p>
            <a:pPr algn="ctr" defTabSz="914400"/>
            <a:r>
              <a:rPr lang="zh-CN" altLang="en-US" sz="1800" kern="0" dirty="0">
                <a:solidFill>
                  <a:srgbClr val="FFFFFF"/>
                </a:solidFill>
                <a:latin typeface="Arial" charset="0"/>
                <a:ea typeface="微软雅黑" pitchFamily="34" charset="-122"/>
                <a:cs typeface="+mn-ea"/>
                <a:sym typeface="Arial" charset="0"/>
              </a:rPr>
              <a:t>废料管理</a:t>
            </a:r>
            <a:endParaRPr lang="en-US" altLang="zh-CN" sz="1800" kern="0" dirty="0">
              <a:solidFill>
                <a:srgbClr val="FFFFFF"/>
              </a:solidFill>
              <a:latin typeface="Arial" charset="0"/>
              <a:ea typeface="微软雅黑" pitchFamily="34" charset="-122"/>
              <a:cs typeface="+mn-ea"/>
              <a:sym typeface="Arial" charset="0"/>
            </a:endParaRPr>
          </a:p>
        </p:txBody>
      </p:sp>
      <p:sp>
        <p:nvSpPr>
          <p:cNvPr id="19" name="矩形 18"/>
          <p:cNvSpPr/>
          <p:nvPr>
            <p:custDataLst>
              <p:tags r:id="rId15"/>
            </p:custDataLst>
          </p:nvPr>
        </p:nvSpPr>
        <p:spPr>
          <a:xfrm>
            <a:off x="3330575" y="3709988"/>
            <a:ext cx="3348038" cy="360362"/>
          </a:xfrm>
          <a:prstGeom prst="rect">
            <a:avLst/>
          </a:prstGeom>
          <a:solidFill>
            <a:srgbClr val="C00000">
              <a:alpha val="23000"/>
            </a:srgbClr>
          </a:solidFill>
          <a:ln w="25400" cap="flat" cmpd="sng" algn="ctr">
            <a:noFill/>
            <a:prstDash val="solid"/>
          </a:ln>
          <a:effectLst/>
        </p:spPr>
        <p:txBody>
          <a:bodyPr lIns="90000" tIns="46800" rIns="90000" bIns="46800" anchor="ctr">
            <a:noAutofit/>
          </a:bodyPr>
          <a:lstStyle/>
          <a:p>
            <a:pPr marL="267335" indent="-267335" algn="ctr" defTabSz="914400" fontAlgn="base">
              <a:spcBef>
                <a:spcPct val="20000"/>
              </a:spcBef>
              <a:spcAft>
                <a:spcPct val="0"/>
              </a:spcAft>
            </a:pPr>
            <a:r>
              <a:rPr lang="zh-CN" altLang="en-US" sz="1800" kern="0" dirty="0">
                <a:solidFill>
                  <a:srgbClr val="FFFFFF"/>
                </a:solidFill>
                <a:latin typeface="Arial" charset="0"/>
                <a:ea typeface="微软雅黑" pitchFamily="34" charset="-122"/>
                <a:cs typeface="+mn-ea"/>
                <a:sym typeface="Arial" charset="0"/>
              </a:rPr>
              <a:t>节能减排管理</a:t>
            </a:r>
            <a:endParaRPr lang="en-US" altLang="zh-CN" sz="1800" kern="0" dirty="0">
              <a:solidFill>
                <a:srgbClr val="FFFFFF"/>
              </a:solidFill>
              <a:latin typeface="Arial" charset="0"/>
              <a:ea typeface="微软雅黑" pitchFamily="34" charset="-122"/>
              <a:cs typeface="+mn-ea"/>
              <a:sym typeface="Arial" charset="0"/>
            </a:endParaRPr>
          </a:p>
        </p:txBody>
      </p:sp>
      <p:cxnSp>
        <p:nvCxnSpPr>
          <p:cNvPr id="28" name="直接连接符 27"/>
          <p:cNvCxnSpPr/>
          <p:nvPr>
            <p:custDataLst>
              <p:tags r:id="rId16"/>
            </p:custDataLst>
          </p:nvPr>
        </p:nvCxnSpPr>
        <p:spPr>
          <a:xfrm>
            <a:off x="3241058" y="4183717"/>
            <a:ext cx="163512" cy="0"/>
          </a:xfrm>
          <a:prstGeom prst="line">
            <a:avLst/>
          </a:prstGeom>
          <a:noFill/>
          <a:ln w="12700" cap="flat" cmpd="sng" algn="ctr">
            <a:solidFill>
              <a:schemeClr val="accent1">
                <a:lumMod val="40000"/>
                <a:lumOff val="60000"/>
              </a:schemeClr>
            </a:solidFill>
            <a:prstDash val="solid"/>
          </a:ln>
          <a:effectLst/>
        </p:spPr>
      </p:cxn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标题 1"/>
          <p:cNvSpPr txBox="1"/>
          <p:nvPr>
            <p:custDataLst>
              <p:tags r:id="rId2"/>
            </p:custDataLst>
          </p:nvPr>
        </p:nvSpPr>
        <p:spPr bwMode="auto">
          <a:xfrm>
            <a:off x="1182688" y="1316038"/>
            <a:ext cx="2484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500">
                <a:solidFill>
                  <a:schemeClr val="tx1"/>
                </a:solidFill>
                <a:latin typeface="Calibri" pitchFamily="34" charset="0"/>
                <a:ea typeface="宋体" charset="-122"/>
              </a:defRPr>
            </a:lvl1pPr>
            <a:lvl2pPr marL="742950" indent="-285750">
              <a:spcBef>
                <a:spcPct val="20000"/>
              </a:spcBef>
              <a:buFont typeface="Arial" charset="0"/>
              <a:buChar char="–"/>
              <a:defRPr sz="2200">
                <a:solidFill>
                  <a:schemeClr val="tx1"/>
                </a:solidFill>
                <a:latin typeface="Calibri" pitchFamily="34" charset="0"/>
                <a:ea typeface="宋体" charset="-122"/>
              </a:defRPr>
            </a:lvl2pPr>
            <a:lvl3pPr marL="1143000" indent="-228600">
              <a:spcBef>
                <a:spcPct val="20000"/>
              </a:spcBef>
              <a:buFont typeface="Arial" charset="0"/>
              <a:buChar char="•"/>
              <a:defRPr sz="1900">
                <a:solidFill>
                  <a:schemeClr val="tx1"/>
                </a:solidFill>
                <a:latin typeface="Calibri" pitchFamily="34" charset="0"/>
                <a:ea typeface="宋体" charset="-122"/>
              </a:defRPr>
            </a:lvl3pPr>
            <a:lvl4pPr marL="1600200" indent="-228600">
              <a:spcBef>
                <a:spcPct val="20000"/>
              </a:spcBef>
              <a:buFont typeface="Arial" charset="0"/>
              <a:buChar char="–"/>
              <a:defRPr sz="1600">
                <a:solidFill>
                  <a:schemeClr val="tx1"/>
                </a:solidFill>
                <a:latin typeface="Calibri" pitchFamily="34" charset="0"/>
                <a:ea typeface="宋体" charset="-122"/>
              </a:defRPr>
            </a:lvl4pPr>
            <a:lvl5pPr marL="2057400" indent="-228600">
              <a:spcBef>
                <a:spcPct val="20000"/>
              </a:spcBef>
              <a:buFont typeface="Arial" charset="0"/>
              <a:buChar char="»"/>
              <a:defRPr sz="16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9pPr>
          </a:lstStyle>
          <a:p>
            <a:pPr defTabSz="914400" fontAlgn="base">
              <a:spcBef>
                <a:spcPct val="0"/>
              </a:spcBef>
              <a:spcAft>
                <a:spcPct val="0"/>
              </a:spcAft>
              <a:buFontTx/>
              <a:buNone/>
            </a:pPr>
            <a:r>
              <a:rPr lang="en-US" altLang="zh-CN" sz="3600" dirty="0">
                <a:latin typeface="华文隶书" pitchFamily="2" charset="-122"/>
                <a:ea typeface="华文隶书" pitchFamily="2" charset="-122"/>
                <a:cs typeface="Verdana" pitchFamily="34" charset="0"/>
                <a:sym typeface="Arial" charset="0"/>
              </a:rPr>
              <a:t>Content</a:t>
            </a:r>
            <a:endParaRPr lang="zh-CN" altLang="en-US" sz="3600" dirty="0">
              <a:latin typeface="华文隶书" pitchFamily="2" charset="-122"/>
              <a:ea typeface="华文隶书" pitchFamily="2" charset="-122"/>
              <a:cs typeface="Verdana" pitchFamily="34" charset="0"/>
              <a:sym typeface="Arial" charset="0"/>
            </a:endParaRPr>
          </a:p>
        </p:txBody>
      </p:sp>
      <p:cxnSp>
        <p:nvCxnSpPr>
          <p:cNvPr id="153603" name="直接连接符 24"/>
          <p:cNvCxnSpPr>
            <a:cxnSpLocks noChangeShapeType="1"/>
          </p:cNvCxnSpPr>
          <p:nvPr>
            <p:custDataLst>
              <p:tags r:id="rId3"/>
            </p:custDataLst>
          </p:nvPr>
        </p:nvCxnSpPr>
        <p:spPr bwMode="auto">
          <a:xfrm>
            <a:off x="3330575" y="1552575"/>
            <a:ext cx="0" cy="2889101"/>
          </a:xfrm>
          <a:prstGeom prst="line">
            <a:avLst/>
          </a:prstGeom>
          <a:noFill/>
          <a:ln w="12700" algn="ctr">
            <a:solidFill>
              <a:srgbClr val="C00000"/>
            </a:solidFill>
            <a:round/>
          </a:ln>
          <a:extLst>
            <a:ext uri="{909E8E84-426E-40DD-AFC4-6F175D3DCCD1}">
              <a14:hiddenFill xmlns:a14="http://schemas.microsoft.com/office/drawing/2010/main">
                <a:noFill/>
              </a14:hiddenFill>
            </a:ext>
          </a:extLst>
        </p:spPr>
      </p:cxnSp>
      <p:cxnSp>
        <p:nvCxnSpPr>
          <p:cNvPr id="153604" name="直接连接符 25"/>
          <p:cNvCxnSpPr>
            <a:cxnSpLocks noChangeShapeType="1"/>
          </p:cNvCxnSpPr>
          <p:nvPr>
            <p:custDataLst>
              <p:tags r:id="rId4"/>
            </p:custDataLst>
          </p:nvPr>
        </p:nvCxnSpPr>
        <p:spPr bwMode="auto">
          <a:xfrm>
            <a:off x="1143000" y="1778000"/>
            <a:ext cx="2700338" cy="0"/>
          </a:xfrm>
          <a:prstGeom prst="line">
            <a:avLst/>
          </a:prstGeom>
          <a:noFill/>
          <a:ln w="12700" algn="ctr">
            <a:solidFill>
              <a:srgbClr val="C00000"/>
            </a:solidFill>
            <a:round/>
          </a:ln>
          <a:extLst>
            <a:ext uri="{909E8E84-426E-40DD-AFC4-6F175D3DCCD1}">
              <a14:hiddenFill xmlns:a14="http://schemas.microsoft.com/office/drawing/2010/main">
                <a:noFill/>
              </a14:hiddenFill>
            </a:ext>
          </a:extLst>
        </p:spPr>
      </p:cxnSp>
      <p:cxnSp>
        <p:nvCxnSpPr>
          <p:cNvPr id="27" name="直接连接符 26"/>
          <p:cNvCxnSpPr/>
          <p:nvPr>
            <p:custDataLst>
              <p:tags r:id="rId5"/>
            </p:custDataLst>
          </p:nvPr>
        </p:nvCxnSpPr>
        <p:spPr>
          <a:xfrm>
            <a:off x="3240088" y="2362200"/>
            <a:ext cx="163512" cy="0"/>
          </a:xfrm>
          <a:prstGeom prst="line">
            <a:avLst/>
          </a:prstGeom>
          <a:noFill/>
          <a:ln w="12700" cap="flat" cmpd="sng" algn="ctr">
            <a:solidFill>
              <a:schemeClr val="accent1">
                <a:lumMod val="40000"/>
                <a:lumOff val="60000"/>
              </a:schemeClr>
            </a:solidFill>
            <a:prstDash val="solid"/>
          </a:ln>
          <a:effectLst/>
        </p:spPr>
      </p:cxnSp>
      <p:sp>
        <p:nvSpPr>
          <p:cNvPr id="34" name="TextBox 33"/>
          <p:cNvSpPr txBox="1"/>
          <p:nvPr>
            <p:custDataLst>
              <p:tags r:id="rId6"/>
            </p:custDataLst>
          </p:nvPr>
        </p:nvSpPr>
        <p:spPr>
          <a:xfrm>
            <a:off x="2608263" y="1828800"/>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01</a:t>
            </a:r>
          </a:p>
        </p:txBody>
      </p:sp>
      <p:sp>
        <p:nvSpPr>
          <p:cNvPr id="35" name="TextBox 34"/>
          <p:cNvSpPr txBox="1"/>
          <p:nvPr>
            <p:custDataLst>
              <p:tags r:id="rId7"/>
            </p:custDataLst>
          </p:nvPr>
        </p:nvSpPr>
        <p:spPr>
          <a:xfrm>
            <a:off x="2608263" y="2405063"/>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02</a:t>
            </a:r>
          </a:p>
        </p:txBody>
      </p:sp>
      <p:sp>
        <p:nvSpPr>
          <p:cNvPr id="36" name="TextBox 35"/>
          <p:cNvSpPr txBox="1"/>
          <p:nvPr>
            <p:custDataLst>
              <p:tags r:id="rId8"/>
            </p:custDataLst>
          </p:nvPr>
        </p:nvSpPr>
        <p:spPr>
          <a:xfrm>
            <a:off x="2608263" y="2984500"/>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a:t>
            </a:r>
            <a:r>
              <a:rPr lang="en-US" altLang="zh-CN"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3</a:t>
            </a:r>
            <a:endPar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endParaRPr>
          </a:p>
        </p:txBody>
      </p:sp>
      <p:sp>
        <p:nvSpPr>
          <p:cNvPr id="37" name="TextBox 36"/>
          <p:cNvSpPr txBox="1"/>
          <p:nvPr>
            <p:custDataLst>
              <p:tags r:id="rId9"/>
            </p:custDataLst>
          </p:nvPr>
        </p:nvSpPr>
        <p:spPr>
          <a:xfrm>
            <a:off x="2608263" y="3584575"/>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a:t>
            </a:r>
            <a:r>
              <a:rPr lang="en-US" altLang="zh-CN"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4</a:t>
            </a:r>
            <a:endPar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endParaRPr>
          </a:p>
        </p:txBody>
      </p:sp>
      <p:sp>
        <p:nvSpPr>
          <p:cNvPr id="23" name="矩形 22"/>
          <p:cNvSpPr/>
          <p:nvPr>
            <p:custDataLst>
              <p:tags r:id="rId10"/>
            </p:custDataLst>
          </p:nvPr>
        </p:nvSpPr>
        <p:spPr>
          <a:xfrm>
            <a:off x="3330575" y="1898650"/>
            <a:ext cx="3348038" cy="360363"/>
          </a:xfrm>
          <a:prstGeom prst="rect">
            <a:avLst/>
          </a:prstGeom>
          <a:solidFill>
            <a:srgbClr val="C00000"/>
          </a:solidFill>
          <a:ln w="25400" cap="flat" cmpd="sng" algn="ctr">
            <a:noFill/>
            <a:prstDash val="solid"/>
          </a:ln>
          <a:effectLst/>
        </p:spPr>
        <p:txBody>
          <a:bodyPr lIns="90000" tIns="46800" rIns="90000" bIns="46800" anchor="ctr">
            <a:normAutofit lnSpcReduction="10000"/>
          </a:bodyPr>
          <a:lstStyle/>
          <a:p>
            <a:pPr algn="ctr" defTabSz="914400">
              <a:defRPr/>
            </a:pPr>
            <a:r>
              <a:rPr lang="zh-CN" altLang="en-US" sz="1800" kern="0" dirty="0">
                <a:solidFill>
                  <a:srgbClr val="FFFFFF"/>
                </a:solidFill>
                <a:latin typeface="Arial" charset="0"/>
                <a:ea typeface="微软雅黑" pitchFamily="34" charset="-122"/>
                <a:cs typeface="+mn-ea"/>
                <a:sym typeface="Arial" charset="0"/>
              </a:rPr>
              <a:t>基础知识</a:t>
            </a:r>
            <a:endParaRPr lang="en-US" altLang="zh-CN" sz="1800" kern="0" dirty="0">
              <a:solidFill>
                <a:srgbClr val="FFFFFF"/>
              </a:solidFill>
              <a:latin typeface="Arial" charset="0"/>
              <a:ea typeface="微软雅黑" pitchFamily="34" charset="-122"/>
              <a:cs typeface="+mn-ea"/>
              <a:sym typeface="Arial" charset="0"/>
            </a:endParaRPr>
          </a:p>
        </p:txBody>
      </p:sp>
      <p:cxnSp>
        <p:nvCxnSpPr>
          <p:cNvPr id="30" name="直接连接符 29"/>
          <p:cNvCxnSpPr/>
          <p:nvPr>
            <p:custDataLst>
              <p:tags r:id="rId11"/>
            </p:custDataLst>
          </p:nvPr>
        </p:nvCxnSpPr>
        <p:spPr>
          <a:xfrm>
            <a:off x="3240088" y="2965450"/>
            <a:ext cx="163512" cy="0"/>
          </a:xfrm>
          <a:prstGeom prst="line">
            <a:avLst/>
          </a:prstGeom>
          <a:noFill/>
          <a:ln w="12700" cap="flat" cmpd="sng" algn="ctr">
            <a:solidFill>
              <a:schemeClr val="accent1">
                <a:lumMod val="40000"/>
                <a:lumOff val="60000"/>
              </a:schemeClr>
            </a:solidFill>
            <a:prstDash val="solid"/>
          </a:ln>
          <a:effectLst/>
        </p:spPr>
      </p:cxnSp>
      <p:cxnSp>
        <p:nvCxnSpPr>
          <p:cNvPr id="31" name="直接连接符 30"/>
          <p:cNvCxnSpPr/>
          <p:nvPr>
            <p:custDataLst>
              <p:tags r:id="rId12"/>
            </p:custDataLst>
          </p:nvPr>
        </p:nvCxnSpPr>
        <p:spPr>
          <a:xfrm>
            <a:off x="3240088" y="3584575"/>
            <a:ext cx="163512" cy="0"/>
          </a:xfrm>
          <a:prstGeom prst="line">
            <a:avLst/>
          </a:prstGeom>
          <a:noFill/>
          <a:ln w="12700" cap="flat" cmpd="sng" algn="ctr">
            <a:solidFill>
              <a:schemeClr val="accent1">
                <a:lumMod val="40000"/>
                <a:lumOff val="60000"/>
              </a:schemeClr>
            </a:solidFill>
            <a:prstDash val="solid"/>
          </a:ln>
          <a:effectLst/>
        </p:spPr>
      </p:cxnSp>
      <p:sp>
        <p:nvSpPr>
          <p:cNvPr id="17" name="矩形 16"/>
          <p:cNvSpPr/>
          <p:nvPr>
            <p:custDataLst>
              <p:tags r:id="rId13"/>
            </p:custDataLst>
          </p:nvPr>
        </p:nvSpPr>
        <p:spPr>
          <a:xfrm>
            <a:off x="3330575" y="2503488"/>
            <a:ext cx="3348038" cy="358775"/>
          </a:xfrm>
          <a:prstGeom prst="rect">
            <a:avLst/>
          </a:prstGeom>
          <a:solidFill>
            <a:srgbClr val="C00000">
              <a:alpha val="23000"/>
            </a:srgbClr>
          </a:solidFill>
          <a:ln w="25400" cap="flat" cmpd="sng" algn="ctr">
            <a:noFill/>
            <a:prstDash val="solid"/>
          </a:ln>
          <a:effectLst/>
        </p:spPr>
        <p:txBody>
          <a:bodyPr lIns="90000" tIns="46800" rIns="90000" bIns="46800" anchor="ctr">
            <a:noAutofit/>
          </a:bodyPr>
          <a:lstStyle/>
          <a:p>
            <a:pPr algn="ctr" defTabSz="914400"/>
            <a:r>
              <a:rPr lang="zh-CN" altLang="en-US" sz="1800" kern="0" dirty="0">
                <a:solidFill>
                  <a:srgbClr val="FFFFFF"/>
                </a:solidFill>
                <a:latin typeface="Arial" charset="0"/>
                <a:ea typeface="微软雅黑" pitchFamily="34" charset="-122"/>
                <a:cs typeface="+mn-ea"/>
                <a:sym typeface="Arial" charset="0"/>
              </a:rPr>
              <a:t>环境管理</a:t>
            </a:r>
            <a:endParaRPr lang="en-US" altLang="zh-CN" sz="1800" kern="0" dirty="0">
              <a:solidFill>
                <a:srgbClr val="FFFFFF"/>
              </a:solidFill>
              <a:latin typeface="Arial" charset="0"/>
              <a:ea typeface="微软雅黑" pitchFamily="34" charset="-122"/>
              <a:cs typeface="+mn-ea"/>
              <a:sym typeface="Arial" charset="0"/>
            </a:endParaRPr>
          </a:p>
        </p:txBody>
      </p:sp>
      <p:sp>
        <p:nvSpPr>
          <p:cNvPr id="18" name="矩形 17"/>
          <p:cNvSpPr/>
          <p:nvPr>
            <p:custDataLst>
              <p:tags r:id="rId14"/>
            </p:custDataLst>
          </p:nvPr>
        </p:nvSpPr>
        <p:spPr>
          <a:xfrm>
            <a:off x="3330575" y="3106738"/>
            <a:ext cx="3348038" cy="358775"/>
          </a:xfrm>
          <a:prstGeom prst="rect">
            <a:avLst/>
          </a:prstGeom>
          <a:solidFill>
            <a:srgbClr val="C00000">
              <a:alpha val="23000"/>
            </a:srgbClr>
          </a:solidFill>
          <a:ln w="25400" cap="flat" cmpd="sng" algn="ctr">
            <a:noFill/>
            <a:prstDash val="solid"/>
          </a:ln>
          <a:effectLst/>
        </p:spPr>
        <p:txBody>
          <a:bodyPr lIns="90000" tIns="46800" rIns="90000" bIns="46800" anchor="ctr">
            <a:noAutofit/>
          </a:bodyPr>
          <a:lstStyle/>
          <a:p>
            <a:pPr algn="ctr" defTabSz="914400"/>
            <a:r>
              <a:rPr lang="zh-CN" altLang="en-US" sz="1800" kern="0" dirty="0">
                <a:solidFill>
                  <a:srgbClr val="FFFFFF"/>
                </a:solidFill>
                <a:latin typeface="Arial" charset="0"/>
                <a:ea typeface="微软雅黑" pitchFamily="34" charset="-122"/>
                <a:cs typeface="+mn-ea"/>
                <a:sym typeface="Arial" charset="0"/>
              </a:rPr>
              <a:t>废料管理</a:t>
            </a:r>
            <a:endParaRPr lang="en-US" altLang="zh-CN" sz="1800" kern="0" dirty="0">
              <a:solidFill>
                <a:srgbClr val="FFFFFF"/>
              </a:solidFill>
              <a:latin typeface="Arial" charset="0"/>
              <a:ea typeface="微软雅黑" pitchFamily="34" charset="-122"/>
              <a:cs typeface="+mn-ea"/>
              <a:sym typeface="Arial" charset="0"/>
            </a:endParaRPr>
          </a:p>
        </p:txBody>
      </p:sp>
      <p:sp>
        <p:nvSpPr>
          <p:cNvPr id="19" name="矩形 18"/>
          <p:cNvSpPr/>
          <p:nvPr>
            <p:custDataLst>
              <p:tags r:id="rId15"/>
            </p:custDataLst>
          </p:nvPr>
        </p:nvSpPr>
        <p:spPr>
          <a:xfrm>
            <a:off x="3330575" y="3709988"/>
            <a:ext cx="3348038" cy="360362"/>
          </a:xfrm>
          <a:prstGeom prst="rect">
            <a:avLst/>
          </a:prstGeom>
          <a:solidFill>
            <a:srgbClr val="C00000">
              <a:alpha val="23000"/>
            </a:srgbClr>
          </a:solidFill>
          <a:ln w="25400" cap="flat" cmpd="sng" algn="ctr">
            <a:noFill/>
            <a:prstDash val="solid"/>
          </a:ln>
          <a:effectLst/>
        </p:spPr>
        <p:txBody>
          <a:bodyPr lIns="90000" tIns="46800" rIns="90000" bIns="46800" anchor="ctr">
            <a:noAutofit/>
          </a:bodyPr>
          <a:lstStyle/>
          <a:p>
            <a:pPr marL="267335" indent="-267335" algn="ctr" defTabSz="914400" fontAlgn="base">
              <a:spcBef>
                <a:spcPct val="20000"/>
              </a:spcBef>
              <a:spcAft>
                <a:spcPct val="0"/>
              </a:spcAft>
            </a:pPr>
            <a:r>
              <a:rPr lang="zh-CN" altLang="en-US" sz="1800" kern="0" dirty="0">
                <a:solidFill>
                  <a:srgbClr val="FFFFFF"/>
                </a:solidFill>
                <a:latin typeface="Arial" charset="0"/>
                <a:ea typeface="微软雅黑" pitchFamily="34" charset="-122"/>
                <a:cs typeface="+mn-ea"/>
                <a:sym typeface="Arial" charset="0"/>
              </a:rPr>
              <a:t>节能减排管理</a:t>
            </a:r>
            <a:endParaRPr lang="en-US" altLang="zh-CN" sz="1800" kern="0" dirty="0">
              <a:solidFill>
                <a:srgbClr val="FFFFFF"/>
              </a:solidFill>
              <a:latin typeface="Arial" charset="0"/>
              <a:ea typeface="微软雅黑" pitchFamily="34" charset="-122"/>
              <a:cs typeface="+mn-ea"/>
              <a:sym typeface="Arial" charset="0"/>
            </a:endParaRPr>
          </a:p>
        </p:txBody>
      </p:sp>
      <p:cxnSp>
        <p:nvCxnSpPr>
          <p:cNvPr id="28" name="直接连接符 27"/>
          <p:cNvCxnSpPr/>
          <p:nvPr>
            <p:custDataLst>
              <p:tags r:id="rId16"/>
            </p:custDataLst>
          </p:nvPr>
        </p:nvCxnSpPr>
        <p:spPr>
          <a:xfrm>
            <a:off x="3241058" y="4183717"/>
            <a:ext cx="163512" cy="0"/>
          </a:xfrm>
          <a:prstGeom prst="line">
            <a:avLst/>
          </a:prstGeom>
          <a:noFill/>
          <a:ln w="12700" cap="flat" cmpd="sng" algn="ctr">
            <a:solidFill>
              <a:schemeClr val="accent1">
                <a:lumMod val="40000"/>
                <a:lumOff val="60000"/>
              </a:schemeClr>
            </a:solidFill>
            <a:prstDash val="solid"/>
          </a:ln>
          <a:effectLst/>
        </p:spPr>
      </p:cxn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废料管理</a:t>
            </a:r>
            <a:endParaRPr lang="en-US" altLang="zh-CN" sz="2400" dirty="0">
              <a:solidFill>
                <a:srgbClr val="C00000"/>
              </a:solidFill>
              <a:latin typeface="微软雅黑" pitchFamily="34" charset="-122"/>
              <a:ea typeface="微软雅黑" pitchFamily="34" charset="-122"/>
            </a:endParaRPr>
          </a:p>
        </p:txBody>
      </p:sp>
      <p:sp>
        <p:nvSpPr>
          <p:cNvPr id="3"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基本管理过程</a:t>
            </a:r>
          </a:p>
        </p:txBody>
      </p:sp>
      <p:grpSp>
        <p:nvGrpSpPr>
          <p:cNvPr id="20" name="组合 19"/>
          <p:cNvGrpSpPr/>
          <p:nvPr/>
        </p:nvGrpSpPr>
        <p:grpSpPr>
          <a:xfrm>
            <a:off x="2123728" y="1561356"/>
            <a:ext cx="5049110" cy="2824087"/>
            <a:chOff x="4198543" y="1329555"/>
            <a:chExt cx="4704183" cy="2608063"/>
          </a:xfrm>
        </p:grpSpPr>
        <p:sp>
          <p:nvSpPr>
            <p:cNvPr id="21" name="任意多边形 20"/>
            <p:cNvSpPr/>
            <p:nvPr/>
          </p:nvSpPr>
          <p:spPr>
            <a:xfrm>
              <a:off x="4198543" y="1329555"/>
              <a:ext cx="3998556" cy="782419"/>
            </a:xfrm>
            <a:custGeom>
              <a:avLst/>
              <a:gdLst>
                <a:gd name="connsiteX0" fmla="*/ 0 w 3998556"/>
                <a:gd name="connsiteY0" fmla="*/ 78242 h 782419"/>
                <a:gd name="connsiteX1" fmla="*/ 78242 w 3998556"/>
                <a:gd name="connsiteY1" fmla="*/ 0 h 782419"/>
                <a:gd name="connsiteX2" fmla="*/ 3920314 w 3998556"/>
                <a:gd name="connsiteY2" fmla="*/ 0 h 782419"/>
                <a:gd name="connsiteX3" fmla="*/ 3998556 w 3998556"/>
                <a:gd name="connsiteY3" fmla="*/ 78242 h 782419"/>
                <a:gd name="connsiteX4" fmla="*/ 3998556 w 3998556"/>
                <a:gd name="connsiteY4" fmla="*/ 704177 h 782419"/>
                <a:gd name="connsiteX5" fmla="*/ 3920314 w 3998556"/>
                <a:gd name="connsiteY5" fmla="*/ 782419 h 782419"/>
                <a:gd name="connsiteX6" fmla="*/ 78242 w 3998556"/>
                <a:gd name="connsiteY6" fmla="*/ 782419 h 782419"/>
                <a:gd name="connsiteX7" fmla="*/ 0 w 3998556"/>
                <a:gd name="connsiteY7" fmla="*/ 704177 h 782419"/>
                <a:gd name="connsiteX8" fmla="*/ 0 w 3998556"/>
                <a:gd name="connsiteY8" fmla="*/ 78242 h 78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8556" h="782419">
                  <a:moveTo>
                    <a:pt x="0" y="78242"/>
                  </a:moveTo>
                  <a:cubicBezTo>
                    <a:pt x="0" y="35030"/>
                    <a:pt x="35030" y="0"/>
                    <a:pt x="78242" y="0"/>
                  </a:cubicBezTo>
                  <a:lnTo>
                    <a:pt x="3920314" y="0"/>
                  </a:lnTo>
                  <a:cubicBezTo>
                    <a:pt x="3963526" y="0"/>
                    <a:pt x="3998556" y="35030"/>
                    <a:pt x="3998556" y="78242"/>
                  </a:cubicBezTo>
                  <a:lnTo>
                    <a:pt x="3998556" y="704177"/>
                  </a:lnTo>
                  <a:cubicBezTo>
                    <a:pt x="3998556" y="747389"/>
                    <a:pt x="3963526" y="782419"/>
                    <a:pt x="3920314" y="782419"/>
                  </a:cubicBezTo>
                  <a:lnTo>
                    <a:pt x="78242" y="782419"/>
                  </a:lnTo>
                  <a:cubicBezTo>
                    <a:pt x="35030" y="782419"/>
                    <a:pt x="0" y="747389"/>
                    <a:pt x="0" y="704177"/>
                  </a:cubicBezTo>
                  <a:lnTo>
                    <a:pt x="0" y="78242"/>
                  </a:lnTo>
                  <a:close/>
                </a:path>
              </a:pathLst>
            </a:custGeom>
            <a:solidFill>
              <a:srgbClr val="D2413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66" tIns="80066" rIns="878525" bIns="80066" numCol="1" spcCol="1270" anchor="ctr" anchorCtr="0">
              <a:noAutofit/>
            </a:bodyPr>
            <a:lstStyle/>
            <a:p>
              <a:pPr lvl="0" algn="l" defTabSz="666750">
                <a:lnSpc>
                  <a:spcPct val="90000"/>
                </a:lnSpc>
                <a:spcBef>
                  <a:spcPct val="0"/>
                </a:spcBef>
                <a:spcAft>
                  <a:spcPct val="35000"/>
                </a:spcAft>
              </a:pPr>
              <a:r>
                <a:rPr lang="zh-CN" altLang="en-US" sz="1800" b="1" kern="1200" dirty="0">
                  <a:solidFill>
                    <a:schemeClr val="bg1"/>
                  </a:solidFill>
                  <a:latin typeface="微软雅黑" pitchFamily="34" charset="-122"/>
                  <a:ea typeface="微软雅黑" pitchFamily="34" charset="-122"/>
                </a:rPr>
                <a:t>识别废料种类、数量及相关风险</a:t>
              </a:r>
            </a:p>
          </p:txBody>
        </p:sp>
        <p:sp>
          <p:nvSpPr>
            <p:cNvPr id="22" name="任意多边形 21"/>
            <p:cNvSpPr/>
            <p:nvPr/>
          </p:nvSpPr>
          <p:spPr>
            <a:xfrm>
              <a:off x="4551356" y="2242377"/>
              <a:ext cx="3998556" cy="782419"/>
            </a:xfrm>
            <a:custGeom>
              <a:avLst/>
              <a:gdLst>
                <a:gd name="connsiteX0" fmla="*/ 0 w 3998556"/>
                <a:gd name="connsiteY0" fmla="*/ 78242 h 782419"/>
                <a:gd name="connsiteX1" fmla="*/ 78242 w 3998556"/>
                <a:gd name="connsiteY1" fmla="*/ 0 h 782419"/>
                <a:gd name="connsiteX2" fmla="*/ 3920314 w 3998556"/>
                <a:gd name="connsiteY2" fmla="*/ 0 h 782419"/>
                <a:gd name="connsiteX3" fmla="*/ 3998556 w 3998556"/>
                <a:gd name="connsiteY3" fmla="*/ 78242 h 782419"/>
                <a:gd name="connsiteX4" fmla="*/ 3998556 w 3998556"/>
                <a:gd name="connsiteY4" fmla="*/ 704177 h 782419"/>
                <a:gd name="connsiteX5" fmla="*/ 3920314 w 3998556"/>
                <a:gd name="connsiteY5" fmla="*/ 782419 h 782419"/>
                <a:gd name="connsiteX6" fmla="*/ 78242 w 3998556"/>
                <a:gd name="connsiteY6" fmla="*/ 782419 h 782419"/>
                <a:gd name="connsiteX7" fmla="*/ 0 w 3998556"/>
                <a:gd name="connsiteY7" fmla="*/ 704177 h 782419"/>
                <a:gd name="connsiteX8" fmla="*/ 0 w 3998556"/>
                <a:gd name="connsiteY8" fmla="*/ 78242 h 78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8556" h="782419">
                  <a:moveTo>
                    <a:pt x="0" y="78242"/>
                  </a:moveTo>
                  <a:cubicBezTo>
                    <a:pt x="0" y="35030"/>
                    <a:pt x="35030" y="0"/>
                    <a:pt x="78242" y="0"/>
                  </a:cubicBezTo>
                  <a:lnTo>
                    <a:pt x="3920314" y="0"/>
                  </a:lnTo>
                  <a:cubicBezTo>
                    <a:pt x="3963526" y="0"/>
                    <a:pt x="3998556" y="35030"/>
                    <a:pt x="3998556" y="78242"/>
                  </a:cubicBezTo>
                  <a:lnTo>
                    <a:pt x="3998556" y="704177"/>
                  </a:lnTo>
                  <a:cubicBezTo>
                    <a:pt x="3998556" y="747389"/>
                    <a:pt x="3963526" y="782419"/>
                    <a:pt x="3920314" y="782419"/>
                  </a:cubicBezTo>
                  <a:lnTo>
                    <a:pt x="78242" y="782419"/>
                  </a:lnTo>
                  <a:cubicBezTo>
                    <a:pt x="35030" y="782419"/>
                    <a:pt x="0" y="747389"/>
                    <a:pt x="0" y="704177"/>
                  </a:cubicBezTo>
                  <a:lnTo>
                    <a:pt x="0" y="78242"/>
                  </a:lnTo>
                  <a:close/>
                </a:path>
              </a:pathLst>
            </a:custGeom>
            <a:solidFill>
              <a:srgbClr val="F09C2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66" tIns="80066" rIns="941452" bIns="80066" numCol="1" spcCol="1270" anchor="ctr" anchorCtr="0">
              <a:noAutofit/>
            </a:bodyPr>
            <a:lstStyle/>
            <a:p>
              <a:pPr lvl="0" algn="l" defTabSz="666750">
                <a:lnSpc>
                  <a:spcPct val="90000"/>
                </a:lnSpc>
                <a:spcBef>
                  <a:spcPct val="0"/>
                </a:spcBef>
                <a:spcAft>
                  <a:spcPct val="35000"/>
                </a:spcAft>
              </a:pPr>
              <a:r>
                <a:rPr lang="zh-CN" altLang="en-US" sz="1800" b="1" kern="1200" dirty="0">
                  <a:solidFill>
                    <a:schemeClr val="bg1"/>
                  </a:solidFill>
                  <a:latin typeface="微软雅黑" pitchFamily="34" charset="-122"/>
                  <a:ea typeface="微软雅黑" pitchFamily="34" charset="-122"/>
                </a:rPr>
                <a:t>制定废料处理方案</a:t>
              </a:r>
            </a:p>
          </p:txBody>
        </p:sp>
        <p:sp>
          <p:nvSpPr>
            <p:cNvPr id="23" name="任意多边形 22"/>
            <p:cNvSpPr/>
            <p:nvPr/>
          </p:nvSpPr>
          <p:spPr>
            <a:xfrm>
              <a:off x="4904170" y="3155199"/>
              <a:ext cx="3998556" cy="782419"/>
            </a:xfrm>
            <a:custGeom>
              <a:avLst/>
              <a:gdLst>
                <a:gd name="connsiteX0" fmla="*/ 0 w 3998556"/>
                <a:gd name="connsiteY0" fmla="*/ 78242 h 782419"/>
                <a:gd name="connsiteX1" fmla="*/ 78242 w 3998556"/>
                <a:gd name="connsiteY1" fmla="*/ 0 h 782419"/>
                <a:gd name="connsiteX2" fmla="*/ 3920314 w 3998556"/>
                <a:gd name="connsiteY2" fmla="*/ 0 h 782419"/>
                <a:gd name="connsiteX3" fmla="*/ 3998556 w 3998556"/>
                <a:gd name="connsiteY3" fmla="*/ 78242 h 782419"/>
                <a:gd name="connsiteX4" fmla="*/ 3998556 w 3998556"/>
                <a:gd name="connsiteY4" fmla="*/ 704177 h 782419"/>
                <a:gd name="connsiteX5" fmla="*/ 3920314 w 3998556"/>
                <a:gd name="connsiteY5" fmla="*/ 782419 h 782419"/>
                <a:gd name="connsiteX6" fmla="*/ 78242 w 3998556"/>
                <a:gd name="connsiteY6" fmla="*/ 782419 h 782419"/>
                <a:gd name="connsiteX7" fmla="*/ 0 w 3998556"/>
                <a:gd name="connsiteY7" fmla="*/ 704177 h 782419"/>
                <a:gd name="connsiteX8" fmla="*/ 0 w 3998556"/>
                <a:gd name="connsiteY8" fmla="*/ 78242 h 78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8556" h="782419">
                  <a:moveTo>
                    <a:pt x="0" y="78242"/>
                  </a:moveTo>
                  <a:cubicBezTo>
                    <a:pt x="0" y="35030"/>
                    <a:pt x="35030" y="0"/>
                    <a:pt x="78242" y="0"/>
                  </a:cubicBezTo>
                  <a:lnTo>
                    <a:pt x="3920314" y="0"/>
                  </a:lnTo>
                  <a:cubicBezTo>
                    <a:pt x="3963526" y="0"/>
                    <a:pt x="3998556" y="35030"/>
                    <a:pt x="3998556" y="78242"/>
                  </a:cubicBezTo>
                  <a:lnTo>
                    <a:pt x="3998556" y="704177"/>
                  </a:lnTo>
                  <a:cubicBezTo>
                    <a:pt x="3998556" y="747389"/>
                    <a:pt x="3963526" y="782419"/>
                    <a:pt x="3920314" y="782419"/>
                  </a:cubicBezTo>
                  <a:lnTo>
                    <a:pt x="78242" y="782419"/>
                  </a:lnTo>
                  <a:cubicBezTo>
                    <a:pt x="35030" y="782419"/>
                    <a:pt x="0" y="747389"/>
                    <a:pt x="0" y="704177"/>
                  </a:cubicBezTo>
                  <a:lnTo>
                    <a:pt x="0" y="78242"/>
                  </a:lnTo>
                  <a:close/>
                </a:path>
              </a:pathLst>
            </a:custGeom>
            <a:solidFill>
              <a:srgbClr val="189A8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66" tIns="80066" rIns="360000" bIns="80066" numCol="1" spcCol="1270" anchor="ctr" anchorCtr="0">
              <a:noAutofit/>
            </a:bodyPr>
            <a:lstStyle/>
            <a:p>
              <a:pPr lvl="0" algn="l" defTabSz="666750">
                <a:lnSpc>
                  <a:spcPct val="90000"/>
                </a:lnSpc>
                <a:spcBef>
                  <a:spcPct val="0"/>
                </a:spcBef>
                <a:spcAft>
                  <a:spcPts val="0"/>
                </a:spcAft>
              </a:pPr>
              <a:r>
                <a:rPr lang="zh-CN" altLang="en-US" sz="1800" b="1" kern="1200" dirty="0">
                  <a:solidFill>
                    <a:schemeClr val="bg1"/>
                  </a:solidFill>
                  <a:latin typeface="微软雅黑" pitchFamily="34" charset="-122"/>
                  <a:ea typeface="微软雅黑" pitchFamily="34" charset="-122"/>
                </a:rPr>
                <a:t>防止或者减少固体废物对环境的污染</a:t>
              </a:r>
            </a:p>
          </p:txBody>
        </p:sp>
        <p:sp>
          <p:nvSpPr>
            <p:cNvPr id="24" name="任意多边形 23"/>
            <p:cNvSpPr/>
            <p:nvPr/>
          </p:nvSpPr>
          <p:spPr>
            <a:xfrm>
              <a:off x="7688526" y="1922889"/>
              <a:ext cx="508572" cy="508572"/>
            </a:xfrm>
            <a:custGeom>
              <a:avLst/>
              <a:gdLst>
                <a:gd name="connsiteX0" fmla="*/ 0 w 508572"/>
                <a:gd name="connsiteY0" fmla="*/ 279715 h 508572"/>
                <a:gd name="connsiteX1" fmla="*/ 114429 w 508572"/>
                <a:gd name="connsiteY1" fmla="*/ 279715 h 508572"/>
                <a:gd name="connsiteX2" fmla="*/ 114429 w 508572"/>
                <a:gd name="connsiteY2" fmla="*/ 0 h 508572"/>
                <a:gd name="connsiteX3" fmla="*/ 394143 w 508572"/>
                <a:gd name="connsiteY3" fmla="*/ 0 h 508572"/>
                <a:gd name="connsiteX4" fmla="*/ 394143 w 508572"/>
                <a:gd name="connsiteY4" fmla="*/ 279715 h 508572"/>
                <a:gd name="connsiteX5" fmla="*/ 508572 w 508572"/>
                <a:gd name="connsiteY5" fmla="*/ 279715 h 508572"/>
                <a:gd name="connsiteX6" fmla="*/ 254286 w 508572"/>
                <a:gd name="connsiteY6" fmla="*/ 508572 h 508572"/>
                <a:gd name="connsiteX7" fmla="*/ 0 w 508572"/>
                <a:gd name="connsiteY7" fmla="*/ 279715 h 50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572" h="508572">
                  <a:moveTo>
                    <a:pt x="0" y="279715"/>
                  </a:moveTo>
                  <a:lnTo>
                    <a:pt x="114429" y="279715"/>
                  </a:lnTo>
                  <a:lnTo>
                    <a:pt x="114429" y="0"/>
                  </a:lnTo>
                  <a:lnTo>
                    <a:pt x="394143" y="0"/>
                  </a:lnTo>
                  <a:lnTo>
                    <a:pt x="394143" y="279715"/>
                  </a:lnTo>
                  <a:lnTo>
                    <a:pt x="508572" y="279715"/>
                  </a:lnTo>
                  <a:lnTo>
                    <a:pt x="254286" y="508572"/>
                  </a:lnTo>
                  <a:lnTo>
                    <a:pt x="0" y="279715"/>
                  </a:lnTo>
                  <a:close/>
                </a:path>
              </a:pathLst>
            </a:custGeom>
            <a:solidFill>
              <a:srgbClr val="F58D76">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3639" tIns="29210" rIns="143639" bIns="155082" numCol="1" spcCol="1270" anchor="ctr" anchorCtr="0">
              <a:noAutofit/>
            </a:bodyPr>
            <a:lstStyle/>
            <a:p>
              <a:pPr lvl="0" algn="ctr" defTabSz="1022350">
                <a:lnSpc>
                  <a:spcPct val="90000"/>
                </a:lnSpc>
                <a:spcBef>
                  <a:spcPct val="0"/>
                </a:spcBef>
                <a:spcAft>
                  <a:spcPct val="35000"/>
                </a:spcAft>
              </a:pPr>
              <a:endParaRPr lang="zh-CN" altLang="en-US" sz="2800" b="1" kern="1200">
                <a:solidFill>
                  <a:schemeClr val="bg1"/>
                </a:solidFill>
                <a:latin typeface="微软雅黑" pitchFamily="34" charset="-122"/>
                <a:ea typeface="微软雅黑" pitchFamily="34" charset="-122"/>
              </a:endParaRPr>
            </a:p>
          </p:txBody>
        </p:sp>
        <p:sp>
          <p:nvSpPr>
            <p:cNvPr id="25" name="任意多边形 24"/>
            <p:cNvSpPr/>
            <p:nvPr/>
          </p:nvSpPr>
          <p:spPr>
            <a:xfrm>
              <a:off x="8041340" y="2830495"/>
              <a:ext cx="508572" cy="508572"/>
            </a:xfrm>
            <a:custGeom>
              <a:avLst/>
              <a:gdLst>
                <a:gd name="connsiteX0" fmla="*/ 0 w 508572"/>
                <a:gd name="connsiteY0" fmla="*/ 279715 h 508572"/>
                <a:gd name="connsiteX1" fmla="*/ 114429 w 508572"/>
                <a:gd name="connsiteY1" fmla="*/ 279715 h 508572"/>
                <a:gd name="connsiteX2" fmla="*/ 114429 w 508572"/>
                <a:gd name="connsiteY2" fmla="*/ 0 h 508572"/>
                <a:gd name="connsiteX3" fmla="*/ 394143 w 508572"/>
                <a:gd name="connsiteY3" fmla="*/ 0 h 508572"/>
                <a:gd name="connsiteX4" fmla="*/ 394143 w 508572"/>
                <a:gd name="connsiteY4" fmla="*/ 279715 h 508572"/>
                <a:gd name="connsiteX5" fmla="*/ 508572 w 508572"/>
                <a:gd name="connsiteY5" fmla="*/ 279715 h 508572"/>
                <a:gd name="connsiteX6" fmla="*/ 254286 w 508572"/>
                <a:gd name="connsiteY6" fmla="*/ 508572 h 508572"/>
                <a:gd name="connsiteX7" fmla="*/ 0 w 508572"/>
                <a:gd name="connsiteY7" fmla="*/ 279715 h 508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572" h="508572">
                  <a:moveTo>
                    <a:pt x="0" y="279715"/>
                  </a:moveTo>
                  <a:lnTo>
                    <a:pt x="114429" y="279715"/>
                  </a:lnTo>
                  <a:lnTo>
                    <a:pt x="114429" y="0"/>
                  </a:lnTo>
                  <a:lnTo>
                    <a:pt x="394143" y="0"/>
                  </a:lnTo>
                  <a:lnTo>
                    <a:pt x="394143" y="279715"/>
                  </a:lnTo>
                  <a:lnTo>
                    <a:pt x="508572" y="279715"/>
                  </a:lnTo>
                  <a:lnTo>
                    <a:pt x="254286" y="508572"/>
                  </a:lnTo>
                  <a:lnTo>
                    <a:pt x="0" y="279715"/>
                  </a:lnTo>
                  <a:close/>
                </a:path>
              </a:pathLst>
            </a:custGeom>
            <a:solidFill>
              <a:srgbClr val="F58D76">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3639" tIns="29210" rIns="143639" bIns="155082" numCol="1" spcCol="1270" anchor="ctr" anchorCtr="0">
              <a:noAutofit/>
            </a:bodyPr>
            <a:lstStyle/>
            <a:p>
              <a:pPr lvl="0" algn="ctr" defTabSz="1022350">
                <a:lnSpc>
                  <a:spcPct val="90000"/>
                </a:lnSpc>
                <a:spcBef>
                  <a:spcPct val="0"/>
                </a:spcBef>
                <a:spcAft>
                  <a:spcPct val="35000"/>
                </a:spcAft>
              </a:pPr>
              <a:endParaRPr lang="zh-CN" altLang="en-US" sz="2800" b="1" kern="1200">
                <a:solidFill>
                  <a:schemeClr val="bg1"/>
                </a:solidFill>
                <a:latin typeface="微软雅黑" pitchFamily="34" charset="-122"/>
                <a:ea typeface="微软雅黑" pitchFamily="34" charset="-122"/>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废料管理</a:t>
            </a:r>
            <a:endParaRPr lang="en-US" altLang="zh-CN" sz="2400" dirty="0">
              <a:solidFill>
                <a:srgbClr val="C00000"/>
              </a:solidFill>
              <a:latin typeface="微软雅黑" pitchFamily="34" charset="-122"/>
              <a:ea typeface="微软雅黑" pitchFamily="34" charset="-122"/>
            </a:endParaRPr>
          </a:p>
        </p:txBody>
      </p:sp>
      <p:sp>
        <p:nvSpPr>
          <p:cNvPr id="3"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识别废料种类</a:t>
            </a:r>
          </a:p>
        </p:txBody>
      </p:sp>
      <p:grpSp>
        <p:nvGrpSpPr>
          <p:cNvPr id="6" name="组合 5"/>
          <p:cNvGrpSpPr/>
          <p:nvPr/>
        </p:nvGrpSpPr>
        <p:grpSpPr>
          <a:xfrm>
            <a:off x="666517" y="4513684"/>
            <a:ext cx="7868962" cy="585003"/>
            <a:chOff x="656466" y="3883689"/>
            <a:chExt cx="7868962" cy="585003"/>
          </a:xfrm>
        </p:grpSpPr>
        <p:sp>
          <p:nvSpPr>
            <p:cNvPr id="7" name="Rectangle 1"/>
            <p:cNvSpPr>
              <a:spLocks noChangeArrowheads="1"/>
            </p:cNvSpPr>
            <p:nvPr/>
          </p:nvSpPr>
          <p:spPr bwMode="auto">
            <a:xfrm>
              <a:off x="656466" y="4068582"/>
              <a:ext cx="77885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355600" indent="101600" algn="l" rtl="0" fontAlgn="base">
                <a:spcBef>
                  <a:spcPct val="0"/>
                </a:spcBef>
                <a:spcAft>
                  <a:spcPct val="0"/>
                </a:spcAft>
                <a:defRPr kern="1200">
                  <a:solidFill>
                    <a:schemeClr val="tx1"/>
                  </a:solidFill>
                  <a:latin typeface="Arial" charset="0"/>
                  <a:ea typeface="宋体" charset="-122"/>
                  <a:cs typeface="+mn-cs"/>
                </a:defRPr>
              </a:lvl2pPr>
              <a:lvl3pPr marL="713105" indent="201930" algn="l" rtl="0" fontAlgn="base">
                <a:spcBef>
                  <a:spcPct val="0"/>
                </a:spcBef>
                <a:spcAft>
                  <a:spcPct val="0"/>
                </a:spcAft>
                <a:defRPr kern="1200">
                  <a:solidFill>
                    <a:schemeClr val="tx1"/>
                  </a:solidFill>
                  <a:latin typeface="Arial" charset="0"/>
                  <a:ea typeface="宋体" charset="-122"/>
                  <a:cs typeface="+mn-cs"/>
                </a:defRPr>
              </a:lvl3pPr>
              <a:lvl4pPr marL="1068705" indent="303530" algn="l" rtl="0" fontAlgn="base">
                <a:spcBef>
                  <a:spcPct val="0"/>
                </a:spcBef>
                <a:spcAft>
                  <a:spcPct val="0"/>
                </a:spcAft>
                <a:defRPr kern="1200">
                  <a:solidFill>
                    <a:schemeClr val="tx1"/>
                  </a:solidFill>
                  <a:latin typeface="Arial" charset="0"/>
                  <a:ea typeface="宋体" charset="-122"/>
                  <a:cs typeface="+mn-cs"/>
                </a:defRPr>
              </a:lvl4pPr>
              <a:lvl5pPr marL="1425575" indent="403225"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a:r>
                <a:rPr lang="zh-CN" altLang="en-US" sz="2000" b="1" dirty="0">
                  <a:solidFill>
                    <a:srgbClr val="D24132"/>
                  </a:solidFill>
                  <a:latin typeface="微软雅黑" pitchFamily="34" charset="-122"/>
                  <a:ea typeface="微软雅黑" pitchFamily="34" charset="-122"/>
                </a:rPr>
                <a:t>企业应识别废料种类、数量及相关风险。</a:t>
              </a:r>
            </a:p>
          </p:txBody>
        </p:sp>
        <p:cxnSp>
          <p:nvCxnSpPr>
            <p:cNvPr id="8" name="Straight Line buttom"/>
            <p:cNvCxnSpPr/>
            <p:nvPr/>
          </p:nvCxnSpPr>
          <p:spPr>
            <a:xfrm>
              <a:off x="753028" y="3883689"/>
              <a:ext cx="7772400" cy="0"/>
            </a:xfrm>
            <a:prstGeom prst="line">
              <a:avLst/>
            </a:prstGeom>
            <a:noFill/>
            <a:ln w="19050" cap="flat" cmpd="sng" algn="ctr">
              <a:solidFill>
                <a:srgbClr val="D24132"/>
              </a:solidFill>
              <a:prstDash val="sysDot"/>
              <a:headEnd type="none"/>
              <a:tailEnd type="none"/>
            </a:ln>
            <a:effectLst/>
          </p:spPr>
        </p:cxnSp>
      </p:grpSp>
      <p:grpSp>
        <p:nvGrpSpPr>
          <p:cNvPr id="9" name="组合 8"/>
          <p:cNvGrpSpPr/>
          <p:nvPr/>
        </p:nvGrpSpPr>
        <p:grpSpPr>
          <a:xfrm>
            <a:off x="761206" y="769268"/>
            <a:ext cx="6907138" cy="3668750"/>
            <a:chOff x="-22621" y="133350"/>
            <a:chExt cx="8339137" cy="4404123"/>
          </a:xfrm>
        </p:grpSpPr>
        <p:sp>
          <p:nvSpPr>
            <p:cNvPr id="10" name="椭圆 9"/>
            <p:cNvSpPr>
              <a:spLocks noChangeArrowheads="1"/>
            </p:cNvSpPr>
            <p:nvPr/>
          </p:nvSpPr>
          <p:spPr bwMode="auto">
            <a:xfrm>
              <a:off x="2159794" y="141685"/>
              <a:ext cx="1928813" cy="1446609"/>
            </a:xfrm>
            <a:prstGeom prst="ellipse">
              <a:avLst/>
            </a:prstGeom>
            <a:solidFill>
              <a:srgbClr val="37779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11" name="椭圆 10"/>
            <p:cNvSpPr>
              <a:spLocks noChangeArrowheads="1"/>
            </p:cNvSpPr>
            <p:nvPr/>
          </p:nvSpPr>
          <p:spPr bwMode="auto">
            <a:xfrm>
              <a:off x="2412206" y="314325"/>
              <a:ext cx="1426369" cy="1070372"/>
            </a:xfrm>
            <a:prstGeom prst="ellipse">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12" name="矩形 3"/>
            <p:cNvSpPr>
              <a:spLocks noChangeArrowheads="1"/>
            </p:cNvSpPr>
            <p:nvPr/>
          </p:nvSpPr>
          <p:spPr bwMode="auto">
            <a:xfrm>
              <a:off x="0" y="1394222"/>
              <a:ext cx="3125391" cy="192881"/>
            </a:xfrm>
            <a:custGeom>
              <a:avLst/>
              <a:gdLst>
                <a:gd name="T0" fmla="*/ 0 w 2770058"/>
                <a:gd name="T1" fmla="*/ 0 h 227817"/>
                <a:gd name="T2" fmla="*/ 2770058 w 2770058"/>
                <a:gd name="T3" fmla="*/ 227817 h 227817"/>
              </a:gdLst>
              <a:ahLst/>
              <a:cxnLst/>
              <a:rect l="T0" t="T1" r="T2" b="T3"/>
              <a:pathLst>
                <a:path w="2770058" h="227817">
                  <a:moveTo>
                    <a:pt x="0" y="0"/>
                  </a:moveTo>
                  <a:lnTo>
                    <a:pt x="2770058" y="0"/>
                  </a:lnTo>
                  <a:lnTo>
                    <a:pt x="2770058" y="227817"/>
                  </a:lnTo>
                  <a:lnTo>
                    <a:pt x="0" y="227817"/>
                  </a:lnTo>
                  <a:close/>
                </a:path>
              </a:pathLst>
            </a:custGeom>
            <a:solidFill>
              <a:srgbClr val="37779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13" name="椭圆 7"/>
            <p:cNvSpPr>
              <a:spLocks noChangeArrowheads="1"/>
            </p:cNvSpPr>
            <p:nvPr/>
          </p:nvSpPr>
          <p:spPr bwMode="auto">
            <a:xfrm>
              <a:off x="2159794" y="133350"/>
              <a:ext cx="1928813" cy="1445419"/>
            </a:xfrm>
            <a:custGeom>
              <a:avLst/>
              <a:gdLst>
                <a:gd name="T0" fmla="*/ 0 w 1912832"/>
                <a:gd name="T1" fmla="*/ 0 h 1912832"/>
                <a:gd name="T2" fmla="*/ 1912832 w 1912832"/>
                <a:gd name="T3" fmla="*/ 1912832 h 1912832"/>
              </a:gdLst>
              <a:ahLst/>
              <a:cxnLst/>
              <a:rect l="T0" t="T1" r="T2" b="T3"/>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F09C2A"/>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14" name="椭圆 13"/>
            <p:cNvSpPr>
              <a:spLocks noChangeArrowheads="1"/>
            </p:cNvSpPr>
            <p:nvPr/>
          </p:nvSpPr>
          <p:spPr bwMode="auto">
            <a:xfrm flipV="1">
              <a:off x="2758082" y="2733107"/>
              <a:ext cx="1927622" cy="1445419"/>
            </a:xfrm>
            <a:prstGeom prst="ellipse">
              <a:avLst/>
            </a:prstGeom>
            <a:solidFill>
              <a:srgbClr val="37779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15" name="椭圆 14"/>
            <p:cNvSpPr>
              <a:spLocks noChangeArrowheads="1"/>
            </p:cNvSpPr>
            <p:nvPr/>
          </p:nvSpPr>
          <p:spPr bwMode="auto">
            <a:xfrm flipV="1">
              <a:off x="3025973" y="2935513"/>
              <a:ext cx="1427559" cy="1070372"/>
            </a:xfrm>
            <a:prstGeom prst="ellipse">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16" name="矩形 14"/>
            <p:cNvSpPr>
              <a:spLocks noChangeArrowheads="1"/>
            </p:cNvSpPr>
            <p:nvPr/>
          </p:nvSpPr>
          <p:spPr bwMode="auto">
            <a:xfrm flipV="1">
              <a:off x="0" y="2733674"/>
              <a:ext cx="3562350" cy="226219"/>
            </a:xfrm>
            <a:custGeom>
              <a:avLst/>
              <a:gdLst>
                <a:gd name="T0" fmla="*/ 0 w 4571707"/>
                <a:gd name="T1" fmla="*/ 0 h 242218"/>
                <a:gd name="T2" fmla="*/ 4571707 w 4571707"/>
                <a:gd name="T3" fmla="*/ 242218 h 242218"/>
              </a:gdLst>
              <a:ahLst/>
              <a:cxnLst/>
              <a:rect l="T0" t="T1" r="T2" b="T3"/>
              <a:pathLst>
                <a:path w="4571707" h="242218">
                  <a:moveTo>
                    <a:pt x="0" y="242218"/>
                  </a:moveTo>
                  <a:lnTo>
                    <a:pt x="4571707" y="242218"/>
                  </a:lnTo>
                  <a:lnTo>
                    <a:pt x="4571707" y="0"/>
                  </a:lnTo>
                  <a:lnTo>
                    <a:pt x="0" y="0"/>
                  </a:lnTo>
                  <a:close/>
                </a:path>
              </a:pathLst>
            </a:custGeom>
            <a:solidFill>
              <a:srgbClr val="37779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17" name="椭圆 7"/>
            <p:cNvSpPr>
              <a:spLocks noChangeArrowheads="1"/>
            </p:cNvSpPr>
            <p:nvPr/>
          </p:nvSpPr>
          <p:spPr bwMode="auto">
            <a:xfrm flipV="1">
              <a:off x="2742008" y="2731915"/>
              <a:ext cx="1927622" cy="1446610"/>
            </a:xfrm>
            <a:custGeom>
              <a:avLst/>
              <a:gdLst>
                <a:gd name="T0" fmla="*/ 0 w 1912832"/>
                <a:gd name="T1" fmla="*/ 0 h 1912832"/>
                <a:gd name="T2" fmla="*/ 1912832 w 1912832"/>
                <a:gd name="T3" fmla="*/ 1912832 h 1912832"/>
              </a:gdLst>
              <a:ahLst/>
              <a:cxnLst/>
              <a:rect l="T0" t="T1" r="T2" b="T3"/>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F09C2A"/>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18" name="椭圆 17"/>
            <p:cNvSpPr>
              <a:spLocks noChangeArrowheads="1"/>
            </p:cNvSpPr>
            <p:nvPr/>
          </p:nvSpPr>
          <p:spPr bwMode="auto">
            <a:xfrm flipV="1">
              <a:off x="583406" y="3083719"/>
              <a:ext cx="1928813" cy="1445419"/>
            </a:xfrm>
            <a:prstGeom prst="ellipse">
              <a:avLst/>
            </a:prstGeom>
            <a:solidFill>
              <a:srgbClr val="37779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19" name="椭圆 18"/>
            <p:cNvSpPr>
              <a:spLocks noChangeArrowheads="1"/>
            </p:cNvSpPr>
            <p:nvPr/>
          </p:nvSpPr>
          <p:spPr bwMode="auto">
            <a:xfrm flipV="1">
              <a:off x="835819" y="3286125"/>
              <a:ext cx="1426369" cy="1070372"/>
            </a:xfrm>
            <a:prstGeom prst="ellipse">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20" name="矩形 25"/>
            <p:cNvSpPr>
              <a:spLocks noChangeArrowheads="1"/>
            </p:cNvSpPr>
            <p:nvPr/>
          </p:nvSpPr>
          <p:spPr bwMode="auto">
            <a:xfrm flipV="1">
              <a:off x="0" y="3080147"/>
              <a:ext cx="1549004" cy="204788"/>
            </a:xfrm>
            <a:custGeom>
              <a:avLst/>
              <a:gdLst>
                <a:gd name="T0" fmla="*/ 0 w 1372581"/>
                <a:gd name="T1" fmla="*/ 0 h 242218"/>
                <a:gd name="T2" fmla="*/ 1372581 w 1372581"/>
                <a:gd name="T3" fmla="*/ 242218 h 242218"/>
              </a:gdLst>
              <a:ahLst/>
              <a:cxnLst/>
              <a:rect l="T0" t="T1" r="T2" b="T3"/>
              <a:pathLst>
                <a:path w="1372581" h="242218">
                  <a:moveTo>
                    <a:pt x="0" y="242218"/>
                  </a:moveTo>
                  <a:lnTo>
                    <a:pt x="1372581" y="242218"/>
                  </a:lnTo>
                  <a:lnTo>
                    <a:pt x="1372581" y="0"/>
                  </a:lnTo>
                  <a:lnTo>
                    <a:pt x="0" y="0"/>
                  </a:lnTo>
                  <a:close/>
                </a:path>
              </a:pathLst>
            </a:custGeom>
            <a:solidFill>
              <a:srgbClr val="37779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21" name="椭圆 7"/>
            <p:cNvSpPr>
              <a:spLocks noChangeArrowheads="1"/>
            </p:cNvSpPr>
            <p:nvPr/>
          </p:nvSpPr>
          <p:spPr bwMode="auto">
            <a:xfrm flipV="1">
              <a:off x="583406" y="3090863"/>
              <a:ext cx="1928813" cy="1446610"/>
            </a:xfrm>
            <a:custGeom>
              <a:avLst/>
              <a:gdLst>
                <a:gd name="T0" fmla="*/ 0 w 1912832"/>
                <a:gd name="T1" fmla="*/ 0 h 1912832"/>
                <a:gd name="T2" fmla="*/ 1912832 w 1912832"/>
                <a:gd name="T3" fmla="*/ 1912832 h 1912832"/>
              </a:gdLst>
              <a:ahLst/>
              <a:cxnLst/>
              <a:rect l="T0" t="T1" r="T2" b="T3"/>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F09C2A"/>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22" name="椭圆 21"/>
            <p:cNvSpPr>
              <a:spLocks noChangeArrowheads="1"/>
            </p:cNvSpPr>
            <p:nvPr/>
          </p:nvSpPr>
          <p:spPr bwMode="auto">
            <a:xfrm>
              <a:off x="4193381" y="490538"/>
              <a:ext cx="1927622" cy="1446610"/>
            </a:xfrm>
            <a:prstGeom prst="ellipse">
              <a:avLst/>
            </a:prstGeom>
            <a:solidFill>
              <a:srgbClr val="37779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23" name="椭圆 22"/>
            <p:cNvSpPr>
              <a:spLocks noChangeArrowheads="1"/>
            </p:cNvSpPr>
            <p:nvPr/>
          </p:nvSpPr>
          <p:spPr bwMode="auto">
            <a:xfrm>
              <a:off x="4461272" y="663179"/>
              <a:ext cx="1427559" cy="1070372"/>
            </a:xfrm>
            <a:prstGeom prst="ellipse">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24" name="矩形 14"/>
            <p:cNvSpPr>
              <a:spLocks noChangeArrowheads="1"/>
            </p:cNvSpPr>
            <p:nvPr/>
          </p:nvSpPr>
          <p:spPr bwMode="auto">
            <a:xfrm>
              <a:off x="0" y="1721644"/>
              <a:ext cx="5157788" cy="204788"/>
            </a:xfrm>
            <a:custGeom>
              <a:avLst/>
              <a:gdLst>
                <a:gd name="T0" fmla="*/ 0 w 4571707"/>
                <a:gd name="T1" fmla="*/ 0 h 242218"/>
                <a:gd name="T2" fmla="*/ 4571707 w 4571707"/>
                <a:gd name="T3" fmla="*/ 242218 h 242218"/>
              </a:gdLst>
              <a:ahLst/>
              <a:cxnLst/>
              <a:rect l="T0" t="T1" r="T2" b="T3"/>
              <a:pathLst>
                <a:path w="4571707" h="242218">
                  <a:moveTo>
                    <a:pt x="0" y="0"/>
                  </a:moveTo>
                  <a:lnTo>
                    <a:pt x="4571707" y="0"/>
                  </a:lnTo>
                  <a:lnTo>
                    <a:pt x="4571707" y="242218"/>
                  </a:lnTo>
                  <a:lnTo>
                    <a:pt x="0" y="242218"/>
                  </a:lnTo>
                  <a:close/>
                </a:path>
              </a:pathLst>
            </a:custGeom>
            <a:solidFill>
              <a:srgbClr val="37779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25" name="椭圆 7"/>
            <p:cNvSpPr>
              <a:spLocks noChangeArrowheads="1"/>
            </p:cNvSpPr>
            <p:nvPr/>
          </p:nvSpPr>
          <p:spPr bwMode="auto">
            <a:xfrm>
              <a:off x="4193381" y="492919"/>
              <a:ext cx="1927622" cy="1446610"/>
            </a:xfrm>
            <a:custGeom>
              <a:avLst/>
              <a:gdLst>
                <a:gd name="T0" fmla="*/ 0 w 1912832"/>
                <a:gd name="T1" fmla="*/ 0 h 1912832"/>
                <a:gd name="T2" fmla="*/ 1912832 w 1912832"/>
                <a:gd name="T3" fmla="*/ 1912832 h 1912832"/>
              </a:gdLst>
              <a:ahLst/>
              <a:cxnLst/>
              <a:rect l="T0" t="T1" r="T2" b="T3"/>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F09C2A"/>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26" name="椭圆 25"/>
            <p:cNvSpPr>
              <a:spLocks noChangeArrowheads="1"/>
            </p:cNvSpPr>
            <p:nvPr/>
          </p:nvSpPr>
          <p:spPr bwMode="auto">
            <a:xfrm>
              <a:off x="6388894" y="838200"/>
              <a:ext cx="1927622" cy="1445419"/>
            </a:xfrm>
            <a:prstGeom prst="ellipse">
              <a:avLst/>
            </a:prstGeom>
            <a:solidFill>
              <a:srgbClr val="37779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27" name="椭圆 26"/>
            <p:cNvSpPr>
              <a:spLocks noChangeArrowheads="1"/>
            </p:cNvSpPr>
            <p:nvPr/>
          </p:nvSpPr>
          <p:spPr bwMode="auto">
            <a:xfrm>
              <a:off x="6657975" y="1010841"/>
              <a:ext cx="1426369" cy="1070372"/>
            </a:xfrm>
            <a:prstGeom prst="ellipse">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28" name="矩形 14"/>
            <p:cNvSpPr>
              <a:spLocks noChangeArrowheads="1"/>
            </p:cNvSpPr>
            <p:nvPr/>
          </p:nvSpPr>
          <p:spPr bwMode="auto">
            <a:xfrm>
              <a:off x="0" y="2068116"/>
              <a:ext cx="7354491" cy="215503"/>
            </a:xfrm>
            <a:custGeom>
              <a:avLst/>
              <a:gdLst>
                <a:gd name="T0" fmla="*/ 0 w 6517829"/>
                <a:gd name="T1" fmla="*/ 0 h 254726"/>
                <a:gd name="T2" fmla="*/ 6517829 w 6517829"/>
                <a:gd name="T3" fmla="*/ 254726 h 254726"/>
              </a:gdLst>
              <a:ahLst/>
              <a:cxnLst/>
              <a:rect l="T0" t="T1" r="T2" b="T3"/>
              <a:pathLst>
                <a:path w="6517829" h="254726">
                  <a:moveTo>
                    <a:pt x="0" y="0"/>
                  </a:moveTo>
                  <a:lnTo>
                    <a:pt x="6517829" y="0"/>
                  </a:lnTo>
                  <a:lnTo>
                    <a:pt x="6517829" y="254726"/>
                  </a:lnTo>
                  <a:lnTo>
                    <a:pt x="0" y="254726"/>
                  </a:lnTo>
                  <a:close/>
                </a:path>
              </a:pathLst>
            </a:custGeom>
            <a:solidFill>
              <a:srgbClr val="37779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29" name="椭圆 7"/>
            <p:cNvSpPr>
              <a:spLocks noChangeArrowheads="1"/>
            </p:cNvSpPr>
            <p:nvPr/>
          </p:nvSpPr>
          <p:spPr bwMode="auto">
            <a:xfrm>
              <a:off x="6388894" y="838200"/>
              <a:ext cx="1927622" cy="1445419"/>
            </a:xfrm>
            <a:custGeom>
              <a:avLst/>
              <a:gdLst>
                <a:gd name="T0" fmla="*/ 0 w 1912832"/>
                <a:gd name="T1" fmla="*/ 0 h 1912832"/>
                <a:gd name="T2" fmla="*/ 1912832 w 1912832"/>
                <a:gd name="T3" fmla="*/ 1912832 h 1912832"/>
              </a:gdLst>
              <a:ahLst/>
              <a:cxnLst/>
              <a:rect l="T0" t="T1" r="T2" b="T3"/>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F09C2A"/>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30" name="矩形 14"/>
            <p:cNvSpPr>
              <a:spLocks noChangeArrowheads="1"/>
            </p:cNvSpPr>
            <p:nvPr/>
          </p:nvSpPr>
          <p:spPr bwMode="auto">
            <a:xfrm>
              <a:off x="-22621" y="2406875"/>
              <a:ext cx="5719763" cy="201214"/>
            </a:xfrm>
            <a:custGeom>
              <a:avLst/>
              <a:gdLst>
                <a:gd name="T0" fmla="*/ 0 w 4571707"/>
                <a:gd name="T1" fmla="*/ 0 h 242218"/>
                <a:gd name="T2" fmla="*/ 4571707 w 4571707"/>
                <a:gd name="T3" fmla="*/ 242218 h 242218"/>
              </a:gdLst>
              <a:ahLst/>
              <a:cxnLst/>
              <a:rect l="T0" t="T1" r="T2" b="T3"/>
              <a:pathLst>
                <a:path w="4571707" h="242218">
                  <a:moveTo>
                    <a:pt x="0" y="0"/>
                  </a:moveTo>
                  <a:lnTo>
                    <a:pt x="4571707" y="0"/>
                  </a:lnTo>
                  <a:lnTo>
                    <a:pt x="4571707" y="242218"/>
                  </a:lnTo>
                  <a:lnTo>
                    <a:pt x="0" y="242218"/>
                  </a:lnTo>
                  <a:close/>
                </a:path>
              </a:pathLst>
            </a:custGeom>
            <a:solidFill>
              <a:srgbClr val="37779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31" name="椭圆 30"/>
            <p:cNvSpPr>
              <a:spLocks noChangeArrowheads="1"/>
            </p:cNvSpPr>
            <p:nvPr/>
          </p:nvSpPr>
          <p:spPr bwMode="auto">
            <a:xfrm flipV="1">
              <a:off x="4854773" y="2400896"/>
              <a:ext cx="1927622" cy="1445419"/>
            </a:xfrm>
            <a:prstGeom prst="ellipse">
              <a:avLst/>
            </a:prstGeom>
            <a:solidFill>
              <a:srgbClr val="377790"/>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32" name="椭圆 31"/>
            <p:cNvSpPr>
              <a:spLocks noChangeArrowheads="1"/>
            </p:cNvSpPr>
            <p:nvPr/>
          </p:nvSpPr>
          <p:spPr bwMode="auto">
            <a:xfrm flipV="1">
              <a:off x="5122664" y="2603302"/>
              <a:ext cx="1427559" cy="1070372"/>
            </a:xfrm>
            <a:prstGeom prst="ellipse">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33" name="椭圆 7"/>
            <p:cNvSpPr>
              <a:spLocks noChangeArrowheads="1"/>
            </p:cNvSpPr>
            <p:nvPr/>
          </p:nvSpPr>
          <p:spPr bwMode="auto">
            <a:xfrm flipV="1">
              <a:off x="4838699" y="2399704"/>
              <a:ext cx="1927622" cy="1446610"/>
            </a:xfrm>
            <a:custGeom>
              <a:avLst/>
              <a:gdLst>
                <a:gd name="T0" fmla="*/ 0 w 1912832"/>
                <a:gd name="T1" fmla="*/ 0 h 1912832"/>
                <a:gd name="T2" fmla="*/ 1912832 w 1912832"/>
                <a:gd name="T3" fmla="*/ 1912832 h 1912832"/>
              </a:gdLst>
              <a:ahLst/>
              <a:cxnLst/>
              <a:rect l="T0" t="T1" r="T2" b="T3"/>
              <a:pathLst>
                <a:path w="1912832" h="1912832">
                  <a:moveTo>
                    <a:pt x="935980" y="1911800"/>
                  </a:moveTo>
                  <a:lnTo>
                    <a:pt x="976853" y="1911800"/>
                  </a:lnTo>
                  <a:cubicBezTo>
                    <a:pt x="970069" y="1912760"/>
                    <a:pt x="963251" y="1912832"/>
                    <a:pt x="956416" y="1912832"/>
                  </a:cubicBezTo>
                  <a:close/>
                  <a:moveTo>
                    <a:pt x="956416" y="0"/>
                  </a:moveTo>
                  <a:cubicBezTo>
                    <a:pt x="1484630" y="0"/>
                    <a:pt x="1912832" y="428202"/>
                    <a:pt x="1912832" y="956416"/>
                  </a:cubicBezTo>
                  <a:cubicBezTo>
                    <a:pt x="1912832" y="1170689"/>
                    <a:pt x="1842369" y="1368505"/>
                    <a:pt x="1720739" y="1526006"/>
                  </a:cubicBezTo>
                  <a:lnTo>
                    <a:pt x="1349730" y="1526006"/>
                  </a:lnTo>
                  <a:cubicBezTo>
                    <a:pt x="1540498" y="1399457"/>
                    <a:pt x="1666032" y="1182682"/>
                    <a:pt x="1666032" y="936587"/>
                  </a:cubicBezTo>
                  <a:cubicBezTo>
                    <a:pt x="1666032" y="545494"/>
                    <a:pt x="1348988" y="228450"/>
                    <a:pt x="957895" y="228450"/>
                  </a:cubicBezTo>
                  <a:cubicBezTo>
                    <a:pt x="566802" y="228450"/>
                    <a:pt x="249758" y="545494"/>
                    <a:pt x="249758" y="936587"/>
                  </a:cubicBezTo>
                  <a:cubicBezTo>
                    <a:pt x="249758" y="1182682"/>
                    <a:pt x="375293" y="1399457"/>
                    <a:pt x="566061" y="1526006"/>
                  </a:cubicBezTo>
                  <a:lnTo>
                    <a:pt x="192094" y="1526006"/>
                  </a:lnTo>
                  <a:cubicBezTo>
                    <a:pt x="70464" y="1368505"/>
                    <a:pt x="0" y="1170689"/>
                    <a:pt x="0" y="956416"/>
                  </a:cubicBezTo>
                  <a:cubicBezTo>
                    <a:pt x="0" y="428202"/>
                    <a:pt x="428202" y="0"/>
                    <a:pt x="956416" y="0"/>
                  </a:cubicBezTo>
                  <a:close/>
                </a:path>
              </a:pathLst>
            </a:custGeom>
            <a:solidFill>
              <a:srgbClr val="F09C2A"/>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endParaRPr lang="zh-CN" altLang="zh-CN" sz="1100" b="1">
                <a:solidFill>
                  <a:srgbClr val="FFFFFF"/>
                </a:solidFill>
                <a:latin typeface="Calibri" pitchFamily="34" charset="0"/>
                <a:sym typeface="微软雅黑" pitchFamily="34" charset="-122"/>
              </a:endParaRPr>
            </a:p>
          </p:txBody>
        </p:sp>
        <p:sp>
          <p:nvSpPr>
            <p:cNvPr id="34" name="TextBox 50"/>
            <p:cNvSpPr>
              <a:spLocks noChangeArrowheads="1"/>
            </p:cNvSpPr>
            <p:nvPr/>
          </p:nvSpPr>
          <p:spPr bwMode="auto">
            <a:xfrm>
              <a:off x="2556272" y="541734"/>
              <a:ext cx="1079898" cy="70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lnSpc>
                  <a:spcPct val="80000"/>
                </a:lnSpc>
              </a:pPr>
              <a:r>
                <a:rPr lang="zh-CN" altLang="en-US" sz="2000" b="1" dirty="0">
                  <a:solidFill>
                    <a:srgbClr val="D24132"/>
                  </a:solidFill>
                  <a:latin typeface="Agency FB" pitchFamily="2" charset="0"/>
                  <a:ea typeface="微软雅黑" pitchFamily="34" charset="-122"/>
                  <a:sym typeface="Agency FB" pitchFamily="2" charset="0"/>
                </a:rPr>
                <a:t>粉煤灰</a:t>
              </a:r>
            </a:p>
          </p:txBody>
        </p:sp>
        <p:sp>
          <p:nvSpPr>
            <p:cNvPr id="35" name="TextBox 51"/>
            <p:cNvSpPr>
              <a:spLocks noChangeArrowheads="1"/>
            </p:cNvSpPr>
            <p:nvPr/>
          </p:nvSpPr>
          <p:spPr bwMode="auto">
            <a:xfrm>
              <a:off x="4616054" y="1023557"/>
              <a:ext cx="1081088" cy="40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lnSpc>
                  <a:spcPct val="80000"/>
                </a:lnSpc>
              </a:pPr>
              <a:r>
                <a:rPr lang="zh-CN" altLang="en-US" sz="2000" b="1" dirty="0">
                  <a:solidFill>
                    <a:srgbClr val="D24132"/>
                  </a:solidFill>
                  <a:latin typeface="Agency FB" pitchFamily="2" charset="0"/>
                  <a:ea typeface="微软雅黑" pitchFamily="34" charset="-122"/>
                  <a:sym typeface="Agency FB" pitchFamily="2" charset="0"/>
                </a:rPr>
                <a:t>炉渣</a:t>
              </a:r>
            </a:p>
          </p:txBody>
        </p:sp>
        <p:sp>
          <p:nvSpPr>
            <p:cNvPr id="36" name="TextBox 52"/>
            <p:cNvSpPr>
              <a:spLocks noChangeArrowheads="1"/>
            </p:cNvSpPr>
            <p:nvPr/>
          </p:nvSpPr>
          <p:spPr bwMode="auto">
            <a:xfrm>
              <a:off x="6797279" y="1258490"/>
              <a:ext cx="1079898" cy="70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lnSpc>
                  <a:spcPct val="80000"/>
                </a:lnSpc>
              </a:pPr>
              <a:r>
                <a:rPr lang="zh-CN" altLang="en-US" sz="2000" b="1" dirty="0">
                  <a:solidFill>
                    <a:srgbClr val="D24132"/>
                  </a:solidFill>
                  <a:latin typeface="Agency FB" pitchFamily="2" charset="0"/>
                  <a:ea typeface="微软雅黑" pitchFamily="34" charset="-122"/>
                  <a:sym typeface="Agency FB" pitchFamily="2" charset="0"/>
                </a:rPr>
                <a:t>脱硫石膏</a:t>
              </a:r>
            </a:p>
          </p:txBody>
        </p:sp>
        <p:sp>
          <p:nvSpPr>
            <p:cNvPr id="37" name="TextBox 53"/>
            <p:cNvSpPr>
              <a:spLocks noChangeArrowheads="1"/>
            </p:cNvSpPr>
            <p:nvPr/>
          </p:nvSpPr>
          <p:spPr bwMode="auto">
            <a:xfrm>
              <a:off x="3165277" y="3025652"/>
              <a:ext cx="1081088" cy="99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lnSpc>
                  <a:spcPct val="80000"/>
                </a:lnSpc>
              </a:pPr>
              <a:r>
                <a:rPr lang="zh-CN" altLang="en-US" sz="2000" b="1" dirty="0">
                  <a:solidFill>
                    <a:srgbClr val="D24132"/>
                  </a:solidFill>
                  <a:latin typeface="Agency FB" pitchFamily="2" charset="0"/>
                  <a:ea typeface="微软雅黑" pitchFamily="34" charset="-122"/>
                  <a:sym typeface="Agency FB" pitchFamily="2" charset="0"/>
                </a:rPr>
                <a:t>废水废气废油</a:t>
              </a:r>
            </a:p>
          </p:txBody>
        </p:sp>
        <p:sp>
          <p:nvSpPr>
            <p:cNvPr id="38" name="TextBox 54"/>
            <p:cNvSpPr>
              <a:spLocks noChangeArrowheads="1"/>
            </p:cNvSpPr>
            <p:nvPr/>
          </p:nvSpPr>
          <p:spPr bwMode="auto">
            <a:xfrm>
              <a:off x="976313" y="3371417"/>
              <a:ext cx="1183481" cy="99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lnSpc>
                  <a:spcPct val="80000"/>
                </a:lnSpc>
              </a:pPr>
              <a:r>
                <a:rPr lang="zh-CN" altLang="en-US" sz="2000" b="1" dirty="0">
                  <a:solidFill>
                    <a:srgbClr val="D24132"/>
                  </a:solidFill>
                  <a:latin typeface="Agency FB" pitchFamily="2" charset="0"/>
                  <a:ea typeface="微软雅黑" pitchFamily="34" charset="-122"/>
                  <a:sym typeface="Agency FB" pitchFamily="2" charset="0"/>
                </a:rPr>
                <a:t>生产及办公废料</a:t>
              </a:r>
            </a:p>
          </p:txBody>
        </p:sp>
        <p:sp>
          <p:nvSpPr>
            <p:cNvPr id="39" name="TextBox 53"/>
            <p:cNvSpPr>
              <a:spLocks noChangeArrowheads="1"/>
            </p:cNvSpPr>
            <p:nvPr/>
          </p:nvSpPr>
          <p:spPr bwMode="auto">
            <a:xfrm>
              <a:off x="5261967" y="2925269"/>
              <a:ext cx="1081088" cy="406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defTabSz="842645" rtl="0" fontAlgn="base">
                <a:spcBef>
                  <a:spcPct val="0"/>
                </a:spcBef>
                <a:spcAft>
                  <a:spcPct val="0"/>
                </a:spcAft>
                <a:defRPr sz="1700" kern="1200">
                  <a:solidFill>
                    <a:schemeClr val="tx1"/>
                  </a:solidFill>
                  <a:latin typeface="Arial" charset="0"/>
                  <a:ea typeface="宋体" charset="-122"/>
                  <a:cs typeface="+mn-cs"/>
                </a:defRPr>
              </a:lvl1pPr>
              <a:lvl2pPr marL="421005" indent="36830" algn="l" defTabSz="842645" rtl="0" fontAlgn="base">
                <a:spcBef>
                  <a:spcPct val="0"/>
                </a:spcBef>
                <a:spcAft>
                  <a:spcPct val="0"/>
                </a:spcAft>
                <a:defRPr sz="1700" kern="1200">
                  <a:solidFill>
                    <a:schemeClr val="tx1"/>
                  </a:solidFill>
                  <a:latin typeface="Arial" charset="0"/>
                  <a:ea typeface="宋体" charset="-122"/>
                  <a:cs typeface="+mn-cs"/>
                </a:defRPr>
              </a:lvl2pPr>
              <a:lvl3pPr marL="843280" indent="71755" algn="l" defTabSz="842645" rtl="0" fontAlgn="base">
                <a:spcBef>
                  <a:spcPct val="0"/>
                </a:spcBef>
                <a:spcAft>
                  <a:spcPct val="0"/>
                </a:spcAft>
                <a:defRPr sz="1700" kern="1200">
                  <a:solidFill>
                    <a:schemeClr val="tx1"/>
                  </a:solidFill>
                  <a:latin typeface="Arial" charset="0"/>
                  <a:ea typeface="宋体" charset="-122"/>
                  <a:cs typeface="+mn-cs"/>
                </a:defRPr>
              </a:lvl3pPr>
              <a:lvl4pPr marL="1265555" indent="106680" algn="l" defTabSz="842645" rtl="0" fontAlgn="base">
                <a:spcBef>
                  <a:spcPct val="0"/>
                </a:spcBef>
                <a:spcAft>
                  <a:spcPct val="0"/>
                </a:spcAft>
                <a:defRPr sz="1700" kern="1200">
                  <a:solidFill>
                    <a:schemeClr val="tx1"/>
                  </a:solidFill>
                  <a:latin typeface="Arial" charset="0"/>
                  <a:ea typeface="宋体" charset="-122"/>
                  <a:cs typeface="+mn-cs"/>
                </a:defRPr>
              </a:lvl4pPr>
              <a:lvl5pPr marL="1685925" indent="142875" algn="l" defTabSz="842645" rtl="0" fontAlgn="base">
                <a:spcBef>
                  <a:spcPct val="0"/>
                </a:spcBef>
                <a:spcAft>
                  <a:spcPct val="0"/>
                </a:spcAft>
                <a:defRPr sz="1700" kern="1200">
                  <a:solidFill>
                    <a:schemeClr val="tx1"/>
                  </a:solidFill>
                  <a:latin typeface="Arial" charset="0"/>
                  <a:ea typeface="宋体" charset="-122"/>
                  <a:cs typeface="+mn-cs"/>
                </a:defRPr>
              </a:lvl5pPr>
              <a:lvl6pPr marL="2286000" algn="l" defTabSz="914400" rtl="0" eaLnBrk="1" latinLnBrk="0" hangingPunct="1">
                <a:defRPr sz="1700" kern="1200">
                  <a:solidFill>
                    <a:schemeClr val="tx1"/>
                  </a:solidFill>
                  <a:latin typeface="Arial" charset="0"/>
                  <a:ea typeface="宋体" charset="-122"/>
                  <a:cs typeface="+mn-cs"/>
                </a:defRPr>
              </a:lvl6pPr>
              <a:lvl7pPr marL="2743200" algn="l" defTabSz="914400" rtl="0" eaLnBrk="1" latinLnBrk="0" hangingPunct="1">
                <a:defRPr sz="1700" kern="1200">
                  <a:solidFill>
                    <a:schemeClr val="tx1"/>
                  </a:solidFill>
                  <a:latin typeface="Arial" charset="0"/>
                  <a:ea typeface="宋体" charset="-122"/>
                  <a:cs typeface="+mn-cs"/>
                </a:defRPr>
              </a:lvl7pPr>
              <a:lvl8pPr marL="3200400" algn="l" defTabSz="914400" rtl="0" eaLnBrk="1" latinLnBrk="0" hangingPunct="1">
                <a:defRPr sz="1700" kern="1200">
                  <a:solidFill>
                    <a:schemeClr val="tx1"/>
                  </a:solidFill>
                  <a:latin typeface="Arial" charset="0"/>
                  <a:ea typeface="宋体" charset="-122"/>
                  <a:cs typeface="+mn-cs"/>
                </a:defRPr>
              </a:lvl8pPr>
              <a:lvl9pPr marL="3657600" algn="l" defTabSz="914400" rtl="0" eaLnBrk="1" latinLnBrk="0" hangingPunct="1">
                <a:defRPr sz="1700" kern="1200">
                  <a:solidFill>
                    <a:schemeClr val="tx1"/>
                  </a:solidFill>
                  <a:latin typeface="Arial" charset="0"/>
                  <a:ea typeface="宋体" charset="-122"/>
                  <a:cs typeface="+mn-cs"/>
                </a:defRPr>
              </a:lvl9pPr>
            </a:lstStyle>
            <a:p>
              <a:pPr algn="ctr">
                <a:lnSpc>
                  <a:spcPct val="80000"/>
                </a:lnSpc>
              </a:pPr>
              <a:r>
                <a:rPr lang="zh-CN" altLang="en-US" sz="2000" b="1" dirty="0">
                  <a:solidFill>
                    <a:srgbClr val="D24132"/>
                  </a:solidFill>
                  <a:latin typeface="Agency FB" pitchFamily="2" charset="0"/>
                  <a:ea typeface="微软雅黑" pitchFamily="34" charset="-122"/>
                  <a:sym typeface="Agency FB" pitchFamily="2" charset="0"/>
                </a:rPr>
                <a:t>烟气</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废料管理</a:t>
            </a:r>
            <a:endParaRPr lang="en-US" altLang="zh-CN" sz="2400" dirty="0">
              <a:solidFill>
                <a:srgbClr val="C00000"/>
              </a:solidFill>
              <a:latin typeface="微软雅黑" pitchFamily="34" charset="-122"/>
              <a:ea typeface="微软雅黑" pitchFamily="34" charset="-122"/>
            </a:endParaRPr>
          </a:p>
        </p:txBody>
      </p:sp>
      <p:sp>
        <p:nvSpPr>
          <p:cNvPr id="8"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基本管理要求</a:t>
            </a:r>
          </a:p>
        </p:txBody>
      </p:sp>
      <p:graphicFrame>
        <p:nvGraphicFramePr>
          <p:cNvPr id="2" name="图示 1"/>
          <p:cNvGraphicFramePr/>
          <p:nvPr/>
        </p:nvGraphicFramePr>
        <p:xfrm>
          <a:off x="899592" y="1345332"/>
          <a:ext cx="7137976"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废料管理</a:t>
            </a:r>
            <a:endParaRPr lang="en-US" altLang="zh-CN" sz="2400" dirty="0">
              <a:solidFill>
                <a:srgbClr val="C00000"/>
              </a:solidFill>
              <a:latin typeface="微软雅黑" pitchFamily="34" charset="-122"/>
              <a:ea typeface="微软雅黑" pitchFamily="34" charset="-122"/>
            </a:endParaRPr>
          </a:p>
        </p:txBody>
      </p:sp>
      <p:sp>
        <p:nvSpPr>
          <p:cNvPr id="8"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基本管理要求</a:t>
            </a:r>
          </a:p>
        </p:txBody>
      </p:sp>
      <p:graphicFrame>
        <p:nvGraphicFramePr>
          <p:cNvPr id="3" name="图示 2"/>
          <p:cNvGraphicFramePr/>
          <p:nvPr/>
        </p:nvGraphicFramePr>
        <p:xfrm>
          <a:off x="2193853" y="1218425"/>
          <a:ext cx="6096000" cy="3671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图片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7544" y="1921396"/>
            <a:ext cx="1944216" cy="219115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screen"/>
          <a:srcRect/>
          <a:stretch>
            <a:fillRect/>
          </a:stretch>
        </p:blipFill>
        <p:spPr bwMode="auto">
          <a:xfrm>
            <a:off x="107504" y="823124"/>
            <a:ext cx="8784976" cy="4626664"/>
          </a:xfrm>
          <a:prstGeom prst="rect">
            <a:avLst/>
          </a:prstGeom>
          <a:noFill/>
          <a:ln w="12699">
            <a:noFill/>
            <a:miter lim="800000"/>
            <a:headEnd/>
            <a:tailEnd/>
          </a:ln>
          <a:effectLst/>
        </p:spPr>
      </p:pic>
      <p:sp>
        <p:nvSpPr>
          <p:cNvPr id="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废料管理</a:t>
            </a:r>
            <a:endParaRPr lang="en-US" altLang="zh-CN" sz="2400" dirty="0">
              <a:solidFill>
                <a:srgbClr val="C00000"/>
              </a:solidFill>
              <a:latin typeface="微软雅黑" pitchFamily="34" charset="-122"/>
              <a:ea typeface="微软雅黑" pitchFamily="34"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废料管理</a:t>
            </a:r>
            <a:endParaRPr lang="en-US" altLang="zh-CN" sz="2400" dirty="0">
              <a:solidFill>
                <a:srgbClr val="C00000"/>
              </a:solidFill>
              <a:latin typeface="微软雅黑" pitchFamily="34" charset="-122"/>
              <a:ea typeface="微软雅黑" pitchFamily="34" charset="-122"/>
            </a:endParaRPr>
          </a:p>
        </p:txBody>
      </p:sp>
      <p:sp>
        <p:nvSpPr>
          <p:cNvPr id="3"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什么是“三废”</a:t>
            </a:r>
          </a:p>
        </p:txBody>
      </p:sp>
      <p:grpSp>
        <p:nvGrpSpPr>
          <p:cNvPr id="4" name="组合 3"/>
          <p:cNvGrpSpPr/>
          <p:nvPr/>
        </p:nvGrpSpPr>
        <p:grpSpPr>
          <a:xfrm>
            <a:off x="1115616" y="1370391"/>
            <a:ext cx="3156934" cy="2326940"/>
            <a:chOff x="3969754" y="1043250"/>
            <a:chExt cx="4974162" cy="3625155"/>
          </a:xfrm>
        </p:grpSpPr>
        <p:sp>
          <p:nvSpPr>
            <p:cNvPr id="5" name="Oval 24"/>
            <p:cNvSpPr>
              <a:spLocks noChangeAspect="1"/>
            </p:cNvSpPr>
            <p:nvPr/>
          </p:nvSpPr>
          <p:spPr>
            <a:xfrm>
              <a:off x="5458087" y="2442902"/>
              <a:ext cx="1988476" cy="1988475"/>
            </a:xfrm>
            <a:prstGeom prst="ellipse">
              <a:avLst/>
            </a:prstGeom>
            <a:solidFill>
              <a:srgbClr val="189A80"/>
            </a:solidFill>
            <a:ln w="25400" cap="flat" cmpd="sng" algn="ctr">
              <a:noFill/>
              <a:prstDash val="solid"/>
            </a:ln>
            <a:effectLst/>
          </p:spPr>
          <p:txBody>
            <a:bodyPr rtlCol="0" anchor="ct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1" i="0" u="none" strike="noStrike" kern="0" cap="none" spc="0" normalizeH="0" baseline="0" noProof="0" dirty="0">
                  <a:ln>
                    <a:noFill/>
                  </a:ln>
                  <a:solidFill>
                    <a:srgbClr val="FFFFFF"/>
                  </a:solidFill>
                  <a:effectLst/>
                  <a:uLnTx/>
                  <a:uFillTx/>
                  <a:latin typeface="微软雅黑" pitchFamily="34" charset="-122"/>
                  <a:ea typeface="微软雅黑" pitchFamily="34" charset="-122"/>
                </a:rPr>
                <a:t>三废</a:t>
              </a:r>
              <a:endParaRPr kumimoji="0" lang="en-US" sz="2400" b="1"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p:txBody>
        </p:sp>
        <p:sp>
          <p:nvSpPr>
            <p:cNvPr id="6" name="Teardrop 25"/>
            <p:cNvSpPr>
              <a:spLocks noChangeAspect="1"/>
            </p:cNvSpPr>
            <p:nvPr/>
          </p:nvSpPr>
          <p:spPr>
            <a:xfrm rot="13976589">
              <a:off x="7285231" y="3138932"/>
              <a:ext cx="1529473" cy="1529473"/>
            </a:xfrm>
            <a:prstGeom prst="teardrop">
              <a:avLst/>
            </a:prstGeom>
            <a:solidFill>
              <a:srgbClr val="F09C2A"/>
            </a:solidFill>
            <a:ln w="25400" cap="flat" cmpd="sng" algn="ctr">
              <a:noFill/>
              <a:prstDash val="solid"/>
            </a:ln>
            <a:effectLst/>
          </p:spPr>
          <p:txBody>
            <a:bodyPr rtlCol="0" anchor="ct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dirty="0">
                <a:ln>
                  <a:noFill/>
                </a:ln>
                <a:solidFill>
                  <a:srgbClr val="FFFFFF"/>
                </a:solidFill>
                <a:effectLst/>
                <a:uLnTx/>
                <a:uFillTx/>
                <a:latin typeface="Arial" charset="0"/>
              </a:endParaRPr>
            </a:p>
          </p:txBody>
        </p:sp>
        <p:sp>
          <p:nvSpPr>
            <p:cNvPr id="7" name="Teardrop 28"/>
            <p:cNvSpPr>
              <a:spLocks noChangeAspect="1"/>
            </p:cNvSpPr>
            <p:nvPr/>
          </p:nvSpPr>
          <p:spPr>
            <a:xfrm rot="7461556" flipH="1">
              <a:off x="4159375" y="3131042"/>
              <a:ext cx="1529473" cy="1529473"/>
            </a:xfrm>
            <a:prstGeom prst="teardrop">
              <a:avLst/>
            </a:prstGeom>
            <a:solidFill>
              <a:srgbClr val="D24132"/>
            </a:solidFill>
            <a:ln w="25400" cap="flat" cmpd="sng" algn="ctr">
              <a:noFill/>
              <a:prstDash val="solid"/>
            </a:ln>
            <a:effectLst/>
          </p:spPr>
          <p:txBody>
            <a:bodyPr rtlCol="0" anchor="ct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dirty="0">
                <a:ln>
                  <a:noFill/>
                </a:ln>
                <a:solidFill>
                  <a:srgbClr val="FFFFFF"/>
                </a:solidFill>
                <a:effectLst/>
                <a:uLnTx/>
                <a:uFillTx/>
                <a:latin typeface="Arial" charset="0"/>
              </a:endParaRPr>
            </a:p>
          </p:txBody>
        </p:sp>
        <p:sp>
          <p:nvSpPr>
            <p:cNvPr id="8" name="Teardrop 79"/>
            <p:cNvSpPr>
              <a:spLocks noChangeAspect="1"/>
            </p:cNvSpPr>
            <p:nvPr/>
          </p:nvSpPr>
          <p:spPr>
            <a:xfrm rot="8068996">
              <a:off x="5687589" y="1043250"/>
              <a:ext cx="1529473" cy="1529473"/>
            </a:xfrm>
            <a:prstGeom prst="teardrop">
              <a:avLst/>
            </a:prstGeom>
            <a:solidFill>
              <a:srgbClr val="377790"/>
            </a:solidFill>
            <a:ln w="25400" cap="flat" cmpd="sng" algn="ctr">
              <a:noFill/>
              <a:prstDash val="solid"/>
            </a:ln>
            <a:effectLst/>
          </p:spPr>
          <p:txBody>
            <a:bodyPr rtlCol="0" anchor="ct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dirty="0">
                <a:ln>
                  <a:noFill/>
                </a:ln>
                <a:solidFill>
                  <a:srgbClr val="FFFFFF"/>
                </a:solidFill>
                <a:effectLst/>
                <a:uLnTx/>
                <a:uFillTx/>
                <a:latin typeface="Arial" charset="0"/>
              </a:endParaRPr>
            </a:p>
          </p:txBody>
        </p:sp>
        <p:grpSp>
          <p:nvGrpSpPr>
            <p:cNvPr id="9" name="Group 56"/>
            <p:cNvGrpSpPr/>
            <p:nvPr/>
          </p:nvGrpSpPr>
          <p:grpSpPr>
            <a:xfrm>
              <a:off x="5575757" y="1423231"/>
              <a:ext cx="1753136" cy="687900"/>
              <a:chOff x="664833" y="1611303"/>
              <a:chExt cx="1314852" cy="515921"/>
            </a:xfrm>
          </p:grpSpPr>
          <p:sp>
            <p:nvSpPr>
              <p:cNvPr id="16" name="TextBox 26"/>
              <p:cNvSpPr txBox="1"/>
              <p:nvPr/>
            </p:nvSpPr>
            <p:spPr>
              <a:xfrm>
                <a:off x="664833" y="1611303"/>
                <a:ext cx="1314852" cy="197787"/>
              </a:xfrm>
              <a:prstGeom prst="rect">
                <a:avLst/>
              </a:prstGeom>
              <a:noFill/>
            </p:spPr>
            <p:txBody>
              <a:bodyPr wrap="square" lIns="0" tIns="0" rIns="0" bIns="0"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algn="ctr" defTabSz="1218565">
                  <a:spcBef>
                    <a:spcPct val="20000"/>
                  </a:spcBef>
                  <a:defRPr/>
                </a:pPr>
                <a:endParaRPr lang="en-US" sz="1100" dirty="0">
                  <a:solidFill>
                    <a:srgbClr val="FFFFFF"/>
                  </a:solidFill>
                  <a:latin typeface="Arial" charset="0"/>
                </a:endParaRPr>
              </a:p>
            </p:txBody>
          </p:sp>
          <p:sp>
            <p:nvSpPr>
              <p:cNvPr id="17" name="Rectangle 27"/>
              <p:cNvSpPr/>
              <p:nvPr/>
            </p:nvSpPr>
            <p:spPr>
              <a:xfrm>
                <a:off x="1019168" y="1767611"/>
                <a:ext cx="606179" cy="359613"/>
              </a:xfrm>
              <a:prstGeom prst="rect">
                <a:avLst/>
              </a:prstGeom>
            </p:spPr>
            <p:txBody>
              <a:bodyPr wrap="none" lIns="0" tIns="0" rIns="0" bIns="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algn="ctr"/>
                <a:r>
                  <a:rPr lang="zh-CN" altLang="en-US" sz="2000" b="1" dirty="0">
                    <a:solidFill>
                      <a:srgbClr val="FFFFFF"/>
                    </a:solidFill>
                    <a:latin typeface="微软雅黑" pitchFamily="34" charset="-122"/>
                    <a:ea typeface="微软雅黑" pitchFamily="34" charset="-122"/>
                  </a:rPr>
                  <a:t>废气</a:t>
                </a:r>
                <a:endParaRPr lang="en-US" sz="2000" b="1" dirty="0">
                  <a:solidFill>
                    <a:srgbClr val="FFFFFF"/>
                  </a:solidFill>
                  <a:latin typeface="微软雅黑" pitchFamily="34" charset="-122"/>
                  <a:ea typeface="微软雅黑" pitchFamily="34" charset="-122"/>
                </a:endParaRPr>
              </a:p>
            </p:txBody>
          </p:sp>
        </p:grpSp>
        <p:grpSp>
          <p:nvGrpSpPr>
            <p:cNvPr id="10" name="Group 56"/>
            <p:cNvGrpSpPr/>
            <p:nvPr/>
          </p:nvGrpSpPr>
          <p:grpSpPr>
            <a:xfrm>
              <a:off x="7190779" y="3414988"/>
              <a:ext cx="1753137" cy="863078"/>
              <a:chOff x="664833" y="1577103"/>
              <a:chExt cx="1314852" cy="647302"/>
            </a:xfrm>
          </p:grpSpPr>
          <p:sp>
            <p:nvSpPr>
              <p:cNvPr id="14" name="TextBox 29"/>
              <p:cNvSpPr txBox="1"/>
              <p:nvPr/>
            </p:nvSpPr>
            <p:spPr>
              <a:xfrm>
                <a:off x="664833" y="1611304"/>
                <a:ext cx="1314852" cy="197786"/>
              </a:xfrm>
              <a:prstGeom prst="rect">
                <a:avLst/>
              </a:prstGeom>
              <a:noFill/>
            </p:spPr>
            <p:txBody>
              <a:bodyPr wrap="square" lIns="0" tIns="0" rIns="0" bIns="0"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algn="ctr" defTabSz="1218565">
                  <a:spcBef>
                    <a:spcPct val="20000"/>
                  </a:spcBef>
                  <a:defRPr/>
                </a:pPr>
                <a:endParaRPr lang="en-US" sz="1100" dirty="0">
                  <a:solidFill>
                    <a:srgbClr val="FFFFFF"/>
                  </a:solidFill>
                  <a:latin typeface="Arial" charset="0"/>
                </a:endParaRPr>
              </a:p>
            </p:txBody>
          </p:sp>
          <p:sp>
            <p:nvSpPr>
              <p:cNvPr id="15" name="Rectangle 30"/>
              <p:cNvSpPr/>
              <p:nvPr/>
            </p:nvSpPr>
            <p:spPr>
              <a:xfrm>
                <a:off x="913094" y="1577103"/>
                <a:ext cx="818339" cy="647302"/>
              </a:xfrm>
              <a:prstGeom prst="rect">
                <a:avLst/>
              </a:prstGeom>
            </p:spPr>
            <p:txBody>
              <a:bodyPr wrap="none" lIns="0" tIns="0" rIns="0" bIns="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algn="ctr"/>
                <a:r>
                  <a:rPr lang="zh-CN" altLang="en-US" sz="1800" b="1" dirty="0">
                    <a:solidFill>
                      <a:srgbClr val="FFFFFF"/>
                    </a:solidFill>
                    <a:latin typeface="微软雅黑" pitchFamily="34" charset="-122"/>
                    <a:ea typeface="微软雅黑" pitchFamily="34" charset="-122"/>
                  </a:rPr>
                  <a:t>固体</a:t>
                </a:r>
                <a:endParaRPr lang="en-US" altLang="zh-CN" sz="1800" b="1" dirty="0">
                  <a:solidFill>
                    <a:srgbClr val="FFFFFF"/>
                  </a:solidFill>
                  <a:latin typeface="微软雅黑" pitchFamily="34" charset="-122"/>
                  <a:ea typeface="微软雅黑" pitchFamily="34" charset="-122"/>
                </a:endParaRPr>
              </a:p>
              <a:p>
                <a:pPr algn="ctr"/>
                <a:r>
                  <a:rPr lang="zh-CN" altLang="en-US" sz="1800" b="1" dirty="0">
                    <a:solidFill>
                      <a:srgbClr val="FFFFFF"/>
                    </a:solidFill>
                    <a:latin typeface="微软雅黑" pitchFamily="34" charset="-122"/>
                    <a:ea typeface="微软雅黑" pitchFamily="34" charset="-122"/>
                  </a:rPr>
                  <a:t>废弃物</a:t>
                </a:r>
                <a:endParaRPr lang="en-US" sz="1800" b="1" dirty="0">
                  <a:solidFill>
                    <a:srgbClr val="FFFFFF"/>
                  </a:solidFill>
                  <a:latin typeface="微软雅黑" pitchFamily="34" charset="-122"/>
                  <a:ea typeface="微软雅黑" pitchFamily="34" charset="-122"/>
                </a:endParaRPr>
              </a:p>
            </p:txBody>
          </p:sp>
        </p:grpSp>
        <p:grpSp>
          <p:nvGrpSpPr>
            <p:cNvPr id="11" name="Group 56"/>
            <p:cNvGrpSpPr/>
            <p:nvPr/>
          </p:nvGrpSpPr>
          <p:grpSpPr>
            <a:xfrm>
              <a:off x="3969754" y="3357896"/>
              <a:ext cx="1753136" cy="826443"/>
              <a:chOff x="664833" y="1561373"/>
              <a:chExt cx="1314852" cy="619826"/>
            </a:xfrm>
          </p:grpSpPr>
          <p:sp>
            <p:nvSpPr>
              <p:cNvPr id="12" name="TextBox 54"/>
              <p:cNvSpPr txBox="1"/>
              <p:nvPr/>
            </p:nvSpPr>
            <p:spPr>
              <a:xfrm>
                <a:off x="664833" y="1561373"/>
                <a:ext cx="1314852" cy="197787"/>
              </a:xfrm>
              <a:prstGeom prst="rect">
                <a:avLst/>
              </a:prstGeom>
              <a:noFill/>
            </p:spPr>
            <p:txBody>
              <a:bodyPr wrap="square" lIns="0" tIns="0" rIns="0" bIns="0"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algn="ctr" defTabSz="1218565">
                  <a:spcBef>
                    <a:spcPct val="20000"/>
                  </a:spcBef>
                  <a:defRPr/>
                </a:pPr>
                <a:endParaRPr lang="en-US" sz="1100" dirty="0">
                  <a:solidFill>
                    <a:srgbClr val="FFFFFF"/>
                  </a:solidFill>
                  <a:latin typeface="Arial" charset="0"/>
                </a:endParaRPr>
              </a:p>
            </p:txBody>
          </p:sp>
          <p:sp>
            <p:nvSpPr>
              <p:cNvPr id="13" name="Rectangle 55"/>
              <p:cNvSpPr/>
              <p:nvPr/>
            </p:nvSpPr>
            <p:spPr>
              <a:xfrm>
                <a:off x="1077511" y="1821588"/>
                <a:ext cx="606178" cy="359611"/>
              </a:xfrm>
              <a:prstGeom prst="rect">
                <a:avLst/>
              </a:prstGeom>
            </p:spPr>
            <p:txBody>
              <a:bodyPr wrap="none" lIns="0" tIns="0" rIns="0" bIns="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935" algn="l" defTabSz="685800" rtl="0" eaLnBrk="1" latinLnBrk="0" hangingPunct="1">
                  <a:defRPr sz="1400" kern="1200">
                    <a:solidFill>
                      <a:schemeClr val="tx1"/>
                    </a:solidFill>
                    <a:latin typeface="+mn-lt"/>
                    <a:ea typeface="+mn-ea"/>
                    <a:cs typeface="+mn-cs"/>
                  </a:defRPr>
                </a:lvl8pPr>
                <a:lvl9pPr marL="2743835" algn="l" defTabSz="685800" rtl="0" eaLnBrk="1" latinLnBrk="0" hangingPunct="1">
                  <a:defRPr sz="1400" kern="1200">
                    <a:solidFill>
                      <a:schemeClr val="tx1"/>
                    </a:solidFill>
                    <a:latin typeface="+mn-lt"/>
                    <a:ea typeface="+mn-ea"/>
                    <a:cs typeface="+mn-cs"/>
                  </a:defRPr>
                </a:lvl9pPr>
              </a:lstStyle>
              <a:p>
                <a:pPr algn="ctr"/>
                <a:r>
                  <a:rPr lang="zh-CN" altLang="en-US" sz="2000" b="1" dirty="0">
                    <a:solidFill>
                      <a:srgbClr val="FFFFFF"/>
                    </a:solidFill>
                    <a:latin typeface="微软雅黑" pitchFamily="34" charset="-122"/>
                    <a:ea typeface="微软雅黑" pitchFamily="34" charset="-122"/>
                  </a:rPr>
                  <a:t>废水</a:t>
                </a:r>
                <a:endParaRPr lang="en-US" altLang="zh-CN" sz="2000" b="1" dirty="0">
                  <a:solidFill>
                    <a:srgbClr val="FFFFFF"/>
                  </a:solidFill>
                  <a:latin typeface="微软雅黑" pitchFamily="34" charset="-122"/>
                  <a:ea typeface="微软雅黑" pitchFamily="34" charset="-122"/>
                </a:endParaRPr>
              </a:p>
            </p:txBody>
          </p:sp>
        </p:grpSp>
      </p:grpSp>
      <p:grpSp>
        <p:nvGrpSpPr>
          <p:cNvPr id="27" name="组合 26"/>
          <p:cNvGrpSpPr/>
          <p:nvPr/>
        </p:nvGrpSpPr>
        <p:grpSpPr>
          <a:xfrm>
            <a:off x="663478" y="3873249"/>
            <a:ext cx="7868962" cy="677336"/>
            <a:chOff x="656466" y="3883689"/>
            <a:chExt cx="7868962" cy="677336"/>
          </a:xfrm>
        </p:grpSpPr>
        <p:sp>
          <p:nvSpPr>
            <p:cNvPr id="28" name="Rectangle 1"/>
            <p:cNvSpPr>
              <a:spLocks noChangeArrowheads="1"/>
            </p:cNvSpPr>
            <p:nvPr/>
          </p:nvSpPr>
          <p:spPr bwMode="auto">
            <a:xfrm>
              <a:off x="656466" y="3976250"/>
              <a:ext cx="77885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355600" indent="101600" algn="l" rtl="0" fontAlgn="base">
                <a:spcBef>
                  <a:spcPct val="0"/>
                </a:spcBef>
                <a:spcAft>
                  <a:spcPct val="0"/>
                </a:spcAft>
                <a:defRPr kern="1200">
                  <a:solidFill>
                    <a:schemeClr val="tx1"/>
                  </a:solidFill>
                  <a:latin typeface="Arial" charset="0"/>
                  <a:ea typeface="宋体" charset="-122"/>
                  <a:cs typeface="+mn-cs"/>
                </a:defRPr>
              </a:lvl2pPr>
              <a:lvl3pPr marL="713105" indent="201930" algn="l" rtl="0" fontAlgn="base">
                <a:spcBef>
                  <a:spcPct val="0"/>
                </a:spcBef>
                <a:spcAft>
                  <a:spcPct val="0"/>
                </a:spcAft>
                <a:defRPr kern="1200">
                  <a:solidFill>
                    <a:schemeClr val="tx1"/>
                  </a:solidFill>
                  <a:latin typeface="Arial" charset="0"/>
                  <a:ea typeface="宋体" charset="-122"/>
                  <a:cs typeface="+mn-cs"/>
                </a:defRPr>
              </a:lvl3pPr>
              <a:lvl4pPr marL="1068705" indent="303530" algn="l" rtl="0" fontAlgn="base">
                <a:spcBef>
                  <a:spcPct val="0"/>
                </a:spcBef>
                <a:spcAft>
                  <a:spcPct val="0"/>
                </a:spcAft>
                <a:defRPr kern="1200">
                  <a:solidFill>
                    <a:schemeClr val="tx1"/>
                  </a:solidFill>
                  <a:latin typeface="Arial" charset="0"/>
                  <a:ea typeface="宋体" charset="-122"/>
                  <a:cs typeface="+mn-cs"/>
                </a:defRPr>
              </a:lvl4pPr>
              <a:lvl5pPr marL="1425575" indent="403225"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algn="ctr"/>
              <a:r>
                <a:rPr lang="zh-CN" altLang="en-US" sz="1600" b="1" dirty="0">
                  <a:solidFill>
                    <a:srgbClr val="686868"/>
                  </a:solidFill>
                  <a:latin typeface="微软雅黑" pitchFamily="34" charset="-122"/>
                  <a:ea typeface="微软雅黑" pitchFamily="34" charset="-122"/>
                </a:rPr>
                <a:t>对“三废”区别不同情况，</a:t>
              </a:r>
              <a:endParaRPr lang="en-US" altLang="zh-CN" sz="1600" b="1" dirty="0">
                <a:solidFill>
                  <a:srgbClr val="686868"/>
                </a:solidFill>
                <a:latin typeface="微软雅黑" pitchFamily="34" charset="-122"/>
                <a:ea typeface="微软雅黑" pitchFamily="34" charset="-122"/>
              </a:endParaRPr>
            </a:p>
            <a:p>
              <a:pPr algn="ctr"/>
              <a:r>
                <a:rPr lang="zh-CN" altLang="en-US" sz="1600" b="1" dirty="0">
                  <a:solidFill>
                    <a:srgbClr val="686868"/>
                  </a:solidFill>
                  <a:latin typeface="微软雅黑" pitchFamily="34" charset="-122"/>
                  <a:ea typeface="微软雅黑" pitchFamily="34" charset="-122"/>
                </a:rPr>
                <a:t>采取多级净化、去污、压缩减容、焚烧、固化等措施处理、处置。</a:t>
              </a:r>
            </a:p>
          </p:txBody>
        </p:sp>
        <p:cxnSp>
          <p:nvCxnSpPr>
            <p:cNvPr id="29" name="Straight Line buttom"/>
            <p:cNvCxnSpPr/>
            <p:nvPr/>
          </p:nvCxnSpPr>
          <p:spPr>
            <a:xfrm>
              <a:off x="753028" y="3883689"/>
              <a:ext cx="7772400" cy="0"/>
            </a:xfrm>
            <a:prstGeom prst="line">
              <a:avLst/>
            </a:prstGeom>
            <a:noFill/>
            <a:ln w="19050" cap="flat" cmpd="sng" algn="ctr">
              <a:solidFill>
                <a:srgbClr val="D24132"/>
              </a:solidFill>
              <a:prstDash val="sysDot"/>
              <a:headEnd type="none"/>
              <a:tailEnd type="none"/>
            </a:ln>
            <a:effectLst/>
          </p:spPr>
        </p:cxnSp>
      </p:grpSp>
      <p:cxnSp>
        <p:nvCxnSpPr>
          <p:cNvPr id="31" name="直接连接符 30"/>
          <p:cNvCxnSpPr/>
          <p:nvPr/>
        </p:nvCxnSpPr>
        <p:spPr>
          <a:xfrm flipH="1">
            <a:off x="4571626" y="1194473"/>
            <a:ext cx="374" cy="2350712"/>
          </a:xfrm>
          <a:prstGeom prst="line">
            <a:avLst/>
          </a:prstGeom>
          <a:noFill/>
          <a:ln w="19050" cap="flat" cmpd="sng" algn="ctr">
            <a:solidFill>
              <a:srgbClr val="D24132"/>
            </a:solidFill>
            <a:prstDash val="sysDot"/>
            <a:headEnd type="none"/>
            <a:tailEnd type="none"/>
          </a:ln>
          <a:effectLst/>
        </p:spPr>
      </p:cxnSp>
      <p:pic>
        <p:nvPicPr>
          <p:cNvPr id="32" name="图片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8569" y="1210390"/>
            <a:ext cx="2789518" cy="264694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4294967295"/>
          </p:nvPr>
        </p:nvSpPr>
        <p:spPr>
          <a:xfrm>
            <a:off x="794635" y="1181495"/>
            <a:ext cx="6629400" cy="381000"/>
          </a:xfrm>
        </p:spPr>
        <p:txBody>
          <a:bodyPr lIns="0">
            <a:normAutofit lnSpcReduction="10000"/>
          </a:bodyPr>
          <a:lstStyle/>
          <a:p>
            <a:pPr marL="0" indent="0">
              <a:buNone/>
            </a:pPr>
            <a:r>
              <a:rPr lang="zh-CN" altLang="en-US" sz="2000" b="1" dirty="0">
                <a:solidFill>
                  <a:srgbClr val="D24132"/>
                </a:solidFill>
                <a:latin typeface="微软雅黑" pitchFamily="34" charset="-122"/>
                <a:ea typeface="微软雅黑" pitchFamily="34" charset="-122"/>
              </a:rPr>
              <a:t>工业废水 </a:t>
            </a:r>
            <a:r>
              <a:rPr lang="en-US" altLang="zh-CN" sz="2000" b="1" dirty="0">
                <a:solidFill>
                  <a:srgbClr val="D24132"/>
                </a:solidFill>
                <a:latin typeface="微软雅黑" pitchFamily="34" charset="-122"/>
                <a:ea typeface="微软雅黑" pitchFamily="34" charset="-122"/>
              </a:rPr>
              <a:t>—— </a:t>
            </a:r>
            <a:r>
              <a:rPr lang="zh-CN" altLang="en-US" sz="2000" b="1" dirty="0">
                <a:solidFill>
                  <a:srgbClr val="D24132"/>
                </a:solidFill>
                <a:latin typeface="微软雅黑" pitchFamily="34" charset="-122"/>
                <a:ea typeface="微软雅黑" pitchFamily="34" charset="-122"/>
              </a:rPr>
              <a:t>有毒有害物质进入水体</a:t>
            </a:r>
          </a:p>
        </p:txBody>
      </p:sp>
      <p:sp>
        <p:nvSpPr>
          <p:cNvPr id="37894" name="Rectangle 6"/>
          <p:cNvSpPr>
            <a:spLocks noChangeArrowheads="1"/>
          </p:cNvSpPr>
          <p:nvPr/>
        </p:nvSpPr>
        <p:spPr bwMode="auto">
          <a:xfrm>
            <a:off x="791022" y="3125794"/>
            <a:ext cx="5181600" cy="381000"/>
          </a:xfrm>
          <a:prstGeom prst="rect">
            <a:avLst/>
          </a:prstGeom>
          <a:noFill/>
          <a:ln w="9525">
            <a:noFill/>
            <a:miter lim="800000"/>
          </a:ln>
          <a:effectLst/>
        </p:spPr>
        <p:txBody>
          <a:bodyPr lIns="0"/>
          <a:lstStyle/>
          <a:p>
            <a:pPr>
              <a:lnSpc>
                <a:spcPct val="90000"/>
              </a:lnSpc>
              <a:spcBef>
                <a:spcPts val="750"/>
              </a:spcBef>
              <a:buClr>
                <a:schemeClr val="hlink"/>
              </a:buClr>
              <a:buSzPct val="100000"/>
            </a:pPr>
            <a:r>
              <a:rPr lang="zh-CN" altLang="en-US" sz="2000" b="1" dirty="0">
                <a:solidFill>
                  <a:srgbClr val="D24132"/>
                </a:solidFill>
                <a:latin typeface="微软雅黑" pitchFamily="34" charset="-122"/>
                <a:ea typeface="微软雅黑" pitchFamily="34" charset="-122"/>
              </a:rPr>
              <a:t>生活污水</a:t>
            </a:r>
            <a:r>
              <a:rPr lang="en-US" altLang="zh-CN" sz="2000" b="1" dirty="0">
                <a:solidFill>
                  <a:srgbClr val="D24132"/>
                </a:solidFill>
                <a:latin typeface="微软雅黑" pitchFamily="34" charset="-122"/>
                <a:ea typeface="微软雅黑" pitchFamily="34" charset="-122"/>
              </a:rPr>
              <a:t>—— </a:t>
            </a:r>
            <a:r>
              <a:rPr lang="zh-CN" altLang="en-US" sz="2000" b="1" dirty="0">
                <a:solidFill>
                  <a:srgbClr val="D24132"/>
                </a:solidFill>
                <a:latin typeface="微软雅黑" pitchFamily="34" charset="-122"/>
                <a:ea typeface="微软雅黑" pitchFamily="34" charset="-122"/>
              </a:rPr>
              <a:t>水体富营养化</a:t>
            </a:r>
          </a:p>
        </p:txBody>
      </p:sp>
      <p:pic>
        <p:nvPicPr>
          <p:cNvPr id="37896" name="Picture 8" descr="绿藻"/>
          <p:cNvPicPr>
            <a:picLocks noChangeAspect="1" noChangeArrowheads="1"/>
          </p:cNvPicPr>
          <p:nvPr/>
        </p:nvPicPr>
        <p:blipFill>
          <a:blip r:embed="rId3" cstate="screen"/>
          <a:srcRect/>
          <a:stretch>
            <a:fillRect/>
          </a:stretch>
        </p:blipFill>
        <p:spPr bwMode="auto">
          <a:xfrm>
            <a:off x="6559448" y="3540404"/>
            <a:ext cx="2350257" cy="1512000"/>
          </a:xfrm>
          <a:prstGeom prst="rect">
            <a:avLst/>
          </a:prstGeom>
          <a:noFill/>
          <a:ln w="9525">
            <a:noFill/>
            <a:miter lim="800000"/>
            <a:headEnd/>
            <a:tailEnd/>
          </a:ln>
        </p:spPr>
      </p:pic>
      <p:sp>
        <p:nvSpPr>
          <p:cNvPr id="37899" name="AutoShape 11"/>
          <p:cNvSpPr>
            <a:spLocks noChangeArrowheads="1"/>
          </p:cNvSpPr>
          <p:nvPr/>
        </p:nvSpPr>
        <p:spPr bwMode="auto">
          <a:xfrm>
            <a:off x="3242320" y="2233290"/>
            <a:ext cx="609600" cy="254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24132"/>
          </a:solidFill>
          <a:ln w="12700">
            <a:solidFill>
              <a:schemeClr val="bg1"/>
            </a:solidFill>
            <a:miter lim="800000"/>
          </a:ln>
          <a:effectLst/>
        </p:spPr>
        <p:txBody>
          <a:bodyPr wrap="none" anchor="ctr"/>
          <a:lstStyle/>
          <a:p>
            <a:endParaRPr lang="zh-CN" altLang="en-US"/>
          </a:p>
        </p:txBody>
      </p:sp>
      <p:sp>
        <p:nvSpPr>
          <p:cNvPr id="37900" name="AutoShape 12"/>
          <p:cNvSpPr>
            <a:spLocks noChangeArrowheads="1"/>
          </p:cNvSpPr>
          <p:nvPr/>
        </p:nvSpPr>
        <p:spPr bwMode="auto">
          <a:xfrm>
            <a:off x="3242320" y="4187676"/>
            <a:ext cx="609600" cy="2540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D24132"/>
          </a:solidFill>
          <a:ln w="12700">
            <a:solidFill>
              <a:schemeClr val="bg1"/>
            </a:solidFill>
            <a:miter lim="800000"/>
          </a:ln>
          <a:effectLst/>
        </p:spPr>
        <p:txBody>
          <a:bodyPr wrap="none" anchor="ctr"/>
          <a:lstStyle/>
          <a:p>
            <a:endParaRPr lang="zh-CN" altLang="en-US"/>
          </a:p>
        </p:txBody>
      </p:sp>
      <p:sp>
        <p:nvSpPr>
          <p:cNvPr id="1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废料管理</a:t>
            </a:r>
            <a:endParaRPr lang="en-US" altLang="zh-CN" sz="2400" dirty="0">
              <a:solidFill>
                <a:srgbClr val="C00000"/>
              </a:solidFill>
              <a:latin typeface="微软雅黑" pitchFamily="34" charset="-122"/>
              <a:ea typeface="微软雅黑" pitchFamily="34" charset="-122"/>
            </a:endParaRPr>
          </a:p>
        </p:txBody>
      </p:sp>
      <p:sp>
        <p:nvSpPr>
          <p:cNvPr id="1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水污染</a:t>
            </a:r>
          </a:p>
        </p:txBody>
      </p:sp>
      <p:pic>
        <p:nvPicPr>
          <p:cNvPr id="3" name="图片 2"/>
          <p:cNvPicPr>
            <a:picLocks noChangeAspect="1"/>
          </p:cNvPicPr>
          <p:nvPr/>
        </p:nvPicPr>
        <p:blipFill rotWithShape="1">
          <a:blip r:embed="rId4" cstate="screen"/>
          <a:srcRect/>
          <a:stretch>
            <a:fillRect/>
          </a:stretch>
        </p:blipFill>
        <p:spPr>
          <a:xfrm>
            <a:off x="3912410" y="3512319"/>
            <a:ext cx="2348807" cy="1568171"/>
          </a:xfrm>
          <a:prstGeom prst="rect">
            <a:avLst/>
          </a:prstGeom>
        </p:spPr>
      </p:pic>
      <p:pic>
        <p:nvPicPr>
          <p:cNvPr id="4" name="图片 3"/>
          <p:cNvPicPr>
            <a:picLocks noChangeAspect="1"/>
          </p:cNvPicPr>
          <p:nvPr/>
        </p:nvPicPr>
        <p:blipFill rotWithShape="1">
          <a:blip r:embed="rId5" cstate="screen"/>
          <a:srcRect/>
          <a:stretch>
            <a:fillRect/>
          </a:stretch>
        </p:blipFill>
        <p:spPr>
          <a:xfrm>
            <a:off x="791022" y="3518491"/>
            <a:ext cx="2451298" cy="1555827"/>
          </a:xfrm>
          <a:prstGeom prst="rect">
            <a:avLst/>
          </a:prstGeom>
        </p:spPr>
      </p:pic>
      <p:pic>
        <p:nvPicPr>
          <p:cNvPr id="2" name="图片 1"/>
          <p:cNvPicPr>
            <a:picLocks noChangeAspect="1"/>
          </p:cNvPicPr>
          <p:nvPr/>
        </p:nvPicPr>
        <p:blipFill>
          <a:blip r:embed="rId6" cstate="screen"/>
          <a:stretch>
            <a:fillRect/>
          </a:stretch>
        </p:blipFill>
        <p:spPr>
          <a:xfrm>
            <a:off x="791022" y="1571733"/>
            <a:ext cx="2332800" cy="1555200"/>
          </a:xfrm>
          <a:prstGeom prst="rect">
            <a:avLst/>
          </a:prstGeom>
        </p:spPr>
      </p:pic>
      <p:pic>
        <p:nvPicPr>
          <p:cNvPr id="5" name="图片 4"/>
          <p:cNvPicPr>
            <a:picLocks noChangeAspect="1"/>
          </p:cNvPicPr>
          <p:nvPr/>
        </p:nvPicPr>
        <p:blipFill rotWithShape="1">
          <a:blip r:embed="rId7" cstate="screen"/>
          <a:srcRect/>
          <a:stretch>
            <a:fillRect/>
          </a:stretch>
        </p:blipFill>
        <p:spPr>
          <a:xfrm>
            <a:off x="3912410" y="1576173"/>
            <a:ext cx="2348807" cy="1584177"/>
          </a:xfrm>
          <a:prstGeom prst="rect">
            <a:avLst/>
          </a:prstGeom>
        </p:spPr>
      </p:pic>
      <p:pic>
        <p:nvPicPr>
          <p:cNvPr id="6" name="图片 5"/>
          <p:cNvPicPr>
            <a:picLocks noChangeAspect="1"/>
          </p:cNvPicPr>
          <p:nvPr/>
        </p:nvPicPr>
        <p:blipFill>
          <a:blip r:embed="rId8" cstate="screen"/>
          <a:stretch>
            <a:fillRect/>
          </a:stretch>
        </p:blipFill>
        <p:spPr>
          <a:xfrm>
            <a:off x="6564868" y="1561356"/>
            <a:ext cx="2346658" cy="1564438"/>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废料管理</a:t>
            </a:r>
            <a:endParaRPr lang="en-US" altLang="zh-CN" sz="2400" dirty="0">
              <a:solidFill>
                <a:srgbClr val="C00000"/>
              </a:solidFill>
              <a:latin typeface="微软雅黑" pitchFamily="34" charset="-122"/>
              <a:ea typeface="微软雅黑" pitchFamily="34" charset="-122"/>
            </a:endParaRPr>
          </a:p>
        </p:txBody>
      </p:sp>
      <p:sp>
        <p:nvSpPr>
          <p:cNvPr id="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水污染管理要点</a:t>
            </a:r>
          </a:p>
        </p:txBody>
      </p:sp>
      <p:graphicFrame>
        <p:nvGraphicFramePr>
          <p:cNvPr id="2" name="图示 1"/>
          <p:cNvGraphicFramePr/>
          <p:nvPr/>
        </p:nvGraphicFramePr>
        <p:xfrm>
          <a:off x="899592" y="1345332"/>
          <a:ext cx="4992216"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86190" y="1224145"/>
            <a:ext cx="3257810" cy="325781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8"/>
          <p:cNvSpPr>
            <a:spLocks noChangeArrowheads="1"/>
          </p:cNvSpPr>
          <p:nvPr/>
        </p:nvSpPr>
        <p:spPr bwMode="auto">
          <a:xfrm>
            <a:off x="739830" y="1345332"/>
            <a:ext cx="6324600" cy="1270745"/>
          </a:xfrm>
          <a:prstGeom prst="rect">
            <a:avLst/>
          </a:prstGeom>
          <a:noFill/>
          <a:ln w="9525">
            <a:noFill/>
            <a:miter lim="800000"/>
          </a:ln>
          <a:effectLst/>
        </p:spPr>
        <p:txBody>
          <a:bodyPr/>
          <a:lstStyle/>
          <a:p>
            <a:pPr marL="342900" indent="-342900">
              <a:spcBef>
                <a:spcPct val="20000"/>
              </a:spcBef>
              <a:buClr>
                <a:srgbClr val="D24132"/>
              </a:buClr>
              <a:buSzPct val="100000"/>
              <a:buFont typeface="Wingdings" charset="2"/>
              <a:buChar char="p"/>
            </a:pPr>
            <a:r>
              <a:rPr lang="zh-CN" altLang="en-US" sz="2000" b="1" dirty="0">
                <a:solidFill>
                  <a:srgbClr val="D24132"/>
                </a:solidFill>
                <a:latin typeface="微软雅黑" pitchFamily="34" charset="-122"/>
                <a:ea typeface="微软雅黑" pitchFamily="34" charset="-122"/>
              </a:rPr>
              <a:t>主要污染物：</a:t>
            </a:r>
            <a:r>
              <a:rPr lang="en-US" altLang="zh-CN" sz="2000" b="1" dirty="0">
                <a:solidFill>
                  <a:srgbClr val="686868"/>
                </a:solidFill>
                <a:latin typeface="微软雅黑" pitchFamily="34" charset="-122"/>
                <a:ea typeface="微软雅黑" pitchFamily="34" charset="-122"/>
              </a:rPr>
              <a:t>SO</a:t>
            </a:r>
            <a:r>
              <a:rPr lang="en-US" altLang="zh-CN" sz="1200" b="1" dirty="0">
                <a:solidFill>
                  <a:srgbClr val="686868"/>
                </a:solidFill>
                <a:latin typeface="微软雅黑" pitchFamily="34" charset="-122"/>
                <a:ea typeface="微软雅黑" pitchFamily="34" charset="-122"/>
              </a:rPr>
              <a:t>2</a:t>
            </a:r>
            <a:r>
              <a:rPr lang="zh-CN" altLang="en-US" sz="2000" b="1" dirty="0">
                <a:solidFill>
                  <a:srgbClr val="686868"/>
                </a:solidFill>
                <a:latin typeface="微软雅黑" pitchFamily="34" charset="-122"/>
                <a:ea typeface="微软雅黑" pitchFamily="34" charset="-122"/>
              </a:rPr>
              <a:t>、</a:t>
            </a:r>
            <a:r>
              <a:rPr lang="en-US" altLang="zh-CN" sz="2000" b="1" dirty="0">
                <a:solidFill>
                  <a:srgbClr val="686868"/>
                </a:solidFill>
                <a:latin typeface="微软雅黑" pitchFamily="34" charset="-122"/>
                <a:ea typeface="微软雅黑" pitchFamily="34" charset="-122"/>
              </a:rPr>
              <a:t>NO</a:t>
            </a:r>
            <a:r>
              <a:rPr lang="en-US" altLang="zh-CN" sz="1200" b="1" dirty="0">
                <a:solidFill>
                  <a:srgbClr val="686868"/>
                </a:solidFill>
                <a:latin typeface="微软雅黑" pitchFamily="34" charset="-122"/>
                <a:ea typeface="微软雅黑" pitchFamily="34" charset="-122"/>
              </a:rPr>
              <a:t>X</a:t>
            </a:r>
            <a:r>
              <a:rPr lang="zh-CN" altLang="en-US" sz="2000" b="1" dirty="0">
                <a:solidFill>
                  <a:srgbClr val="686868"/>
                </a:solidFill>
                <a:latin typeface="微软雅黑" pitchFamily="34" charset="-122"/>
                <a:ea typeface="微软雅黑" pitchFamily="34" charset="-122"/>
              </a:rPr>
              <a:t>、烟尘、工业废气</a:t>
            </a:r>
          </a:p>
          <a:p>
            <a:pPr marL="342900" indent="-342900">
              <a:spcBef>
                <a:spcPct val="20000"/>
              </a:spcBef>
              <a:buClr>
                <a:srgbClr val="D24132"/>
              </a:buClr>
              <a:buSzPct val="100000"/>
              <a:buFont typeface="Wingdings" charset="2"/>
              <a:buChar char="p"/>
            </a:pPr>
            <a:r>
              <a:rPr lang="zh-CN" altLang="en-US" sz="2000" b="1" dirty="0">
                <a:solidFill>
                  <a:srgbClr val="D24132"/>
                </a:solidFill>
                <a:latin typeface="微软雅黑" pitchFamily="34" charset="-122"/>
                <a:ea typeface="微软雅黑" pitchFamily="34" charset="-122"/>
              </a:rPr>
              <a:t>主要来源：</a:t>
            </a:r>
            <a:r>
              <a:rPr lang="zh-CN" altLang="en-US" sz="2000" b="1" dirty="0">
                <a:solidFill>
                  <a:srgbClr val="686868"/>
                </a:solidFill>
                <a:latin typeface="微软雅黑" pitchFamily="34" charset="-122"/>
                <a:ea typeface="微软雅黑" pitchFamily="34" charset="-122"/>
              </a:rPr>
              <a:t>汽车、燃烧废气、工业生产</a:t>
            </a:r>
          </a:p>
          <a:p>
            <a:pPr marL="342900" indent="-342900">
              <a:spcBef>
                <a:spcPct val="20000"/>
              </a:spcBef>
              <a:buClr>
                <a:srgbClr val="D24132"/>
              </a:buClr>
              <a:buSzPct val="100000"/>
              <a:buFont typeface="Wingdings" charset="2"/>
              <a:buChar char="p"/>
            </a:pPr>
            <a:r>
              <a:rPr lang="zh-CN" altLang="en-US" sz="2000" b="1" dirty="0">
                <a:solidFill>
                  <a:srgbClr val="D24132"/>
                </a:solidFill>
                <a:latin typeface="微软雅黑" pitchFamily="34" charset="-122"/>
                <a:ea typeface="微软雅黑" pitchFamily="34" charset="-122"/>
              </a:rPr>
              <a:t>主要危害：</a:t>
            </a:r>
            <a:r>
              <a:rPr lang="zh-CN" altLang="en-US" sz="2000" b="1" dirty="0">
                <a:solidFill>
                  <a:srgbClr val="686868"/>
                </a:solidFill>
                <a:latin typeface="微软雅黑" pitchFamily="34" charset="-122"/>
                <a:ea typeface="微软雅黑" pitchFamily="34" charset="-122"/>
              </a:rPr>
              <a:t>光化学烟雾，呼吸系统疾病</a:t>
            </a:r>
            <a:endParaRPr lang="zh-CN" altLang="en-US" sz="2800" b="1" dirty="0">
              <a:solidFill>
                <a:srgbClr val="686868"/>
              </a:solidFill>
              <a:latin typeface="微软雅黑" pitchFamily="34" charset="-122"/>
              <a:ea typeface="微软雅黑" pitchFamily="34" charset="-122"/>
            </a:endParaRPr>
          </a:p>
        </p:txBody>
      </p:sp>
      <p:sp>
        <p:nvSpPr>
          <p:cNvPr id="8"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废料管理</a:t>
            </a:r>
            <a:endParaRPr lang="en-US" altLang="zh-CN" sz="2400" dirty="0">
              <a:solidFill>
                <a:srgbClr val="C00000"/>
              </a:solidFill>
              <a:latin typeface="微软雅黑" pitchFamily="34" charset="-122"/>
              <a:ea typeface="微软雅黑" pitchFamily="34" charset="-122"/>
            </a:endParaRPr>
          </a:p>
        </p:txBody>
      </p:sp>
      <p:sp>
        <p:nvSpPr>
          <p:cNvPr id="9"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大气污染</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59" y="2497460"/>
            <a:ext cx="4142957" cy="2919490"/>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11653"/>
          <a:stretch>
            <a:fillRect/>
          </a:stretch>
        </p:blipFill>
        <p:spPr>
          <a:xfrm>
            <a:off x="739157" y="2510026"/>
            <a:ext cx="3312368" cy="2019207"/>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废料管理</a:t>
            </a:r>
            <a:endParaRPr lang="en-US" altLang="zh-CN" sz="2400" dirty="0">
              <a:solidFill>
                <a:srgbClr val="C00000"/>
              </a:solidFill>
              <a:latin typeface="微软雅黑" pitchFamily="34" charset="-122"/>
              <a:ea typeface="微软雅黑" pitchFamily="34" charset="-122"/>
            </a:endParaRPr>
          </a:p>
        </p:txBody>
      </p:sp>
      <p:sp>
        <p:nvSpPr>
          <p:cNvPr id="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大气污染管理要点</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1489348"/>
            <a:ext cx="2552700" cy="3381375"/>
          </a:xfrm>
          <a:prstGeom prst="rect">
            <a:avLst/>
          </a:prstGeom>
        </p:spPr>
      </p:pic>
      <p:graphicFrame>
        <p:nvGraphicFramePr>
          <p:cNvPr id="7" name="图示 6"/>
          <p:cNvGraphicFramePr/>
          <p:nvPr/>
        </p:nvGraphicFramePr>
        <p:xfrm>
          <a:off x="899592" y="1345332"/>
          <a:ext cx="5256584" cy="32403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基础知识</a:t>
            </a:r>
            <a:endParaRPr lang="en-US" altLang="zh-CN" sz="2400" dirty="0">
              <a:solidFill>
                <a:srgbClr val="C00000"/>
              </a:solidFill>
              <a:latin typeface="微软雅黑" pitchFamily="34" charset="-122"/>
              <a:ea typeface="微软雅黑" pitchFamily="34" charset="-122"/>
            </a:endParaRPr>
          </a:p>
        </p:txBody>
      </p:sp>
      <p:sp>
        <p:nvSpPr>
          <p:cNvPr id="1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术语</a:t>
            </a:r>
          </a:p>
        </p:txBody>
      </p:sp>
      <p:graphicFrame>
        <p:nvGraphicFramePr>
          <p:cNvPr id="4" name="图示 3"/>
          <p:cNvGraphicFramePr/>
          <p:nvPr/>
        </p:nvGraphicFramePr>
        <p:xfrm>
          <a:off x="514050" y="1194473"/>
          <a:ext cx="8189683" cy="3679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4618" y="804309"/>
            <a:ext cx="3669797" cy="2508065"/>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39941" name="Rectangle 6"/>
          <p:cNvSpPr>
            <a:spLocks noChangeArrowheads="1"/>
          </p:cNvSpPr>
          <p:nvPr/>
        </p:nvSpPr>
        <p:spPr bwMode="auto">
          <a:xfrm>
            <a:off x="738734" y="1235608"/>
            <a:ext cx="3494087" cy="2952328"/>
          </a:xfrm>
          <a:prstGeom prst="rect">
            <a:avLst/>
          </a:prstGeom>
          <a:noFill/>
          <a:ln w="9525">
            <a:noFill/>
            <a:miter lim="800000"/>
          </a:ln>
          <a:effectLst/>
        </p:spPr>
        <p:txBody>
          <a:bodyPr/>
          <a:lstStyle/>
          <a:p>
            <a:pPr marL="342900" indent="-342900">
              <a:lnSpc>
                <a:spcPct val="150000"/>
              </a:lnSpc>
              <a:buClr>
                <a:srgbClr val="D24132"/>
              </a:buClr>
              <a:buSzPct val="100000"/>
              <a:buFont typeface="Wingdings" charset="2"/>
              <a:buChar char="p"/>
            </a:pPr>
            <a:r>
              <a:rPr lang="zh-CN" altLang="en-US" sz="2000" b="1" dirty="0">
                <a:solidFill>
                  <a:srgbClr val="D24132"/>
                </a:solidFill>
                <a:latin typeface="微软雅黑" pitchFamily="34" charset="-122"/>
                <a:ea typeface="微软雅黑" pitchFamily="34" charset="-122"/>
              </a:rPr>
              <a:t>二次污染严重：</a:t>
            </a:r>
          </a:p>
          <a:p>
            <a:pPr marL="914400" lvl="1" indent="-457200">
              <a:lnSpc>
                <a:spcPct val="150000"/>
              </a:lnSpc>
              <a:buClr>
                <a:srgbClr val="D24132"/>
              </a:buClr>
              <a:buSzPct val="100000"/>
              <a:buFont typeface="+mj-lt"/>
              <a:buAutoNum type="alphaLcParenR"/>
            </a:pPr>
            <a:r>
              <a:rPr lang="zh-CN" altLang="en-US" sz="2000" b="1" dirty="0">
                <a:solidFill>
                  <a:srgbClr val="686868"/>
                </a:solidFill>
                <a:latin typeface="微软雅黑" pitchFamily="34" charset="-122"/>
                <a:ea typeface="微软雅黑" pitchFamily="34" charset="-122"/>
              </a:rPr>
              <a:t>地下水</a:t>
            </a:r>
          </a:p>
          <a:p>
            <a:pPr marL="914400" lvl="1" indent="-457200">
              <a:lnSpc>
                <a:spcPct val="150000"/>
              </a:lnSpc>
              <a:buClr>
                <a:srgbClr val="D24132"/>
              </a:buClr>
              <a:buSzPct val="100000"/>
              <a:buFont typeface="+mj-lt"/>
              <a:buAutoNum type="alphaLcParenR"/>
            </a:pPr>
            <a:r>
              <a:rPr lang="zh-CN" altLang="en-US" sz="2000" b="1" dirty="0">
                <a:solidFill>
                  <a:srgbClr val="686868"/>
                </a:solidFill>
                <a:latin typeface="微软雅黑" pitchFamily="34" charset="-122"/>
                <a:ea typeface="微软雅黑" pitchFamily="34" charset="-122"/>
              </a:rPr>
              <a:t>渗滤液</a:t>
            </a:r>
          </a:p>
          <a:p>
            <a:pPr marL="914400" lvl="1" indent="-457200">
              <a:lnSpc>
                <a:spcPct val="150000"/>
              </a:lnSpc>
              <a:buClr>
                <a:srgbClr val="D24132"/>
              </a:buClr>
              <a:buSzPct val="100000"/>
              <a:buFont typeface="+mj-lt"/>
              <a:buAutoNum type="alphaLcParenR"/>
            </a:pPr>
            <a:r>
              <a:rPr lang="zh-CN" altLang="en-US" sz="2000" b="1" dirty="0">
                <a:solidFill>
                  <a:srgbClr val="686868"/>
                </a:solidFill>
                <a:latin typeface="微软雅黑" pitchFamily="34" charset="-122"/>
                <a:ea typeface="微软雅黑" pitchFamily="34" charset="-122"/>
              </a:rPr>
              <a:t>病源滋生</a:t>
            </a:r>
          </a:p>
          <a:p>
            <a:pPr marL="342900" indent="-342900">
              <a:lnSpc>
                <a:spcPct val="150000"/>
              </a:lnSpc>
              <a:buClr>
                <a:srgbClr val="D24132"/>
              </a:buClr>
              <a:buSzPct val="100000"/>
              <a:buFont typeface="Wingdings" charset="2"/>
              <a:buChar char="p"/>
            </a:pPr>
            <a:r>
              <a:rPr lang="zh-CN" altLang="en-US" sz="2000" b="1" dirty="0">
                <a:solidFill>
                  <a:srgbClr val="D24132"/>
                </a:solidFill>
                <a:latin typeface="微软雅黑" pitchFamily="34" charset="-122"/>
                <a:ea typeface="微软雅黑" pitchFamily="34" charset="-122"/>
              </a:rPr>
              <a:t>资源的浪费及占用</a:t>
            </a:r>
          </a:p>
          <a:p>
            <a:pPr marL="342900" indent="-342900">
              <a:lnSpc>
                <a:spcPct val="150000"/>
              </a:lnSpc>
              <a:buClr>
                <a:srgbClr val="D24132"/>
              </a:buClr>
              <a:buSzPct val="100000"/>
              <a:buFont typeface="Wingdings" charset="2"/>
              <a:buChar char="p"/>
            </a:pPr>
            <a:r>
              <a:rPr lang="zh-CN" altLang="en-US" sz="2000" b="1" dirty="0">
                <a:solidFill>
                  <a:srgbClr val="D24132"/>
                </a:solidFill>
                <a:latin typeface="微软雅黑" pitchFamily="34" charset="-122"/>
                <a:ea typeface="微软雅黑" pitchFamily="34" charset="-122"/>
              </a:rPr>
              <a:t>占用大量耕地</a:t>
            </a:r>
          </a:p>
          <a:p>
            <a:pPr marL="342900" indent="-342900">
              <a:lnSpc>
                <a:spcPct val="150000"/>
              </a:lnSpc>
              <a:buClr>
                <a:srgbClr val="D24132"/>
              </a:buClr>
              <a:buSzPct val="100000"/>
              <a:buFont typeface="Wingdings" charset="2"/>
              <a:buChar char="p"/>
            </a:pPr>
            <a:r>
              <a:rPr lang="zh-CN" altLang="en-US" sz="2000" b="1" dirty="0">
                <a:solidFill>
                  <a:srgbClr val="D24132"/>
                </a:solidFill>
                <a:latin typeface="微软雅黑" pitchFamily="34" charset="-122"/>
                <a:ea typeface="微软雅黑" pitchFamily="34" charset="-122"/>
              </a:rPr>
              <a:t>高昂的处置费用</a:t>
            </a:r>
          </a:p>
          <a:p>
            <a:pPr marL="342900" indent="-342900">
              <a:lnSpc>
                <a:spcPct val="90000"/>
              </a:lnSpc>
              <a:spcBef>
                <a:spcPct val="20000"/>
              </a:spcBef>
              <a:buClr>
                <a:schemeClr val="hlink"/>
              </a:buClr>
              <a:buSzPct val="100000"/>
              <a:buFont typeface="Wingdings" charset="2"/>
              <a:buChar char="§"/>
            </a:pPr>
            <a:endParaRPr lang="en-US" altLang="zh-CN" sz="2400" dirty="0">
              <a:latin typeface="黑体" pitchFamily="49" charset="-122"/>
              <a:ea typeface="黑体" pitchFamily="49" charset="-122"/>
            </a:endParaRPr>
          </a:p>
        </p:txBody>
      </p:sp>
      <p:sp>
        <p:nvSpPr>
          <p:cNvPr id="6" name="灯片编号占位符 5"/>
          <p:cNvSpPr>
            <a:spLocks noGrp="1"/>
          </p:cNvSpPr>
          <p:nvPr>
            <p:ph type="sldNum" sz="quarter" idx="4294967295"/>
          </p:nvPr>
        </p:nvSpPr>
        <p:spPr>
          <a:xfrm>
            <a:off x="7086600" y="5297488"/>
            <a:ext cx="2057400" cy="303212"/>
          </a:xfrm>
        </p:spPr>
        <p:txBody>
          <a:bodyPr/>
          <a:lstStyle/>
          <a:p>
            <a:pPr>
              <a:defRPr/>
            </a:pPr>
            <a:fld id="{DA0D2980-CD96-445C-A13A-9462A97C688B}" type="slidenum">
              <a:rPr lang="en-US" altLang="zh-CN" smtClean="0"/>
              <a:t>40</a:t>
            </a:fld>
            <a:endParaRPr lang="en-US" altLang="zh-CN" dirty="0"/>
          </a:p>
        </p:txBody>
      </p:sp>
      <p:sp>
        <p:nvSpPr>
          <p:cNvPr id="7"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废料管理</a:t>
            </a:r>
            <a:endParaRPr lang="en-US" altLang="zh-CN" sz="2400" dirty="0">
              <a:solidFill>
                <a:srgbClr val="C00000"/>
              </a:solidFill>
              <a:latin typeface="微软雅黑" pitchFamily="34" charset="-122"/>
              <a:ea typeface="微软雅黑" pitchFamily="34" charset="-122"/>
            </a:endParaRPr>
          </a:p>
        </p:txBody>
      </p:sp>
      <p:sp>
        <p:nvSpPr>
          <p:cNvPr id="8"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固体废物</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430" y="2862477"/>
            <a:ext cx="3672408" cy="2306731"/>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废料管理</a:t>
            </a:r>
            <a:endParaRPr lang="en-US" altLang="zh-CN" sz="2400" dirty="0">
              <a:solidFill>
                <a:srgbClr val="C00000"/>
              </a:solidFill>
              <a:latin typeface="微软雅黑" pitchFamily="34" charset="-122"/>
              <a:ea typeface="微软雅黑" pitchFamily="34" charset="-122"/>
            </a:endParaRPr>
          </a:p>
        </p:txBody>
      </p:sp>
      <p:sp>
        <p:nvSpPr>
          <p:cNvPr id="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固体废物管理要点</a:t>
            </a:r>
          </a:p>
        </p:txBody>
      </p:sp>
      <p:graphicFrame>
        <p:nvGraphicFramePr>
          <p:cNvPr id="8" name="图示 7"/>
          <p:cNvGraphicFramePr/>
          <p:nvPr/>
        </p:nvGraphicFramePr>
        <p:xfrm>
          <a:off x="899592" y="1345332"/>
          <a:ext cx="5472608"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图片 1"/>
          <p:cNvPicPr>
            <a:picLocks noChangeAspect="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444208" y="1194473"/>
            <a:ext cx="2586624" cy="3595407"/>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标题 1"/>
          <p:cNvSpPr txBox="1"/>
          <p:nvPr>
            <p:custDataLst>
              <p:tags r:id="rId2"/>
            </p:custDataLst>
          </p:nvPr>
        </p:nvSpPr>
        <p:spPr bwMode="auto">
          <a:xfrm>
            <a:off x="1182688" y="1316038"/>
            <a:ext cx="24844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2500">
                <a:solidFill>
                  <a:schemeClr val="tx1"/>
                </a:solidFill>
                <a:latin typeface="Calibri" pitchFamily="34" charset="0"/>
                <a:ea typeface="宋体" charset="-122"/>
              </a:defRPr>
            </a:lvl1pPr>
            <a:lvl2pPr marL="742950" indent="-285750">
              <a:spcBef>
                <a:spcPct val="20000"/>
              </a:spcBef>
              <a:buFont typeface="Arial" charset="0"/>
              <a:buChar char="–"/>
              <a:defRPr sz="2200">
                <a:solidFill>
                  <a:schemeClr val="tx1"/>
                </a:solidFill>
                <a:latin typeface="Calibri" pitchFamily="34" charset="0"/>
                <a:ea typeface="宋体" charset="-122"/>
              </a:defRPr>
            </a:lvl2pPr>
            <a:lvl3pPr marL="1143000" indent="-228600">
              <a:spcBef>
                <a:spcPct val="20000"/>
              </a:spcBef>
              <a:buFont typeface="Arial" charset="0"/>
              <a:buChar char="•"/>
              <a:defRPr sz="1900">
                <a:solidFill>
                  <a:schemeClr val="tx1"/>
                </a:solidFill>
                <a:latin typeface="Calibri" pitchFamily="34" charset="0"/>
                <a:ea typeface="宋体" charset="-122"/>
              </a:defRPr>
            </a:lvl3pPr>
            <a:lvl4pPr marL="1600200" indent="-228600">
              <a:spcBef>
                <a:spcPct val="20000"/>
              </a:spcBef>
              <a:buFont typeface="Arial" charset="0"/>
              <a:buChar char="–"/>
              <a:defRPr sz="1600">
                <a:solidFill>
                  <a:schemeClr val="tx1"/>
                </a:solidFill>
                <a:latin typeface="Calibri" pitchFamily="34" charset="0"/>
                <a:ea typeface="宋体" charset="-122"/>
              </a:defRPr>
            </a:lvl4pPr>
            <a:lvl5pPr marL="2057400" indent="-228600">
              <a:spcBef>
                <a:spcPct val="20000"/>
              </a:spcBef>
              <a:buFont typeface="Arial" charset="0"/>
              <a:buChar char="»"/>
              <a:defRPr sz="1600">
                <a:solidFill>
                  <a:schemeClr val="tx1"/>
                </a:solidFill>
                <a:latin typeface="Calibri" pitchFamily="34" charset="0"/>
                <a:ea typeface="宋体" charset="-122"/>
              </a:defRPr>
            </a:lvl5pPr>
            <a:lvl6pPr marL="25146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6pPr>
            <a:lvl7pPr marL="29718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7pPr>
            <a:lvl8pPr marL="34290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8pPr>
            <a:lvl9pPr marL="3886200" indent="-228600" eaLnBrk="0" fontAlgn="base" hangingPunct="0">
              <a:spcBef>
                <a:spcPct val="20000"/>
              </a:spcBef>
              <a:spcAft>
                <a:spcPct val="0"/>
              </a:spcAft>
              <a:buFont typeface="Arial" charset="0"/>
              <a:buChar char="»"/>
              <a:defRPr sz="1600">
                <a:solidFill>
                  <a:schemeClr val="tx1"/>
                </a:solidFill>
                <a:latin typeface="Calibri" pitchFamily="34" charset="0"/>
                <a:ea typeface="宋体" charset="-122"/>
              </a:defRPr>
            </a:lvl9pPr>
          </a:lstStyle>
          <a:p>
            <a:pPr defTabSz="914400" fontAlgn="base">
              <a:spcBef>
                <a:spcPct val="0"/>
              </a:spcBef>
              <a:spcAft>
                <a:spcPct val="0"/>
              </a:spcAft>
              <a:buFontTx/>
              <a:buNone/>
            </a:pPr>
            <a:r>
              <a:rPr lang="en-US" altLang="zh-CN" sz="3600" dirty="0">
                <a:latin typeface="华文隶书" pitchFamily="2" charset="-122"/>
                <a:ea typeface="华文隶书" pitchFamily="2" charset="-122"/>
                <a:cs typeface="Verdana" pitchFamily="34" charset="0"/>
                <a:sym typeface="Arial" charset="0"/>
              </a:rPr>
              <a:t>Content</a:t>
            </a:r>
            <a:endParaRPr lang="zh-CN" altLang="en-US" sz="3600" dirty="0">
              <a:latin typeface="华文隶书" pitchFamily="2" charset="-122"/>
              <a:ea typeface="华文隶书" pitchFamily="2" charset="-122"/>
              <a:cs typeface="Verdana" pitchFamily="34" charset="0"/>
              <a:sym typeface="Arial" charset="0"/>
            </a:endParaRPr>
          </a:p>
        </p:txBody>
      </p:sp>
      <p:cxnSp>
        <p:nvCxnSpPr>
          <p:cNvPr id="153603" name="直接连接符 24"/>
          <p:cNvCxnSpPr>
            <a:cxnSpLocks noChangeShapeType="1"/>
          </p:cNvCxnSpPr>
          <p:nvPr>
            <p:custDataLst>
              <p:tags r:id="rId3"/>
            </p:custDataLst>
          </p:nvPr>
        </p:nvCxnSpPr>
        <p:spPr bwMode="auto">
          <a:xfrm>
            <a:off x="3330575" y="1552575"/>
            <a:ext cx="0" cy="2889101"/>
          </a:xfrm>
          <a:prstGeom prst="line">
            <a:avLst/>
          </a:prstGeom>
          <a:noFill/>
          <a:ln w="12700" algn="ctr">
            <a:solidFill>
              <a:srgbClr val="C00000"/>
            </a:solidFill>
            <a:round/>
          </a:ln>
          <a:extLst>
            <a:ext uri="{909E8E84-426E-40DD-AFC4-6F175D3DCCD1}">
              <a14:hiddenFill xmlns:a14="http://schemas.microsoft.com/office/drawing/2010/main">
                <a:noFill/>
              </a14:hiddenFill>
            </a:ext>
          </a:extLst>
        </p:spPr>
      </p:cxnSp>
      <p:cxnSp>
        <p:nvCxnSpPr>
          <p:cNvPr id="153604" name="直接连接符 25"/>
          <p:cNvCxnSpPr>
            <a:cxnSpLocks noChangeShapeType="1"/>
          </p:cNvCxnSpPr>
          <p:nvPr>
            <p:custDataLst>
              <p:tags r:id="rId4"/>
            </p:custDataLst>
          </p:nvPr>
        </p:nvCxnSpPr>
        <p:spPr bwMode="auto">
          <a:xfrm>
            <a:off x="1143000" y="1778000"/>
            <a:ext cx="2700338" cy="0"/>
          </a:xfrm>
          <a:prstGeom prst="line">
            <a:avLst/>
          </a:prstGeom>
          <a:noFill/>
          <a:ln w="12700" algn="ctr">
            <a:solidFill>
              <a:srgbClr val="C00000"/>
            </a:solidFill>
            <a:round/>
          </a:ln>
          <a:extLst>
            <a:ext uri="{909E8E84-426E-40DD-AFC4-6F175D3DCCD1}">
              <a14:hiddenFill xmlns:a14="http://schemas.microsoft.com/office/drawing/2010/main">
                <a:noFill/>
              </a14:hiddenFill>
            </a:ext>
          </a:extLst>
        </p:spPr>
      </p:cxnSp>
      <p:cxnSp>
        <p:nvCxnSpPr>
          <p:cNvPr id="27" name="直接连接符 26"/>
          <p:cNvCxnSpPr/>
          <p:nvPr>
            <p:custDataLst>
              <p:tags r:id="rId5"/>
            </p:custDataLst>
          </p:nvPr>
        </p:nvCxnSpPr>
        <p:spPr>
          <a:xfrm>
            <a:off x="3240088" y="2362200"/>
            <a:ext cx="163512" cy="0"/>
          </a:xfrm>
          <a:prstGeom prst="line">
            <a:avLst/>
          </a:prstGeom>
          <a:noFill/>
          <a:ln w="12700" cap="flat" cmpd="sng" algn="ctr">
            <a:solidFill>
              <a:schemeClr val="accent1">
                <a:lumMod val="40000"/>
                <a:lumOff val="60000"/>
              </a:schemeClr>
            </a:solidFill>
            <a:prstDash val="solid"/>
          </a:ln>
          <a:effectLst/>
        </p:spPr>
      </p:cxnSp>
      <p:sp>
        <p:nvSpPr>
          <p:cNvPr id="34" name="TextBox 33"/>
          <p:cNvSpPr txBox="1"/>
          <p:nvPr>
            <p:custDataLst>
              <p:tags r:id="rId6"/>
            </p:custDataLst>
          </p:nvPr>
        </p:nvSpPr>
        <p:spPr>
          <a:xfrm>
            <a:off x="2608263" y="1828800"/>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01</a:t>
            </a:r>
          </a:p>
        </p:txBody>
      </p:sp>
      <p:sp>
        <p:nvSpPr>
          <p:cNvPr id="35" name="TextBox 34"/>
          <p:cNvSpPr txBox="1"/>
          <p:nvPr>
            <p:custDataLst>
              <p:tags r:id="rId7"/>
            </p:custDataLst>
          </p:nvPr>
        </p:nvSpPr>
        <p:spPr>
          <a:xfrm>
            <a:off x="2608263" y="2405063"/>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02</a:t>
            </a:r>
          </a:p>
        </p:txBody>
      </p:sp>
      <p:sp>
        <p:nvSpPr>
          <p:cNvPr id="36" name="TextBox 35"/>
          <p:cNvSpPr txBox="1"/>
          <p:nvPr>
            <p:custDataLst>
              <p:tags r:id="rId8"/>
            </p:custDataLst>
          </p:nvPr>
        </p:nvSpPr>
        <p:spPr>
          <a:xfrm>
            <a:off x="2608263" y="2984500"/>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a:t>
            </a:r>
            <a:r>
              <a:rPr lang="en-US" altLang="zh-CN"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3</a:t>
            </a:r>
            <a:endPar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endParaRPr>
          </a:p>
        </p:txBody>
      </p:sp>
      <p:sp>
        <p:nvSpPr>
          <p:cNvPr id="37" name="TextBox 36"/>
          <p:cNvSpPr txBox="1"/>
          <p:nvPr>
            <p:custDataLst>
              <p:tags r:id="rId9"/>
            </p:custDataLst>
          </p:nvPr>
        </p:nvSpPr>
        <p:spPr>
          <a:xfrm>
            <a:off x="2608263" y="3584575"/>
            <a:ext cx="703262" cy="587853"/>
          </a:xfrm>
          <a:prstGeom prst="rect">
            <a:avLst/>
          </a:prstGeom>
          <a:noFill/>
        </p:spPr>
        <p:txBody>
          <a:bodyPr>
            <a:spAutoFit/>
          </a:bodyPr>
          <a:lstStyle/>
          <a:p>
            <a:pPr algn="r" defTabSz="914400">
              <a:lnSpc>
                <a:spcPct val="120000"/>
              </a:lnSpc>
              <a:defRPr/>
            </a:pPr>
            <a:r>
              <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0</a:t>
            </a:r>
            <a:r>
              <a:rPr lang="en-US" altLang="zh-CN" sz="2800" kern="0" dirty="0">
                <a:solidFill>
                  <a:prstClr val="black">
                    <a:lumMod val="50000"/>
                    <a:lumOff val="50000"/>
                  </a:prstClr>
                </a:solidFill>
                <a:latin typeface="华文隶书" pitchFamily="2" charset="-122"/>
                <a:ea typeface="华文隶书" pitchFamily="2" charset="-122"/>
                <a:cs typeface="Verdana" pitchFamily="34" charset="0"/>
                <a:sym typeface="Arial" charset="0"/>
              </a:rPr>
              <a:t>4</a:t>
            </a:r>
            <a:endParaRPr lang="en-US" sz="2800" kern="0" dirty="0">
              <a:solidFill>
                <a:prstClr val="black">
                  <a:lumMod val="50000"/>
                  <a:lumOff val="50000"/>
                </a:prstClr>
              </a:solidFill>
              <a:latin typeface="华文隶书" pitchFamily="2" charset="-122"/>
              <a:ea typeface="华文隶书" pitchFamily="2" charset="-122"/>
              <a:cs typeface="Verdana" pitchFamily="34" charset="0"/>
              <a:sym typeface="Arial" charset="0"/>
            </a:endParaRPr>
          </a:p>
        </p:txBody>
      </p:sp>
      <p:sp>
        <p:nvSpPr>
          <p:cNvPr id="23" name="矩形 22"/>
          <p:cNvSpPr/>
          <p:nvPr>
            <p:custDataLst>
              <p:tags r:id="rId10"/>
            </p:custDataLst>
          </p:nvPr>
        </p:nvSpPr>
        <p:spPr>
          <a:xfrm>
            <a:off x="3330575" y="1898650"/>
            <a:ext cx="3348038" cy="360363"/>
          </a:xfrm>
          <a:prstGeom prst="rect">
            <a:avLst/>
          </a:prstGeom>
          <a:solidFill>
            <a:srgbClr val="C00000">
              <a:alpha val="23000"/>
            </a:srgbClr>
          </a:solidFill>
          <a:ln w="25400" cap="flat" cmpd="sng" algn="ctr">
            <a:noFill/>
            <a:prstDash val="solid"/>
          </a:ln>
          <a:effectLst/>
        </p:spPr>
        <p:txBody>
          <a:bodyPr lIns="90000" tIns="46800" rIns="90000" bIns="46800" anchor="ctr">
            <a:noAutofit/>
          </a:bodyPr>
          <a:lstStyle/>
          <a:p>
            <a:pPr algn="ctr" defTabSz="914400"/>
            <a:r>
              <a:rPr lang="zh-CN" altLang="en-US" sz="1800" kern="0" dirty="0">
                <a:solidFill>
                  <a:srgbClr val="FFFFFF"/>
                </a:solidFill>
                <a:latin typeface="Arial" charset="0"/>
                <a:ea typeface="微软雅黑" pitchFamily="34" charset="-122"/>
                <a:cs typeface="+mn-ea"/>
                <a:sym typeface="Arial" charset="0"/>
              </a:rPr>
              <a:t>基础知识</a:t>
            </a:r>
            <a:endParaRPr lang="en-US" altLang="zh-CN" sz="1800" kern="0" dirty="0">
              <a:solidFill>
                <a:srgbClr val="FFFFFF"/>
              </a:solidFill>
              <a:latin typeface="Arial" charset="0"/>
              <a:ea typeface="微软雅黑" pitchFamily="34" charset="-122"/>
              <a:cs typeface="+mn-ea"/>
              <a:sym typeface="Arial" charset="0"/>
            </a:endParaRPr>
          </a:p>
        </p:txBody>
      </p:sp>
      <p:cxnSp>
        <p:nvCxnSpPr>
          <p:cNvPr id="30" name="直接连接符 29"/>
          <p:cNvCxnSpPr/>
          <p:nvPr>
            <p:custDataLst>
              <p:tags r:id="rId11"/>
            </p:custDataLst>
          </p:nvPr>
        </p:nvCxnSpPr>
        <p:spPr>
          <a:xfrm>
            <a:off x="3240088" y="2965450"/>
            <a:ext cx="163512" cy="0"/>
          </a:xfrm>
          <a:prstGeom prst="line">
            <a:avLst/>
          </a:prstGeom>
          <a:noFill/>
          <a:ln w="12700" cap="flat" cmpd="sng" algn="ctr">
            <a:solidFill>
              <a:schemeClr val="accent1">
                <a:lumMod val="40000"/>
                <a:lumOff val="60000"/>
              </a:schemeClr>
            </a:solidFill>
            <a:prstDash val="solid"/>
          </a:ln>
          <a:effectLst/>
        </p:spPr>
      </p:cxnSp>
      <p:cxnSp>
        <p:nvCxnSpPr>
          <p:cNvPr id="31" name="直接连接符 30"/>
          <p:cNvCxnSpPr/>
          <p:nvPr>
            <p:custDataLst>
              <p:tags r:id="rId12"/>
            </p:custDataLst>
          </p:nvPr>
        </p:nvCxnSpPr>
        <p:spPr>
          <a:xfrm>
            <a:off x="3240088" y="3584575"/>
            <a:ext cx="163512" cy="0"/>
          </a:xfrm>
          <a:prstGeom prst="line">
            <a:avLst/>
          </a:prstGeom>
          <a:noFill/>
          <a:ln w="12700" cap="flat" cmpd="sng" algn="ctr">
            <a:solidFill>
              <a:schemeClr val="accent1">
                <a:lumMod val="40000"/>
                <a:lumOff val="60000"/>
              </a:schemeClr>
            </a:solidFill>
            <a:prstDash val="solid"/>
          </a:ln>
          <a:effectLst/>
        </p:spPr>
      </p:cxnSp>
      <p:sp>
        <p:nvSpPr>
          <p:cNvPr id="17" name="矩形 16"/>
          <p:cNvSpPr/>
          <p:nvPr>
            <p:custDataLst>
              <p:tags r:id="rId13"/>
            </p:custDataLst>
          </p:nvPr>
        </p:nvSpPr>
        <p:spPr>
          <a:xfrm>
            <a:off x="3330575" y="2503488"/>
            <a:ext cx="3348038" cy="358775"/>
          </a:xfrm>
          <a:prstGeom prst="rect">
            <a:avLst/>
          </a:prstGeom>
          <a:solidFill>
            <a:srgbClr val="C00000">
              <a:alpha val="23000"/>
            </a:srgbClr>
          </a:solidFill>
          <a:ln w="25400" cap="flat" cmpd="sng" algn="ctr">
            <a:noFill/>
            <a:prstDash val="solid"/>
          </a:ln>
          <a:effectLst/>
        </p:spPr>
        <p:txBody>
          <a:bodyPr lIns="90000" tIns="46800" rIns="90000" bIns="46800" anchor="ctr">
            <a:noAutofit/>
          </a:bodyPr>
          <a:lstStyle/>
          <a:p>
            <a:pPr algn="ctr" defTabSz="914400"/>
            <a:r>
              <a:rPr lang="zh-CN" altLang="en-US" sz="1800" kern="0" dirty="0">
                <a:solidFill>
                  <a:srgbClr val="FFFFFF"/>
                </a:solidFill>
                <a:latin typeface="Arial" charset="0"/>
                <a:ea typeface="微软雅黑" pitchFamily="34" charset="-122"/>
                <a:cs typeface="+mn-ea"/>
                <a:sym typeface="Arial" charset="0"/>
              </a:rPr>
              <a:t>环境管理</a:t>
            </a:r>
            <a:endParaRPr lang="en-US" altLang="zh-CN" sz="1800" kern="0" dirty="0">
              <a:solidFill>
                <a:srgbClr val="FFFFFF"/>
              </a:solidFill>
              <a:latin typeface="Arial" charset="0"/>
              <a:ea typeface="微软雅黑" pitchFamily="34" charset="-122"/>
              <a:cs typeface="+mn-ea"/>
              <a:sym typeface="Arial" charset="0"/>
            </a:endParaRPr>
          </a:p>
        </p:txBody>
      </p:sp>
      <p:sp>
        <p:nvSpPr>
          <p:cNvPr id="18" name="矩形 17"/>
          <p:cNvSpPr/>
          <p:nvPr>
            <p:custDataLst>
              <p:tags r:id="rId14"/>
            </p:custDataLst>
          </p:nvPr>
        </p:nvSpPr>
        <p:spPr>
          <a:xfrm>
            <a:off x="3330575" y="3106738"/>
            <a:ext cx="3348038" cy="358775"/>
          </a:xfrm>
          <a:prstGeom prst="rect">
            <a:avLst/>
          </a:prstGeom>
          <a:solidFill>
            <a:srgbClr val="C00000">
              <a:alpha val="23000"/>
            </a:srgbClr>
          </a:solidFill>
          <a:ln w="25400" cap="flat" cmpd="sng" algn="ctr">
            <a:noFill/>
            <a:prstDash val="solid"/>
          </a:ln>
          <a:effectLst/>
        </p:spPr>
        <p:txBody>
          <a:bodyPr lIns="90000" tIns="46800" rIns="90000" bIns="46800" anchor="ctr">
            <a:noAutofit/>
          </a:bodyPr>
          <a:lstStyle/>
          <a:p>
            <a:pPr algn="ctr" defTabSz="914400"/>
            <a:r>
              <a:rPr lang="zh-CN" altLang="en-US" sz="1800" kern="0" dirty="0">
                <a:solidFill>
                  <a:srgbClr val="FFFFFF"/>
                </a:solidFill>
                <a:latin typeface="Arial" charset="0"/>
                <a:ea typeface="微软雅黑" pitchFamily="34" charset="-122"/>
                <a:cs typeface="+mn-ea"/>
                <a:sym typeface="Arial" charset="0"/>
              </a:rPr>
              <a:t>废料管理</a:t>
            </a:r>
            <a:endParaRPr lang="en-US" altLang="zh-CN" sz="1800" kern="0" dirty="0">
              <a:solidFill>
                <a:srgbClr val="FFFFFF"/>
              </a:solidFill>
              <a:latin typeface="Arial" charset="0"/>
              <a:ea typeface="微软雅黑" pitchFamily="34" charset="-122"/>
              <a:cs typeface="+mn-ea"/>
              <a:sym typeface="Arial" charset="0"/>
            </a:endParaRPr>
          </a:p>
        </p:txBody>
      </p:sp>
      <p:sp>
        <p:nvSpPr>
          <p:cNvPr id="19" name="矩形 18"/>
          <p:cNvSpPr/>
          <p:nvPr>
            <p:custDataLst>
              <p:tags r:id="rId15"/>
            </p:custDataLst>
          </p:nvPr>
        </p:nvSpPr>
        <p:spPr>
          <a:xfrm>
            <a:off x="3330575" y="3709988"/>
            <a:ext cx="3348038" cy="360362"/>
          </a:xfrm>
          <a:prstGeom prst="rect">
            <a:avLst/>
          </a:prstGeom>
          <a:solidFill>
            <a:srgbClr val="C00000"/>
          </a:solidFill>
          <a:ln w="25400" cap="flat" cmpd="sng" algn="ctr">
            <a:noFill/>
            <a:prstDash val="solid"/>
          </a:ln>
          <a:effectLst/>
        </p:spPr>
        <p:txBody>
          <a:bodyPr lIns="90000" tIns="46800" rIns="90000" bIns="46800" anchor="ctr">
            <a:normAutofit lnSpcReduction="10000"/>
          </a:bodyPr>
          <a:lstStyle/>
          <a:p>
            <a:pPr algn="ctr" defTabSz="914400"/>
            <a:r>
              <a:rPr lang="zh-CN" altLang="en-US" sz="1800" kern="0" dirty="0">
                <a:solidFill>
                  <a:srgbClr val="FFFFFF"/>
                </a:solidFill>
                <a:latin typeface="Arial" charset="0"/>
                <a:ea typeface="微软雅黑" pitchFamily="34" charset="-122"/>
                <a:cs typeface="+mn-ea"/>
                <a:sym typeface="Arial" charset="0"/>
              </a:rPr>
              <a:t>节能减排管理</a:t>
            </a:r>
            <a:endParaRPr lang="en-US" altLang="zh-CN" sz="1800" kern="0" dirty="0">
              <a:solidFill>
                <a:srgbClr val="FFFFFF"/>
              </a:solidFill>
              <a:latin typeface="Arial" charset="0"/>
              <a:ea typeface="微软雅黑" pitchFamily="34" charset="-122"/>
              <a:cs typeface="+mn-ea"/>
              <a:sym typeface="Arial" charset="0"/>
            </a:endParaRPr>
          </a:p>
        </p:txBody>
      </p:sp>
      <p:cxnSp>
        <p:nvCxnSpPr>
          <p:cNvPr id="28" name="直接连接符 27"/>
          <p:cNvCxnSpPr/>
          <p:nvPr>
            <p:custDataLst>
              <p:tags r:id="rId16"/>
            </p:custDataLst>
          </p:nvPr>
        </p:nvCxnSpPr>
        <p:spPr>
          <a:xfrm>
            <a:off x="3241058" y="4183717"/>
            <a:ext cx="163512" cy="0"/>
          </a:xfrm>
          <a:prstGeom prst="line">
            <a:avLst/>
          </a:prstGeom>
          <a:noFill/>
          <a:ln w="12700" cap="flat" cmpd="sng" algn="ctr">
            <a:solidFill>
              <a:schemeClr val="accent1">
                <a:lumMod val="40000"/>
                <a:lumOff val="60000"/>
              </a:schemeClr>
            </a:solidFill>
            <a:prstDash val="solid"/>
          </a:ln>
          <a:effectLst/>
        </p:spPr>
      </p:cxn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节能减排管理</a:t>
            </a:r>
            <a:endParaRPr lang="en-US" altLang="zh-CN" sz="2400" dirty="0">
              <a:solidFill>
                <a:srgbClr val="C00000"/>
              </a:solidFill>
              <a:latin typeface="微软雅黑" pitchFamily="34" charset="-122"/>
              <a:ea typeface="微软雅黑" pitchFamily="34" charset="-122"/>
            </a:endParaRPr>
          </a:p>
        </p:txBody>
      </p:sp>
      <p:sp>
        <p:nvSpPr>
          <p:cNvPr id="8"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企业环境管理的新内容</a:t>
            </a:r>
          </a:p>
        </p:txBody>
      </p:sp>
      <p:sp>
        <p:nvSpPr>
          <p:cNvPr id="6" name="矩形 5"/>
          <p:cNvSpPr/>
          <p:nvPr/>
        </p:nvSpPr>
        <p:spPr>
          <a:xfrm>
            <a:off x="5076056" y="1194473"/>
            <a:ext cx="3472130" cy="3416320"/>
          </a:xfrm>
          <a:prstGeom prst="rect">
            <a:avLst/>
          </a:prstGeom>
        </p:spPr>
        <p:txBody>
          <a:bodyPr wrap="square">
            <a:spAutoFit/>
          </a:bodyPr>
          <a:lstStyle/>
          <a:p>
            <a:pPr>
              <a:lnSpc>
                <a:spcPct val="150000"/>
              </a:lnSpc>
              <a:buFontTx/>
              <a:buNone/>
            </a:pPr>
            <a:r>
              <a:rPr lang="en-US" altLang="zh-CN" sz="1600" b="1" dirty="0">
                <a:solidFill>
                  <a:srgbClr val="D24132"/>
                </a:solidFill>
                <a:latin typeface="微软雅黑" pitchFamily="34" charset="-122"/>
                <a:ea typeface="微软雅黑" pitchFamily="34" charset="-122"/>
              </a:rPr>
              <a:t>2020</a:t>
            </a:r>
            <a:r>
              <a:rPr lang="zh-CN" altLang="zh-CN" sz="1600" b="1" dirty="0">
                <a:solidFill>
                  <a:srgbClr val="D24132"/>
                </a:solidFill>
                <a:latin typeface="微软雅黑" pitchFamily="34" charset="-122"/>
                <a:ea typeface="微软雅黑" pitchFamily="34" charset="-122"/>
              </a:rPr>
              <a:t>年我国低碳经济的发展目标：</a:t>
            </a:r>
            <a:endParaRPr lang="en-US" altLang="zh-CN" sz="1600" b="1" dirty="0">
              <a:solidFill>
                <a:srgbClr val="D24132"/>
              </a:solidFill>
              <a:latin typeface="微软雅黑" pitchFamily="34" charset="-122"/>
              <a:ea typeface="微软雅黑" pitchFamily="34" charset="-122"/>
            </a:endParaRPr>
          </a:p>
          <a:p>
            <a:pPr marL="285750" indent="-285750">
              <a:lnSpc>
                <a:spcPct val="150000"/>
              </a:lnSpc>
              <a:buClr>
                <a:srgbClr val="D24132"/>
              </a:buClr>
              <a:buFont typeface="Wingdings" charset="2"/>
              <a:buChar char="p"/>
            </a:pPr>
            <a:r>
              <a:rPr lang="zh-CN" altLang="zh-CN" sz="1600" b="1" dirty="0">
                <a:solidFill>
                  <a:srgbClr val="686868"/>
                </a:solidFill>
                <a:latin typeface="微软雅黑" pitchFamily="34" charset="-122"/>
                <a:ea typeface="微软雅黑" pitchFamily="34" charset="-122"/>
              </a:rPr>
              <a:t>单位</a:t>
            </a:r>
            <a:r>
              <a:rPr lang="en-US" altLang="zh-CN" sz="1600" b="1" dirty="0">
                <a:solidFill>
                  <a:srgbClr val="686868"/>
                </a:solidFill>
                <a:latin typeface="微软雅黑" pitchFamily="34" charset="-122"/>
                <a:ea typeface="微软雅黑" pitchFamily="34" charset="-122"/>
              </a:rPr>
              <a:t>GDP</a:t>
            </a:r>
            <a:r>
              <a:rPr lang="zh-CN" altLang="zh-CN" sz="1600" b="1" dirty="0">
                <a:solidFill>
                  <a:srgbClr val="686868"/>
                </a:solidFill>
                <a:latin typeface="微软雅黑" pitchFamily="34" charset="-122"/>
                <a:ea typeface="微软雅黑" pitchFamily="34" charset="-122"/>
              </a:rPr>
              <a:t>能耗比</a:t>
            </a:r>
            <a:r>
              <a:rPr lang="en-US" altLang="zh-CN" sz="1600" b="1" dirty="0">
                <a:solidFill>
                  <a:srgbClr val="686868"/>
                </a:solidFill>
                <a:latin typeface="微软雅黑" pitchFamily="34" charset="-122"/>
                <a:ea typeface="微软雅黑" pitchFamily="34" charset="-122"/>
              </a:rPr>
              <a:t>2005</a:t>
            </a:r>
            <a:r>
              <a:rPr lang="zh-CN" altLang="zh-CN" sz="1600" b="1" dirty="0">
                <a:solidFill>
                  <a:srgbClr val="686868"/>
                </a:solidFill>
                <a:latin typeface="微软雅黑" pitchFamily="34" charset="-122"/>
                <a:ea typeface="微软雅黑" pitchFamily="34" charset="-122"/>
              </a:rPr>
              <a:t>年降低</a:t>
            </a:r>
            <a:r>
              <a:rPr lang="en-US" altLang="zh-CN" sz="1600" b="1" dirty="0">
                <a:solidFill>
                  <a:srgbClr val="686868"/>
                </a:solidFill>
                <a:latin typeface="微软雅黑" pitchFamily="34" charset="-122"/>
                <a:ea typeface="微软雅黑" pitchFamily="34" charset="-122"/>
              </a:rPr>
              <a:t>40%~60%</a:t>
            </a:r>
            <a:r>
              <a:rPr lang="zh-CN" altLang="zh-CN" sz="1600" b="1" dirty="0">
                <a:solidFill>
                  <a:srgbClr val="686868"/>
                </a:solidFill>
                <a:latin typeface="微软雅黑" pitchFamily="34" charset="-122"/>
                <a:ea typeface="微软雅黑" pitchFamily="34" charset="-122"/>
              </a:rPr>
              <a:t>，单位 </a:t>
            </a:r>
            <a:r>
              <a:rPr lang="en-US" altLang="zh-CN" sz="1600" b="1" dirty="0">
                <a:solidFill>
                  <a:srgbClr val="686868"/>
                </a:solidFill>
                <a:latin typeface="微软雅黑" pitchFamily="34" charset="-122"/>
                <a:ea typeface="微软雅黑" pitchFamily="34" charset="-122"/>
              </a:rPr>
              <a:t>GDP</a:t>
            </a:r>
            <a:r>
              <a:rPr lang="zh-CN" altLang="zh-CN" sz="1600" b="1" dirty="0">
                <a:solidFill>
                  <a:srgbClr val="686868"/>
                </a:solidFill>
                <a:latin typeface="微软雅黑" pitchFamily="34" charset="-122"/>
                <a:ea typeface="微软雅黑" pitchFamily="34" charset="-122"/>
              </a:rPr>
              <a:t>的二氧化碳排放降低</a:t>
            </a:r>
            <a:r>
              <a:rPr lang="en-US" altLang="zh-CN" sz="1600" b="1" dirty="0">
                <a:solidFill>
                  <a:srgbClr val="686868"/>
                </a:solidFill>
                <a:latin typeface="微软雅黑" pitchFamily="34" charset="-122"/>
                <a:ea typeface="微软雅黑" pitchFamily="34" charset="-122"/>
              </a:rPr>
              <a:t>50%</a:t>
            </a:r>
            <a:r>
              <a:rPr lang="zh-CN" altLang="zh-CN" sz="1600" b="1" dirty="0">
                <a:solidFill>
                  <a:srgbClr val="686868"/>
                </a:solidFill>
                <a:latin typeface="微软雅黑" pitchFamily="34" charset="-122"/>
                <a:ea typeface="微软雅黑" pitchFamily="34" charset="-122"/>
              </a:rPr>
              <a:t>左右。</a:t>
            </a:r>
            <a:endParaRPr lang="en-US" altLang="zh-CN" sz="1600" b="1" dirty="0">
              <a:solidFill>
                <a:srgbClr val="686868"/>
              </a:solidFill>
              <a:latin typeface="微软雅黑" pitchFamily="34" charset="-122"/>
              <a:ea typeface="微软雅黑" pitchFamily="34" charset="-122"/>
            </a:endParaRPr>
          </a:p>
          <a:p>
            <a:pPr marL="285750" indent="-285750">
              <a:lnSpc>
                <a:spcPct val="150000"/>
              </a:lnSpc>
              <a:buClr>
                <a:srgbClr val="D24132"/>
              </a:buClr>
              <a:buFont typeface="Wingdings" charset="2"/>
              <a:buChar char="p"/>
            </a:pPr>
            <a:r>
              <a:rPr lang="zh-CN" altLang="zh-CN" sz="1600" b="1" dirty="0">
                <a:solidFill>
                  <a:srgbClr val="686868"/>
                </a:solidFill>
                <a:latin typeface="微软雅黑" pitchFamily="34" charset="-122"/>
                <a:ea typeface="微软雅黑" pitchFamily="34" charset="-122"/>
              </a:rPr>
              <a:t>据预测，我国的碳排放可在</a:t>
            </a:r>
            <a:r>
              <a:rPr lang="en-US" altLang="zh-CN" sz="1600" b="1" dirty="0">
                <a:solidFill>
                  <a:srgbClr val="686868"/>
                </a:solidFill>
                <a:latin typeface="微软雅黑" pitchFamily="34" charset="-122"/>
                <a:ea typeface="微软雅黑" pitchFamily="34" charset="-122"/>
              </a:rPr>
              <a:t>2030~2040 </a:t>
            </a:r>
            <a:r>
              <a:rPr lang="zh-CN" altLang="zh-CN" sz="1600" b="1" dirty="0">
                <a:solidFill>
                  <a:srgbClr val="686868"/>
                </a:solidFill>
                <a:latin typeface="微软雅黑" pitchFamily="34" charset="-122"/>
                <a:ea typeface="微软雅黑" pitchFamily="34" charset="-122"/>
              </a:rPr>
              <a:t>年达到顶点，之后进入稳定和下降期</a:t>
            </a:r>
            <a:r>
              <a:rPr lang="en-US" altLang="zh-CN" sz="1600" b="1" dirty="0">
                <a:solidFill>
                  <a:srgbClr val="686868"/>
                </a:solidFill>
                <a:latin typeface="微软雅黑" pitchFamily="34" charset="-122"/>
                <a:ea typeface="微软雅黑" pitchFamily="34" charset="-122"/>
              </a:rPr>
              <a:t>。</a:t>
            </a:r>
          </a:p>
          <a:p>
            <a:pPr marL="285750" indent="-285750">
              <a:lnSpc>
                <a:spcPct val="150000"/>
              </a:lnSpc>
              <a:buClr>
                <a:srgbClr val="D24132"/>
              </a:buClr>
              <a:buFont typeface="Wingdings" charset="2"/>
              <a:buChar char="p"/>
            </a:pPr>
            <a:r>
              <a:rPr lang="zh-CN" altLang="en-US" sz="1600" b="1" dirty="0">
                <a:solidFill>
                  <a:srgbClr val="686868"/>
                </a:solidFill>
                <a:latin typeface="微软雅黑" pitchFamily="34" charset="-122"/>
                <a:ea typeface="微软雅黑" pitchFamily="34" charset="-122"/>
              </a:rPr>
              <a:t>这意味着我们在座这代人务必肩负如此艰巨的历史使命！</a:t>
            </a:r>
            <a:endParaRPr lang="en-US" altLang="zh-CN" sz="1600" dirty="0">
              <a:solidFill>
                <a:srgbClr val="686868"/>
              </a:solidFill>
              <a:latin typeface="微软雅黑" pitchFamily="34" charset="-122"/>
              <a:ea typeface="微软雅黑" pitchFamily="34" charset="-122"/>
            </a:endParaRPr>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3355" r="7439"/>
          <a:stretch>
            <a:fillRect/>
          </a:stretch>
        </p:blipFill>
        <p:spPr>
          <a:xfrm>
            <a:off x="739830" y="1262865"/>
            <a:ext cx="4064930" cy="30347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基本管理过程</a:t>
            </a:r>
          </a:p>
        </p:txBody>
      </p:sp>
      <p:sp>
        <p:nvSpPr>
          <p:cNvPr id="3"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节能减排管理</a:t>
            </a:r>
            <a:endParaRPr lang="en-US" altLang="zh-CN" sz="2400" dirty="0">
              <a:solidFill>
                <a:srgbClr val="C00000"/>
              </a:solidFill>
              <a:latin typeface="微软雅黑" pitchFamily="34" charset="-122"/>
              <a:ea typeface="微软雅黑" pitchFamily="34" charset="-122"/>
            </a:endParaRPr>
          </a:p>
        </p:txBody>
      </p:sp>
      <p:sp>
        <p:nvSpPr>
          <p:cNvPr id="5" name="Rectangle 7"/>
          <p:cNvSpPr>
            <a:spLocks noChangeArrowheads="1"/>
          </p:cNvSpPr>
          <p:nvPr/>
        </p:nvSpPr>
        <p:spPr bwMode="ltGray">
          <a:xfrm>
            <a:off x="739830" y="1380389"/>
            <a:ext cx="7432570" cy="1384995"/>
          </a:xfrm>
          <a:prstGeom prst="rect">
            <a:avLst/>
          </a:prstGeom>
          <a:noFill/>
          <a:ln w="25400" algn="ctr">
            <a:noFill/>
            <a:miter lim="800000"/>
          </a:ln>
        </p:spPr>
        <p:txBody>
          <a:bodyPr wrap="square" lIns="0" tIns="0" rIns="0" bIns="0" anchor="ctr">
            <a:spAutoFit/>
          </a:bodyPr>
          <a:lstStyle/>
          <a:p>
            <a:pPr marL="342900" indent="-342900" defTabSz="-635">
              <a:lnSpc>
                <a:spcPct val="150000"/>
              </a:lnSpc>
              <a:buClr>
                <a:srgbClr val="D24132"/>
              </a:buClr>
              <a:buFont typeface="Wingdings" charset="2"/>
              <a:buChar char="p"/>
              <a:tabLst>
                <a:tab pos="201930" algn="l"/>
                <a:tab pos="238760" algn="l"/>
              </a:tabLst>
            </a:pPr>
            <a:r>
              <a:rPr lang="zh-CN" altLang="en-US" sz="2000" b="1" dirty="0">
                <a:solidFill>
                  <a:srgbClr val="686868"/>
                </a:solidFill>
                <a:latin typeface="微软雅黑" pitchFamily="34" charset="-122"/>
                <a:ea typeface="微软雅黑" pitchFamily="34" charset="-122"/>
              </a:rPr>
              <a:t>企业应识别并评估消耗资源与能源的种类与数量。</a:t>
            </a:r>
            <a:endParaRPr lang="en-US" altLang="zh-CN" sz="2000" b="1" dirty="0">
              <a:solidFill>
                <a:srgbClr val="686868"/>
              </a:solidFill>
              <a:latin typeface="微软雅黑" pitchFamily="34" charset="-122"/>
              <a:ea typeface="微软雅黑" pitchFamily="34" charset="-122"/>
            </a:endParaRPr>
          </a:p>
          <a:p>
            <a:pPr marL="342900" indent="-342900" defTabSz="-635">
              <a:lnSpc>
                <a:spcPct val="150000"/>
              </a:lnSpc>
              <a:buClr>
                <a:srgbClr val="D24132"/>
              </a:buClr>
              <a:buFont typeface="Wingdings" charset="2"/>
              <a:buChar char="p"/>
              <a:tabLst>
                <a:tab pos="201930" algn="l"/>
                <a:tab pos="238760" algn="l"/>
              </a:tabLst>
            </a:pPr>
            <a:r>
              <a:rPr lang="zh-CN" altLang="en-US" sz="2000" b="1" dirty="0">
                <a:solidFill>
                  <a:srgbClr val="686868"/>
                </a:solidFill>
                <a:latin typeface="微软雅黑" pitchFamily="34" charset="-122"/>
                <a:ea typeface="微软雅黑" pitchFamily="34" charset="-122"/>
              </a:rPr>
              <a:t>制定合适的指标以衡量节能减排效果。</a:t>
            </a:r>
          </a:p>
          <a:p>
            <a:pPr marL="342900" indent="-342900" defTabSz="-635">
              <a:lnSpc>
                <a:spcPct val="150000"/>
              </a:lnSpc>
              <a:buClr>
                <a:srgbClr val="D24132"/>
              </a:buClr>
              <a:buFont typeface="Wingdings" charset="2"/>
              <a:buChar char="p"/>
              <a:tabLst>
                <a:tab pos="201930" algn="l"/>
                <a:tab pos="238760" algn="l"/>
              </a:tabLst>
            </a:pPr>
            <a:r>
              <a:rPr lang="zh-CN" altLang="en-US" sz="2000" b="1" dirty="0">
                <a:solidFill>
                  <a:srgbClr val="686868"/>
                </a:solidFill>
                <a:latin typeface="微软雅黑" pitchFamily="34" charset="-122"/>
                <a:ea typeface="微软雅黑" pitchFamily="34" charset="-122"/>
              </a:rPr>
              <a:t>定期回顾、评价资源与能源节能减排效果，持续更新指标。</a:t>
            </a: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t="18671" b="11728"/>
          <a:stretch>
            <a:fillRect/>
          </a:stretch>
        </p:blipFill>
        <p:spPr>
          <a:xfrm>
            <a:off x="971600" y="2936422"/>
            <a:ext cx="7404004" cy="2003590"/>
          </a:xfrm>
          <a:prstGeom prst="rect">
            <a:avLst/>
          </a:prstGeom>
          <a:effectLst>
            <a:softEdge rad="114300"/>
          </a:effec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基本管理过程</a:t>
            </a:r>
          </a:p>
        </p:txBody>
      </p:sp>
      <p:sp>
        <p:nvSpPr>
          <p:cNvPr id="6"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节能减排管理</a:t>
            </a:r>
            <a:endParaRPr lang="en-US" altLang="zh-CN" sz="2400" dirty="0">
              <a:solidFill>
                <a:srgbClr val="C00000"/>
              </a:solidFill>
              <a:latin typeface="微软雅黑" pitchFamily="34" charset="-122"/>
              <a:ea typeface="微软雅黑" pitchFamily="34" charset="-122"/>
            </a:endParaRPr>
          </a:p>
        </p:txBody>
      </p:sp>
      <p:sp>
        <p:nvSpPr>
          <p:cNvPr id="10" name="Rectangle 1"/>
          <p:cNvSpPr>
            <a:spLocks noChangeArrowheads="1"/>
          </p:cNvSpPr>
          <p:nvPr/>
        </p:nvSpPr>
        <p:spPr bwMode="auto">
          <a:xfrm>
            <a:off x="5038062" y="1393323"/>
            <a:ext cx="2880320" cy="279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355600" indent="101600" algn="l" rtl="0" fontAlgn="base">
              <a:spcBef>
                <a:spcPct val="0"/>
              </a:spcBef>
              <a:spcAft>
                <a:spcPct val="0"/>
              </a:spcAft>
              <a:defRPr kern="1200">
                <a:solidFill>
                  <a:schemeClr val="tx1"/>
                </a:solidFill>
                <a:latin typeface="Arial" charset="0"/>
                <a:ea typeface="宋体" charset="-122"/>
                <a:cs typeface="+mn-cs"/>
              </a:defRPr>
            </a:lvl2pPr>
            <a:lvl3pPr marL="713105" indent="201930" algn="l" rtl="0" fontAlgn="base">
              <a:spcBef>
                <a:spcPct val="0"/>
              </a:spcBef>
              <a:spcAft>
                <a:spcPct val="0"/>
              </a:spcAft>
              <a:defRPr kern="1200">
                <a:solidFill>
                  <a:schemeClr val="tx1"/>
                </a:solidFill>
                <a:latin typeface="Arial" charset="0"/>
                <a:ea typeface="宋体" charset="-122"/>
                <a:cs typeface="+mn-cs"/>
              </a:defRPr>
            </a:lvl3pPr>
            <a:lvl4pPr marL="1068705" indent="303530" algn="l" rtl="0" fontAlgn="base">
              <a:spcBef>
                <a:spcPct val="0"/>
              </a:spcBef>
              <a:spcAft>
                <a:spcPct val="0"/>
              </a:spcAft>
              <a:defRPr kern="1200">
                <a:solidFill>
                  <a:schemeClr val="tx1"/>
                </a:solidFill>
                <a:latin typeface="Arial" charset="0"/>
                <a:ea typeface="宋体" charset="-122"/>
                <a:cs typeface="+mn-cs"/>
              </a:defRPr>
            </a:lvl4pPr>
            <a:lvl5pPr marL="1425575" indent="403225"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a:lstStyle>
          <a:p>
            <a:pPr indent="457200" algn="just">
              <a:lnSpc>
                <a:spcPct val="150000"/>
              </a:lnSpc>
            </a:pPr>
            <a:r>
              <a:rPr lang="zh-CN" altLang="en-US" sz="2400" b="1" dirty="0">
                <a:solidFill>
                  <a:srgbClr val="D24132"/>
                </a:solidFill>
                <a:latin typeface="微软雅黑" pitchFamily="34" charset="-122"/>
                <a:ea typeface="微软雅黑" pitchFamily="34" charset="-122"/>
              </a:rPr>
              <a:t>对员工进行节能减排知识的宣传，并建立机制鼓励员工参与节能减排工作。</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8263" r="8263"/>
          <a:stretch>
            <a:fillRect/>
          </a:stretch>
        </p:blipFill>
        <p:spPr>
          <a:xfrm>
            <a:off x="830752" y="1394511"/>
            <a:ext cx="3707235" cy="2543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8" name="直接连接符 7"/>
          <p:cNvCxnSpPr/>
          <p:nvPr/>
        </p:nvCxnSpPr>
        <p:spPr>
          <a:xfrm>
            <a:off x="4788024" y="1267542"/>
            <a:ext cx="0" cy="2958110"/>
          </a:xfrm>
          <a:prstGeom prst="line">
            <a:avLst/>
          </a:prstGeom>
          <a:ln w="19050">
            <a:solidFill>
              <a:srgbClr val="D2413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AutoShape 2"/>
          <p:cNvSpPr>
            <a:spLocks noChangeArrowheads="1"/>
          </p:cNvSpPr>
          <p:nvPr/>
        </p:nvSpPr>
        <p:spPr bwMode="ltGray">
          <a:xfrm>
            <a:off x="1751542" y="1236928"/>
            <a:ext cx="3059907" cy="780521"/>
          </a:xfrm>
          <a:prstGeom prst="roundRect">
            <a:avLst>
              <a:gd name="adj" fmla="val 16667"/>
            </a:avLst>
          </a:prstGeom>
          <a:solidFill>
            <a:srgbClr val="FFFFFF"/>
          </a:solidFill>
          <a:ln w="28575" algn="ctr">
            <a:solidFill>
              <a:srgbClr val="D24132"/>
            </a:solidFill>
            <a:round/>
          </a:ln>
          <a:effectLst>
            <a:outerShdw dist="35921" dir="2700000" algn="ctr" rotWithShape="0">
              <a:schemeClr val="bg2"/>
            </a:outerShdw>
          </a:effectLst>
        </p:spPr>
        <p:txBody>
          <a:bodyPr wrap="none" anchor="ctr"/>
          <a:lstStyle/>
          <a:p>
            <a:pPr>
              <a:spcBef>
                <a:spcPct val="0"/>
              </a:spcBef>
            </a:pPr>
            <a:endParaRPr lang="zh-CN" altLang="en-US" sz="1165"/>
          </a:p>
        </p:txBody>
      </p:sp>
      <p:pic>
        <p:nvPicPr>
          <p:cNvPr id="430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136" y="1117865"/>
            <a:ext cx="2340239" cy="1656292"/>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43009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094" y="2256896"/>
            <a:ext cx="4200260" cy="2588948"/>
          </a:xfrm>
          <a:prstGeom prst="rect">
            <a:avLst/>
          </a:prstGeom>
          <a:noFill/>
          <a:ln w="25400">
            <a:solidFill>
              <a:srgbClr val="D24132"/>
            </a:solidFill>
            <a:miter lim="800000"/>
            <a:headEnd/>
            <a:tailEnd/>
          </a:ln>
          <a:extLst>
            <a:ext uri="{909E8E84-426E-40DD-AFC4-6F175D3DCCD1}">
              <a14:hiddenFill xmlns:a14="http://schemas.microsoft.com/office/drawing/2010/main">
                <a:solidFill>
                  <a:srgbClr val="FFFFFF"/>
                </a:solidFill>
              </a14:hiddenFill>
            </a:ext>
          </a:extLst>
        </p:spPr>
      </p:pic>
      <p:sp>
        <p:nvSpPr>
          <p:cNvPr id="430093" name="Rectangle 13"/>
          <p:cNvSpPr>
            <a:spLocks noChangeArrowheads="1"/>
          </p:cNvSpPr>
          <p:nvPr/>
        </p:nvSpPr>
        <p:spPr bwMode="auto">
          <a:xfrm>
            <a:off x="1871928" y="1236927"/>
            <a:ext cx="2879989" cy="735542"/>
          </a:xfrm>
          <a:prstGeom prst="rect">
            <a:avLst/>
          </a:prstGeom>
          <a:noFill/>
          <a:ln>
            <a:noFill/>
          </a:ln>
          <a:effectLst/>
          <a:extLst>
            <a:ext uri="{909E8E84-426E-40DD-AFC4-6F175D3DCCD1}">
              <a14:hiddenFill xmlns:a14="http://schemas.microsoft.com/office/drawing/2010/main">
                <a:solidFill>
                  <a:srgbClr val="C0C0C0">
                    <a:alpha val="38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lnSpc>
                <a:spcPts val="1400"/>
              </a:lnSpc>
              <a:buClr>
                <a:schemeClr val="hlink"/>
              </a:buClr>
            </a:pPr>
            <a:r>
              <a:rPr lang="zh-CN" altLang="en-US" sz="1200" b="1" dirty="0">
                <a:solidFill>
                  <a:srgbClr val="686868"/>
                </a:solidFill>
                <a:latin typeface="微软雅黑" pitchFamily="34" charset="-122"/>
                <a:ea typeface="微软雅黑" pitchFamily="34" charset="-122"/>
              </a:rPr>
              <a:t>由于企业可供绿化的用地紧之又紧，因此可增加企业厂区绿量的垂直绿化越来越受到环保设计者的青睐。 </a:t>
            </a:r>
          </a:p>
        </p:txBody>
      </p:sp>
      <p:sp>
        <p:nvSpPr>
          <p:cNvPr id="9"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节能减排管理</a:t>
            </a:r>
            <a:endParaRPr lang="en-US" altLang="zh-CN" sz="2400" dirty="0">
              <a:solidFill>
                <a:srgbClr val="C00000"/>
              </a:solidFill>
              <a:latin typeface="微软雅黑" pitchFamily="34" charset="-122"/>
              <a:ea typeface="微软雅黑" pitchFamily="34" charset="-122"/>
            </a:endParaRPr>
          </a:p>
        </p:txBody>
      </p:sp>
      <p:sp>
        <p:nvSpPr>
          <p:cNvPr id="10"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环保厂区设计</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1106" name="Group 2"/>
          <p:cNvGrpSpPr/>
          <p:nvPr/>
        </p:nvGrpSpPr>
        <p:grpSpPr bwMode="auto">
          <a:xfrm>
            <a:off x="1076854" y="1957917"/>
            <a:ext cx="3135313" cy="1500188"/>
            <a:chOff x="238" y="1480"/>
            <a:chExt cx="2370" cy="1134"/>
          </a:xfrm>
        </p:grpSpPr>
        <p:pic>
          <p:nvPicPr>
            <p:cNvPr id="431108" name="Picture 4" descr="OOOPIC_xiaojuan520_2009041473f8e1ec5e0afe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3" y="1480"/>
              <a:ext cx="1145" cy="11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31107" name="Picture 3" descr="200810622193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8863"/>
            <a:stretch>
              <a:fillRect/>
            </a:stretch>
          </p:blipFill>
          <p:spPr bwMode="auto">
            <a:xfrm>
              <a:off x="238" y="1480"/>
              <a:ext cx="1227" cy="11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4311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469" y="2336271"/>
            <a:ext cx="1681427" cy="1170782"/>
          </a:xfrm>
          <a:prstGeom prst="rect">
            <a:avLst/>
          </a:prstGeom>
          <a:noFill/>
          <a:extLst>
            <a:ext uri="{909E8E84-426E-40DD-AFC4-6F175D3DCCD1}">
              <a14:hiddenFill xmlns:a14="http://schemas.microsoft.com/office/drawing/2010/main">
                <a:solidFill>
                  <a:srgbClr val="FFFFFF"/>
                </a:solidFill>
              </a14:hiddenFill>
            </a:ext>
          </a:extLst>
        </p:spPr>
      </p:pic>
      <p:pic>
        <p:nvPicPr>
          <p:cNvPr id="431110" name="Picture 6" descr="无标题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3198" y="1325562"/>
            <a:ext cx="1109927" cy="830792"/>
          </a:xfrm>
          <a:prstGeom prst="rect">
            <a:avLst/>
          </a:prstGeom>
          <a:noFill/>
          <a:extLst>
            <a:ext uri="{909E8E84-426E-40DD-AFC4-6F175D3DCCD1}">
              <a14:hiddenFill xmlns:a14="http://schemas.microsoft.com/office/drawing/2010/main">
                <a:solidFill>
                  <a:srgbClr val="FFFFFF"/>
                </a:solidFill>
              </a14:hiddenFill>
            </a:ext>
          </a:extLst>
        </p:spPr>
      </p:pic>
      <p:pic>
        <p:nvPicPr>
          <p:cNvPr id="431111" name="Picture 7" descr="8114800600468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3345" y="2336271"/>
            <a:ext cx="1621896" cy="1214438"/>
          </a:xfrm>
          <a:prstGeom prst="rect">
            <a:avLst/>
          </a:prstGeom>
          <a:noFill/>
          <a:extLst>
            <a:ext uri="{909E8E84-426E-40DD-AFC4-6F175D3DCCD1}">
              <a14:hiddenFill xmlns:a14="http://schemas.microsoft.com/office/drawing/2010/main">
                <a:solidFill>
                  <a:srgbClr val="FFFFFF"/>
                </a:solidFill>
              </a14:hiddenFill>
            </a:ext>
          </a:extLst>
        </p:spPr>
      </p:pic>
      <p:pic>
        <p:nvPicPr>
          <p:cNvPr id="431112" name="Picture 8" descr="20093271053124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323" y="1193271"/>
            <a:ext cx="676010" cy="903553"/>
          </a:xfrm>
          <a:prstGeom prst="rect">
            <a:avLst/>
          </a:prstGeom>
          <a:noFill/>
          <a:extLst>
            <a:ext uri="{909E8E84-426E-40DD-AFC4-6F175D3DCCD1}">
              <a14:hiddenFill xmlns:a14="http://schemas.microsoft.com/office/drawing/2010/main">
                <a:solidFill>
                  <a:srgbClr val="FFFFFF"/>
                </a:solidFill>
              </a14:hiddenFill>
            </a:ext>
          </a:extLst>
        </p:spPr>
      </p:pic>
      <p:sp>
        <p:nvSpPr>
          <p:cNvPr id="431113" name="Text Box 9"/>
          <p:cNvSpPr txBox="1">
            <a:spLocks noChangeArrowheads="1"/>
          </p:cNvSpPr>
          <p:nvPr/>
        </p:nvSpPr>
        <p:spPr bwMode="auto">
          <a:xfrm>
            <a:off x="1616605" y="4241750"/>
            <a:ext cx="1947969" cy="271934"/>
          </a:xfrm>
          <a:prstGeom prst="rect">
            <a:avLst/>
          </a:prstGeom>
          <a:noFill/>
          <a:ln>
            <a:noFill/>
          </a:ln>
          <a:effectLst/>
          <a:extLst>
            <a:ext uri="{909E8E84-426E-40DD-AFC4-6F175D3DCCD1}">
              <a14:hiddenFill xmlns:a14="http://schemas.microsoft.com/office/drawing/2010/main">
                <a:solidFill>
                  <a:srgbClr val="C0C0C0">
                    <a:alpha val="38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165" b="1" dirty="0">
                <a:solidFill>
                  <a:srgbClr val="D24132"/>
                </a:solidFill>
                <a:latin typeface="微软雅黑" pitchFamily="34" charset="-122"/>
                <a:ea typeface="微软雅黑" pitchFamily="34" charset="-122"/>
              </a:rPr>
              <a:t>使用</a:t>
            </a:r>
            <a:r>
              <a:rPr lang="en-US" altLang="zh-CN" sz="1165" b="1" dirty="0">
                <a:solidFill>
                  <a:srgbClr val="D24132"/>
                </a:solidFill>
                <a:latin typeface="微软雅黑" pitchFamily="34" charset="-122"/>
                <a:ea typeface="微软雅黑" pitchFamily="34" charset="-122"/>
              </a:rPr>
              <a:t>LED</a:t>
            </a:r>
            <a:r>
              <a:rPr lang="zh-CN" altLang="en-US" sz="1165" b="1" dirty="0">
                <a:solidFill>
                  <a:srgbClr val="D24132"/>
                </a:solidFill>
                <a:latin typeface="微软雅黑" pitchFamily="34" charset="-122"/>
                <a:ea typeface="微软雅黑" pitchFamily="34" charset="-122"/>
              </a:rPr>
              <a:t>节能光管和节能灯</a:t>
            </a:r>
          </a:p>
        </p:txBody>
      </p:sp>
      <p:sp>
        <p:nvSpPr>
          <p:cNvPr id="431114" name="Text Box 10"/>
          <p:cNvSpPr txBox="1">
            <a:spLocks noChangeArrowheads="1"/>
          </p:cNvSpPr>
          <p:nvPr/>
        </p:nvSpPr>
        <p:spPr bwMode="auto">
          <a:xfrm>
            <a:off x="5213263" y="4241750"/>
            <a:ext cx="2420856" cy="271934"/>
          </a:xfrm>
          <a:prstGeom prst="rect">
            <a:avLst/>
          </a:prstGeom>
          <a:noFill/>
          <a:ln>
            <a:noFill/>
          </a:ln>
          <a:effectLst/>
          <a:extLst>
            <a:ext uri="{909E8E84-426E-40DD-AFC4-6F175D3DCCD1}">
              <a14:hiddenFill xmlns:a14="http://schemas.microsoft.com/office/drawing/2010/main">
                <a:solidFill>
                  <a:srgbClr val="C0C0C0">
                    <a:alpha val="38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165" b="1" dirty="0">
                <a:solidFill>
                  <a:srgbClr val="D24132"/>
                </a:solidFill>
                <a:latin typeface="微软雅黑" pitchFamily="34" charset="-122"/>
                <a:ea typeface="微软雅黑" pitchFamily="34" charset="-122"/>
              </a:rPr>
              <a:t>在空调、水泵等设备加装变频装置</a:t>
            </a:r>
          </a:p>
        </p:txBody>
      </p:sp>
      <p:sp>
        <p:nvSpPr>
          <p:cNvPr id="1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节能减排管理</a:t>
            </a:r>
            <a:endParaRPr lang="en-US" altLang="zh-CN" sz="2400" dirty="0">
              <a:solidFill>
                <a:srgbClr val="C00000"/>
              </a:solidFill>
              <a:latin typeface="微软雅黑" pitchFamily="34" charset="-122"/>
              <a:ea typeface="微软雅黑" pitchFamily="34" charset="-122"/>
            </a:endParaRPr>
          </a:p>
        </p:txBody>
      </p:sp>
      <p:sp>
        <p:nvSpPr>
          <p:cNvPr id="1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环保设备选择</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9" name="Picture 11" descr="372757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136" y="1177396"/>
            <a:ext cx="2520156" cy="1890448"/>
          </a:xfrm>
          <a:prstGeom prst="rect">
            <a:avLst/>
          </a:prstGeom>
          <a:noFill/>
          <a:ln w="25400">
            <a:solidFill>
              <a:srgbClr val="D24132"/>
            </a:solidFill>
            <a:miter lim="800000"/>
            <a:headEnd/>
            <a:tailEnd/>
          </a:ln>
          <a:extLst>
            <a:ext uri="{909E8E84-426E-40DD-AFC4-6F175D3DCCD1}">
              <a14:hiddenFill xmlns:a14="http://schemas.microsoft.com/office/drawing/2010/main">
                <a:solidFill>
                  <a:srgbClr val="FFFFFF"/>
                </a:solidFill>
              </a14:hiddenFill>
            </a:ext>
          </a:extLst>
        </p:spPr>
      </p:pic>
      <p:grpSp>
        <p:nvGrpSpPr>
          <p:cNvPr id="432140" name="Group 12"/>
          <p:cNvGrpSpPr/>
          <p:nvPr/>
        </p:nvGrpSpPr>
        <p:grpSpPr bwMode="auto">
          <a:xfrm>
            <a:off x="1211792" y="1177396"/>
            <a:ext cx="3780896" cy="899583"/>
            <a:chOff x="249" y="890"/>
            <a:chExt cx="2858" cy="680"/>
          </a:xfrm>
        </p:grpSpPr>
        <p:sp>
          <p:nvSpPr>
            <p:cNvPr id="432141" name="AutoShape 13"/>
            <p:cNvSpPr>
              <a:spLocks noChangeArrowheads="1"/>
            </p:cNvSpPr>
            <p:nvPr/>
          </p:nvSpPr>
          <p:spPr bwMode="ltGray">
            <a:xfrm>
              <a:off x="249" y="890"/>
              <a:ext cx="2858" cy="680"/>
            </a:xfrm>
            <a:prstGeom prst="roundRect">
              <a:avLst>
                <a:gd name="adj" fmla="val 16667"/>
              </a:avLst>
            </a:prstGeom>
            <a:solidFill>
              <a:srgbClr val="FFFFFF"/>
            </a:solidFill>
            <a:ln w="28575" algn="ctr">
              <a:solidFill>
                <a:srgbClr val="D24132"/>
              </a:solidFill>
              <a:round/>
            </a:ln>
            <a:effectLst>
              <a:outerShdw dist="35921" dir="2700000" algn="ctr" rotWithShape="0">
                <a:schemeClr val="bg2"/>
              </a:outerShdw>
            </a:effectLst>
          </p:spPr>
          <p:txBody>
            <a:bodyPr wrap="none" anchor="ctr"/>
            <a:lstStyle/>
            <a:p>
              <a:pPr>
                <a:spcBef>
                  <a:spcPct val="0"/>
                </a:spcBef>
              </a:pPr>
              <a:endParaRPr lang="zh-CN" altLang="en-US" sz="1165"/>
            </a:p>
          </p:txBody>
        </p:sp>
        <p:sp>
          <p:nvSpPr>
            <p:cNvPr id="432142" name="Rectangle 14"/>
            <p:cNvSpPr>
              <a:spLocks noChangeArrowheads="1"/>
            </p:cNvSpPr>
            <p:nvPr/>
          </p:nvSpPr>
          <p:spPr bwMode="auto">
            <a:xfrm>
              <a:off x="249" y="890"/>
              <a:ext cx="2858" cy="652"/>
            </a:xfrm>
            <a:prstGeom prst="rect">
              <a:avLst/>
            </a:prstGeom>
            <a:noFill/>
            <a:ln>
              <a:noFill/>
            </a:ln>
            <a:effectLst/>
            <a:extLst>
              <a:ext uri="{909E8E84-426E-40DD-AFC4-6F175D3DCCD1}">
                <a14:hiddenFill xmlns:a14="http://schemas.microsoft.com/office/drawing/2010/main">
                  <a:solidFill>
                    <a:srgbClr val="C0C0C0">
                      <a:alpha val="38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zh-CN" altLang="en-US" sz="1200" b="1" dirty="0">
                  <a:solidFill>
                    <a:srgbClr val="D24132"/>
                  </a:solidFill>
                  <a:latin typeface="微软雅黑" pitchFamily="34" charset="-122"/>
                  <a:ea typeface="微软雅黑" pitchFamily="34" charset="-122"/>
                </a:rPr>
                <a:t>垃圾是放错地方的资源</a:t>
              </a:r>
              <a:endParaRPr lang="zh-CN" altLang="en-US" sz="1200" dirty="0">
                <a:solidFill>
                  <a:srgbClr val="D24132"/>
                </a:solidFill>
                <a:latin typeface="微软雅黑" pitchFamily="34" charset="-122"/>
                <a:ea typeface="微软雅黑" pitchFamily="34" charset="-122"/>
              </a:endParaRPr>
            </a:p>
            <a:p>
              <a:pPr>
                <a:spcBef>
                  <a:spcPct val="20000"/>
                </a:spcBef>
              </a:pPr>
              <a:r>
                <a:rPr lang="zh-CN" altLang="en-US" sz="1165" dirty="0"/>
                <a:t>        </a:t>
              </a:r>
              <a:r>
                <a:rPr lang="zh-CN" altLang="en-US" sz="1200" b="1" dirty="0">
                  <a:solidFill>
                    <a:srgbClr val="686868"/>
                  </a:solidFill>
                  <a:latin typeface="微软雅黑" pitchFamily="34" charset="-122"/>
                  <a:ea typeface="微软雅黑" pitchFamily="34" charset="-122"/>
                </a:rPr>
                <a:t>你可能不会相信在我们所抛弃的废物之中，有一半以上可以拣出来加以循环利用。然而遗憾的是，目前只有</a:t>
              </a:r>
              <a:r>
                <a:rPr lang="en-US" altLang="zh-CN" sz="1200" b="1" dirty="0">
                  <a:solidFill>
                    <a:srgbClr val="686868"/>
                  </a:solidFill>
                  <a:latin typeface="微软雅黑" pitchFamily="34" charset="-122"/>
                  <a:ea typeface="微软雅黑" pitchFamily="34" charset="-122"/>
                </a:rPr>
                <a:t>1/20</a:t>
              </a:r>
              <a:r>
                <a:rPr lang="zh-CN" altLang="en-US" sz="1200" b="1" dirty="0">
                  <a:solidFill>
                    <a:srgbClr val="686868"/>
                  </a:solidFill>
                  <a:latin typeface="微软雅黑" pitchFamily="34" charset="-122"/>
                  <a:ea typeface="微软雅黑" pitchFamily="34" charset="-122"/>
                </a:rPr>
                <a:t>的垃圾能得以利用。</a:t>
              </a:r>
            </a:p>
          </p:txBody>
        </p:sp>
      </p:grpSp>
      <p:grpSp>
        <p:nvGrpSpPr>
          <p:cNvPr id="432143" name="Group 15"/>
          <p:cNvGrpSpPr/>
          <p:nvPr/>
        </p:nvGrpSpPr>
        <p:grpSpPr bwMode="auto">
          <a:xfrm>
            <a:off x="1391709" y="4111626"/>
            <a:ext cx="5941219" cy="738188"/>
            <a:chOff x="476" y="3108"/>
            <a:chExt cx="4491" cy="558"/>
          </a:xfrm>
        </p:grpSpPr>
        <p:sp>
          <p:nvSpPr>
            <p:cNvPr id="432144" name="AutoShape 16"/>
            <p:cNvSpPr>
              <a:spLocks noChangeArrowheads="1"/>
            </p:cNvSpPr>
            <p:nvPr/>
          </p:nvSpPr>
          <p:spPr bwMode="ltGray">
            <a:xfrm>
              <a:off x="476" y="3113"/>
              <a:ext cx="4491" cy="544"/>
            </a:xfrm>
            <a:prstGeom prst="roundRect">
              <a:avLst>
                <a:gd name="adj" fmla="val 16667"/>
              </a:avLst>
            </a:prstGeom>
            <a:solidFill>
              <a:srgbClr val="FFFFFF"/>
            </a:solidFill>
            <a:ln w="28575" algn="ctr">
              <a:solidFill>
                <a:srgbClr val="189A80"/>
              </a:solidFill>
              <a:round/>
            </a:ln>
            <a:effectLst>
              <a:outerShdw dist="35921" dir="2700000" algn="ctr" rotWithShape="0">
                <a:schemeClr val="bg2"/>
              </a:outerShdw>
            </a:effectLst>
          </p:spPr>
          <p:txBody>
            <a:bodyPr wrap="none" anchor="ctr"/>
            <a:lstStyle/>
            <a:p>
              <a:pPr>
                <a:spcBef>
                  <a:spcPct val="0"/>
                </a:spcBef>
              </a:pPr>
              <a:endParaRPr lang="zh-CN" altLang="en-US" sz="1165"/>
            </a:p>
          </p:txBody>
        </p:sp>
        <p:sp>
          <p:nvSpPr>
            <p:cNvPr id="432145" name="Rectangle 17"/>
            <p:cNvSpPr>
              <a:spLocks noChangeArrowheads="1"/>
            </p:cNvSpPr>
            <p:nvPr/>
          </p:nvSpPr>
          <p:spPr bwMode="auto">
            <a:xfrm>
              <a:off x="521" y="3108"/>
              <a:ext cx="4445" cy="558"/>
            </a:xfrm>
            <a:prstGeom prst="rect">
              <a:avLst/>
            </a:prstGeom>
            <a:noFill/>
            <a:ln>
              <a:noFill/>
            </a:ln>
            <a:effectLst/>
            <a:extLst>
              <a:ext uri="{909E8E84-426E-40DD-AFC4-6F175D3DCCD1}">
                <a14:hiddenFill xmlns:a14="http://schemas.microsoft.com/office/drawing/2010/main">
                  <a:solidFill>
                    <a:srgbClr val="C0C0C0">
                      <a:alpha val="38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20000"/>
                </a:spcBef>
                <a:buClr>
                  <a:schemeClr val="hlink"/>
                </a:buClr>
              </a:pPr>
              <a:r>
                <a:rPr lang="zh-CN" altLang="en-US" sz="1200" dirty="0"/>
                <a:t>        </a:t>
              </a:r>
              <a:r>
                <a:rPr lang="zh-CN" altLang="en-US" b="1" dirty="0">
                  <a:solidFill>
                    <a:srgbClr val="686868"/>
                  </a:solidFill>
                  <a:latin typeface="微软雅黑" pitchFamily="34" charset="-122"/>
                  <a:ea typeface="微软雅黑" pitchFamily="34" charset="-122"/>
                </a:rPr>
                <a:t>“蓝废纸、黄铝罐、咖胶樽嘛</a:t>
              </a:r>
              <a:r>
                <a:rPr lang="en-US" altLang="zh-CN" b="1" dirty="0">
                  <a:solidFill>
                    <a:srgbClr val="686868"/>
                  </a:solidFill>
                  <a:latin typeface="微软雅黑" pitchFamily="34" charset="-122"/>
                  <a:ea typeface="微软雅黑" pitchFamily="34" charset="-122"/>
                </a:rPr>
                <a:t>,</a:t>
              </a:r>
              <a:r>
                <a:rPr lang="zh-CN" altLang="en-US" b="1" dirty="0">
                  <a:solidFill>
                    <a:srgbClr val="686868"/>
                  </a:solidFill>
                  <a:latin typeface="微软雅黑" pitchFamily="34" charset="-122"/>
                  <a:ea typeface="微软雅黑" pitchFamily="34" charset="-122"/>
                </a:rPr>
                <a:t>香港的电视广告都经常听到啦”</a:t>
              </a:r>
              <a:r>
                <a:rPr lang="en-US" altLang="zh-CN" b="1" dirty="0">
                  <a:solidFill>
                    <a:srgbClr val="686868"/>
                  </a:solidFill>
                  <a:latin typeface="微软雅黑" pitchFamily="34" charset="-122"/>
                  <a:ea typeface="微软雅黑" pitchFamily="34" charset="-122"/>
                </a:rPr>
                <a:t>,</a:t>
              </a:r>
              <a:r>
                <a:rPr lang="zh-CN" altLang="en-US" b="1" dirty="0">
                  <a:solidFill>
                    <a:srgbClr val="686868"/>
                  </a:solidFill>
                  <a:latin typeface="微软雅黑" pitchFamily="34" charset="-122"/>
                  <a:ea typeface="微软雅黑" pitchFamily="34" charset="-122"/>
                </a:rPr>
                <a:t>记者与一位“老广州”闲聊</a:t>
              </a:r>
              <a:r>
                <a:rPr lang="en-US" altLang="zh-CN" b="1" dirty="0">
                  <a:solidFill>
                    <a:srgbClr val="686868"/>
                  </a:solidFill>
                  <a:latin typeface="微软雅黑" pitchFamily="34" charset="-122"/>
                  <a:ea typeface="微软雅黑" pitchFamily="34" charset="-122"/>
                </a:rPr>
                <a:t>,</a:t>
              </a:r>
              <a:r>
                <a:rPr lang="zh-CN" altLang="en-US" b="1" dirty="0">
                  <a:solidFill>
                    <a:srgbClr val="686868"/>
                  </a:solidFill>
                  <a:latin typeface="微软雅黑" pitchFamily="34" charset="-122"/>
                  <a:ea typeface="微软雅黑" pitchFamily="34" charset="-122"/>
                </a:rPr>
                <a:t>他背起香港影星刘青云夫妻拍摄的呼吁垃圾分类的公益广告</a:t>
              </a:r>
              <a:r>
                <a:rPr lang="en-US" altLang="zh-CN" b="1" dirty="0">
                  <a:solidFill>
                    <a:srgbClr val="686868"/>
                  </a:solidFill>
                  <a:latin typeface="微软雅黑" pitchFamily="34" charset="-122"/>
                  <a:ea typeface="微软雅黑" pitchFamily="34" charset="-122"/>
                </a:rPr>
                <a:t>,</a:t>
              </a:r>
              <a:r>
                <a:rPr lang="zh-CN" altLang="en-US" b="1" dirty="0">
                  <a:solidFill>
                    <a:srgbClr val="686868"/>
                  </a:solidFill>
                  <a:latin typeface="微软雅黑" pitchFamily="34" charset="-122"/>
                  <a:ea typeface="微软雅黑" pitchFamily="34" charset="-122"/>
                </a:rPr>
                <a:t>竟如数家珍</a:t>
              </a:r>
              <a:r>
                <a:rPr lang="en-US" altLang="zh-CN" b="1" dirty="0">
                  <a:solidFill>
                    <a:srgbClr val="686868"/>
                  </a:solidFill>
                  <a:latin typeface="微软雅黑" pitchFamily="34" charset="-122"/>
                  <a:ea typeface="微软雅黑" pitchFamily="34" charset="-122"/>
                </a:rPr>
                <a:t>,“</a:t>
              </a:r>
              <a:r>
                <a:rPr lang="zh-CN" altLang="en-US" b="1" dirty="0">
                  <a:solidFill>
                    <a:srgbClr val="686868"/>
                  </a:solidFill>
                  <a:latin typeface="微软雅黑" pitchFamily="34" charset="-122"/>
                  <a:ea typeface="微软雅黑" pitchFamily="34" charset="-122"/>
                </a:rPr>
                <a:t>。</a:t>
              </a:r>
            </a:p>
          </p:txBody>
        </p:sp>
      </p:grpSp>
      <p:sp>
        <p:nvSpPr>
          <p:cNvPr id="13"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节能减排管理</a:t>
            </a:r>
            <a:endParaRPr lang="en-US" altLang="zh-CN" sz="2400" dirty="0">
              <a:solidFill>
                <a:srgbClr val="C00000"/>
              </a:solidFill>
              <a:latin typeface="微软雅黑" pitchFamily="34" charset="-122"/>
              <a:ea typeface="微软雅黑" pitchFamily="34" charset="-122"/>
            </a:endParaRPr>
          </a:p>
        </p:txBody>
      </p:sp>
      <p:sp>
        <p:nvSpPr>
          <p:cNvPr id="14"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环保设施</a:t>
            </a:r>
          </a:p>
        </p:txBody>
      </p:sp>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l="14896"/>
          <a:stretch>
            <a:fillRect/>
          </a:stretch>
        </p:blipFill>
        <p:spPr>
          <a:xfrm>
            <a:off x="1433693" y="2209860"/>
            <a:ext cx="3337094" cy="1741200"/>
          </a:xfrm>
          <a:prstGeom prst="rect">
            <a:avLst/>
          </a:prstGeom>
          <a:noFill/>
          <a:ln w="25400">
            <a:solidFill>
              <a:srgbClr val="189A80"/>
            </a:solid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5" name="AutoShape 3"/>
          <p:cNvSpPr>
            <a:spLocks noChangeArrowheads="1"/>
          </p:cNvSpPr>
          <p:nvPr/>
        </p:nvSpPr>
        <p:spPr bwMode="ltGray">
          <a:xfrm>
            <a:off x="3495790" y="1334178"/>
            <a:ext cx="4560094" cy="779198"/>
          </a:xfrm>
          <a:prstGeom prst="roundRect">
            <a:avLst>
              <a:gd name="adj" fmla="val 16667"/>
            </a:avLst>
          </a:prstGeom>
          <a:solidFill>
            <a:srgbClr val="FFFFFF"/>
          </a:solidFill>
          <a:ln w="28575" algn="ctr">
            <a:solidFill>
              <a:srgbClr val="D24132"/>
            </a:solidFill>
            <a:round/>
          </a:ln>
          <a:effectLst>
            <a:outerShdw dist="35921" dir="2700000" algn="ctr" rotWithShape="0">
              <a:schemeClr val="bg2"/>
            </a:outerShdw>
          </a:effectLst>
        </p:spPr>
        <p:txBody>
          <a:bodyPr wrap="none" anchor="ctr"/>
          <a:lstStyle/>
          <a:p>
            <a:pPr>
              <a:spcBef>
                <a:spcPct val="0"/>
              </a:spcBef>
            </a:pPr>
            <a:r>
              <a:rPr lang="zh-CN" altLang="en-US" sz="1165" b="1" dirty="0">
                <a:solidFill>
                  <a:srgbClr val="686868"/>
                </a:solidFill>
                <a:latin typeface="微软雅黑" pitchFamily="34" charset="-122"/>
                <a:ea typeface="微软雅黑" pitchFamily="34" charset="-122"/>
              </a:rPr>
              <a:t>推动环保，需要有颗真诚的心。</a:t>
            </a:r>
          </a:p>
          <a:p>
            <a:pPr>
              <a:spcBef>
                <a:spcPct val="0"/>
              </a:spcBef>
            </a:pPr>
            <a:r>
              <a:rPr lang="zh-CN" altLang="en-US" sz="1165" b="1" dirty="0">
                <a:solidFill>
                  <a:srgbClr val="686868"/>
                </a:solidFill>
                <a:latin typeface="微软雅黑" pitchFamily="34" charset="-122"/>
                <a:ea typeface="微软雅黑" pitchFamily="34" charset="-122"/>
              </a:rPr>
              <a:t>绿色生活可以由每天身处的的办公室开始，一个小小的动作，如在</a:t>
            </a:r>
          </a:p>
          <a:p>
            <a:pPr>
              <a:spcBef>
                <a:spcPct val="0"/>
              </a:spcBef>
            </a:pPr>
            <a:r>
              <a:rPr lang="zh-CN" altLang="en-US" sz="1165" b="1" dirty="0">
                <a:solidFill>
                  <a:srgbClr val="686868"/>
                </a:solidFill>
                <a:latin typeface="微软雅黑" pitchFamily="34" charset="-122"/>
                <a:ea typeface="微软雅黑" pitchFamily="34" charset="-122"/>
              </a:rPr>
              <a:t>纸张上双面影印、离座前把电脑屏幕关上、下班时把房间的灯熄灭，</a:t>
            </a:r>
          </a:p>
          <a:p>
            <a:pPr>
              <a:spcBef>
                <a:spcPct val="0"/>
              </a:spcBef>
            </a:pPr>
            <a:r>
              <a:rPr lang="zh-CN" altLang="en-US" sz="1165" b="1" dirty="0">
                <a:solidFill>
                  <a:srgbClr val="686868"/>
                </a:solidFill>
                <a:latin typeface="微软雅黑" pitchFamily="34" charset="-122"/>
                <a:ea typeface="微软雅黑" pitchFamily="34" charset="-122"/>
              </a:rPr>
              <a:t>只要以真诚的心去做，就能慢慢为环境带来改变。</a:t>
            </a:r>
          </a:p>
        </p:txBody>
      </p:sp>
      <p:sp>
        <p:nvSpPr>
          <p:cNvPr id="433156" name="AutoShape 4"/>
          <p:cNvSpPr>
            <a:spLocks noChangeArrowheads="1"/>
          </p:cNvSpPr>
          <p:nvPr/>
        </p:nvSpPr>
        <p:spPr bwMode="ltGray">
          <a:xfrm>
            <a:off x="1936072" y="4453616"/>
            <a:ext cx="3689614" cy="600604"/>
          </a:xfrm>
          <a:prstGeom prst="roundRect">
            <a:avLst>
              <a:gd name="adj" fmla="val 16667"/>
            </a:avLst>
          </a:prstGeom>
          <a:solidFill>
            <a:srgbClr val="FFFFFF"/>
          </a:solidFill>
          <a:ln w="28575" algn="ctr">
            <a:solidFill>
              <a:srgbClr val="C6780E"/>
            </a:solidFill>
            <a:round/>
          </a:ln>
          <a:effectLst>
            <a:outerShdw dist="35921" dir="2700000" algn="ctr" rotWithShape="0">
              <a:schemeClr val="bg2"/>
            </a:outerShdw>
          </a:effectLst>
        </p:spPr>
        <p:txBody>
          <a:bodyPr wrap="none" anchor="ctr"/>
          <a:lstStyle/>
          <a:p>
            <a:pPr>
              <a:spcBef>
                <a:spcPct val="0"/>
              </a:spcBef>
            </a:pPr>
            <a:r>
              <a:rPr lang="zh-CN" altLang="en-US" sz="1165" b="1" dirty="0">
                <a:solidFill>
                  <a:srgbClr val="686868"/>
                </a:solidFill>
                <a:latin typeface="微软雅黑" pitchFamily="34" charset="-122"/>
                <a:ea typeface="微软雅黑" pitchFamily="34" charset="-122"/>
              </a:rPr>
              <a:t>回收活动不但感染同事，也影响了我们身边的人。</a:t>
            </a:r>
          </a:p>
          <a:p>
            <a:pPr>
              <a:spcBef>
                <a:spcPct val="0"/>
              </a:spcBef>
            </a:pPr>
            <a:r>
              <a:rPr lang="zh-CN" altLang="en-US" sz="1165" b="1" dirty="0">
                <a:solidFill>
                  <a:srgbClr val="686868"/>
                </a:solidFill>
                <a:latin typeface="微软雅黑" pitchFamily="34" charset="-122"/>
                <a:ea typeface="微软雅黑" pitchFamily="34" charset="-122"/>
              </a:rPr>
              <a:t>同事从家人和朋友收集旧物，是环保工作的一种延伸。</a:t>
            </a:r>
          </a:p>
        </p:txBody>
      </p:sp>
      <p:pic>
        <p:nvPicPr>
          <p:cNvPr id="4331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6030" y="3494501"/>
            <a:ext cx="2152385" cy="1441979"/>
          </a:xfrm>
          <a:prstGeom prst="rect">
            <a:avLst/>
          </a:prstGeom>
          <a:noFill/>
          <a:ln w="25400">
            <a:solidFill>
              <a:srgbClr val="C6780E"/>
            </a:solidFill>
            <a:miter lim="800000"/>
            <a:headEnd/>
            <a:tailEnd/>
          </a:ln>
          <a:extLst>
            <a:ext uri="{909E8E84-426E-40DD-AFC4-6F175D3DCCD1}">
              <a14:hiddenFill xmlns:a14="http://schemas.microsoft.com/office/drawing/2010/main">
                <a:solidFill>
                  <a:srgbClr val="FFFFFF"/>
                </a:solidFill>
              </a14:hiddenFill>
            </a:ext>
          </a:extLst>
        </p:spPr>
      </p:pic>
      <p:pic>
        <p:nvPicPr>
          <p:cNvPr id="43315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6176" y="2293292"/>
            <a:ext cx="2401093" cy="1445948"/>
          </a:xfrm>
          <a:prstGeom prst="rect">
            <a:avLst/>
          </a:prstGeom>
          <a:noFill/>
          <a:ln w="25400">
            <a:solidFill>
              <a:srgbClr val="C6780E"/>
            </a:solidFill>
            <a:miter lim="800000"/>
            <a:headEnd/>
            <a:tailEnd/>
          </a:ln>
          <a:extLst>
            <a:ext uri="{909E8E84-426E-40DD-AFC4-6F175D3DCCD1}">
              <a14:hiddenFill xmlns:a14="http://schemas.microsoft.com/office/drawing/2010/main">
                <a:solidFill>
                  <a:srgbClr val="FFFFFF"/>
                </a:solidFill>
              </a14:hiddenFill>
            </a:ext>
          </a:extLst>
        </p:spPr>
      </p:pic>
      <p:pic>
        <p:nvPicPr>
          <p:cNvPr id="43315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6456" y="3194199"/>
            <a:ext cx="1920875" cy="1182688"/>
          </a:xfrm>
          <a:prstGeom prst="rect">
            <a:avLst/>
          </a:prstGeom>
          <a:noFill/>
          <a:ln w="25400">
            <a:solidFill>
              <a:srgbClr val="C6780E"/>
            </a:solidFill>
            <a:miter lim="800000"/>
            <a:headEnd/>
            <a:tailEnd/>
          </a:ln>
          <a:extLst>
            <a:ext uri="{909E8E84-426E-40DD-AFC4-6F175D3DCCD1}">
              <a14:hiddenFill xmlns:a14="http://schemas.microsoft.com/office/drawing/2010/main">
                <a:solidFill>
                  <a:srgbClr val="FFFFFF"/>
                </a:solidFill>
              </a14:hiddenFill>
            </a:ext>
          </a:extLst>
        </p:spPr>
      </p:pic>
      <p:sp>
        <p:nvSpPr>
          <p:cNvPr id="433160" name="Text Box 8"/>
          <p:cNvSpPr txBox="1">
            <a:spLocks noChangeArrowheads="1"/>
          </p:cNvSpPr>
          <p:nvPr/>
        </p:nvSpPr>
        <p:spPr bwMode="auto">
          <a:xfrm>
            <a:off x="6256717" y="3240500"/>
            <a:ext cx="1377300" cy="271934"/>
          </a:xfrm>
          <a:prstGeom prst="rect">
            <a:avLst/>
          </a:prstGeom>
          <a:noFill/>
          <a:ln>
            <a:noFill/>
          </a:ln>
          <a:effectLst/>
          <a:extLst>
            <a:ext uri="{909E8E84-426E-40DD-AFC4-6F175D3DCCD1}">
              <a14:hiddenFill xmlns:a14="http://schemas.microsoft.com/office/drawing/2010/main">
                <a:solidFill>
                  <a:srgbClr val="C0C0C0">
                    <a:alpha val="38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165" b="1" dirty="0">
                <a:solidFill>
                  <a:srgbClr val="D24132"/>
                </a:solidFill>
                <a:latin typeface="微软雅黑" pitchFamily="34" charset="-122"/>
                <a:ea typeface="微软雅黑" pitchFamily="34" charset="-122"/>
              </a:rPr>
              <a:t>眼镜回收绿色活动</a:t>
            </a:r>
          </a:p>
        </p:txBody>
      </p:sp>
      <p:sp>
        <p:nvSpPr>
          <p:cNvPr id="433161" name="Text Box 9"/>
          <p:cNvSpPr txBox="1">
            <a:spLocks noChangeArrowheads="1"/>
          </p:cNvSpPr>
          <p:nvPr/>
        </p:nvSpPr>
        <p:spPr bwMode="auto">
          <a:xfrm>
            <a:off x="4276311" y="3733949"/>
            <a:ext cx="1228221" cy="271934"/>
          </a:xfrm>
          <a:prstGeom prst="rect">
            <a:avLst/>
          </a:prstGeom>
          <a:noFill/>
          <a:ln>
            <a:noFill/>
          </a:ln>
          <a:effectLst/>
          <a:extLst>
            <a:ext uri="{909E8E84-426E-40DD-AFC4-6F175D3DCCD1}">
              <a14:hiddenFill xmlns:a14="http://schemas.microsoft.com/office/drawing/2010/main">
                <a:solidFill>
                  <a:srgbClr val="C0C0C0">
                    <a:alpha val="38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165" b="1" dirty="0">
                <a:solidFill>
                  <a:srgbClr val="D24132"/>
                </a:solidFill>
                <a:latin typeface="微软雅黑" pitchFamily="34" charset="-122"/>
                <a:ea typeface="微软雅黑" pitchFamily="34" charset="-122"/>
              </a:rPr>
              <a:t>旧衣物捐赠活动</a:t>
            </a:r>
          </a:p>
        </p:txBody>
      </p:sp>
      <p:sp>
        <p:nvSpPr>
          <p:cNvPr id="433162" name="Text Box 10"/>
          <p:cNvSpPr txBox="1">
            <a:spLocks noChangeArrowheads="1"/>
          </p:cNvSpPr>
          <p:nvPr/>
        </p:nvSpPr>
        <p:spPr bwMode="auto">
          <a:xfrm>
            <a:off x="1692190" y="3307970"/>
            <a:ext cx="364267" cy="986809"/>
          </a:xfrm>
          <a:prstGeom prst="rect">
            <a:avLst/>
          </a:prstGeom>
          <a:noFill/>
          <a:ln>
            <a:noFill/>
          </a:ln>
          <a:effectLst/>
          <a:extLst>
            <a:ext uri="{909E8E84-426E-40DD-AFC4-6F175D3DCCD1}">
              <a14:hiddenFill xmlns:a14="http://schemas.microsoft.com/office/drawing/2010/main">
                <a:solidFill>
                  <a:srgbClr val="C0C0C0">
                    <a:alpha val="38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zh-CN" altLang="en-US" sz="1165" b="1" dirty="0">
                <a:solidFill>
                  <a:srgbClr val="D24132"/>
                </a:solidFill>
                <a:latin typeface="微软雅黑" pitchFamily="34" charset="-122"/>
                <a:ea typeface="微软雅黑" pitchFamily="34" charset="-122"/>
              </a:rPr>
              <a:t>旧书回收义卖</a:t>
            </a:r>
          </a:p>
        </p:txBody>
      </p:sp>
      <p:sp>
        <p:nvSpPr>
          <p:cNvPr id="1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节能减排管理</a:t>
            </a:r>
            <a:endParaRPr lang="en-US" altLang="zh-CN" sz="2400" dirty="0">
              <a:solidFill>
                <a:srgbClr val="C00000"/>
              </a:solidFill>
              <a:latin typeface="微软雅黑" pitchFamily="34" charset="-122"/>
              <a:ea typeface="微软雅黑" pitchFamily="34" charset="-122"/>
            </a:endParaRPr>
          </a:p>
        </p:txBody>
      </p:sp>
      <p:sp>
        <p:nvSpPr>
          <p:cNvPr id="1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环保活动</a:t>
            </a:r>
          </a:p>
        </p:txBody>
      </p:sp>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076" y="1362369"/>
            <a:ext cx="2521110" cy="1663933"/>
          </a:xfrm>
          <a:prstGeom prst="rect">
            <a:avLst/>
          </a:prstGeom>
          <a:noFill/>
          <a:ln w="25400">
            <a:solidFill>
              <a:srgbClr val="D24132"/>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基础知识</a:t>
            </a:r>
            <a:endParaRPr lang="en-US" altLang="zh-CN" sz="2400" dirty="0">
              <a:solidFill>
                <a:srgbClr val="C00000"/>
              </a:solidFill>
              <a:latin typeface="微软雅黑" pitchFamily="34" charset="-122"/>
              <a:ea typeface="微软雅黑" pitchFamily="34" charset="-122"/>
            </a:endParaRPr>
          </a:p>
        </p:txBody>
      </p:sp>
      <p:sp>
        <p:nvSpPr>
          <p:cNvPr id="1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术语</a:t>
            </a:r>
          </a:p>
        </p:txBody>
      </p:sp>
      <p:graphicFrame>
        <p:nvGraphicFramePr>
          <p:cNvPr id="4" name="图示 3"/>
          <p:cNvGraphicFramePr/>
          <p:nvPr/>
        </p:nvGraphicFramePr>
        <p:xfrm>
          <a:off x="514050" y="1194473"/>
          <a:ext cx="8189683" cy="2095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p:cNvPicPr>
            <a:picLocks noChangeAspect="1"/>
          </p:cNvPicPr>
          <p:nvPr/>
        </p:nvPicPr>
        <p:blipFill rotWithShape="1">
          <a:blip r:embed="rId8" cstate="screen">
            <a:clrChange>
              <a:clrFrom>
                <a:srgbClr val="FFFFFF"/>
              </a:clrFrom>
              <a:clrTo>
                <a:srgbClr val="FFFFFF">
                  <a:alpha val="0"/>
                </a:srgbClr>
              </a:clrTo>
            </a:clrChange>
          </a:blip>
          <a:srcRect/>
          <a:stretch>
            <a:fillRect/>
          </a:stretch>
        </p:blipFill>
        <p:spPr>
          <a:xfrm>
            <a:off x="4388699" y="3289548"/>
            <a:ext cx="3960440" cy="230425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139952" y="957141"/>
            <a:ext cx="4279636" cy="1333785"/>
            <a:chOff x="1211792" y="1164167"/>
            <a:chExt cx="4279636" cy="1333785"/>
          </a:xfrm>
        </p:grpSpPr>
        <p:sp>
          <p:nvSpPr>
            <p:cNvPr id="444444" name="AutoShape 28"/>
            <p:cNvSpPr>
              <a:spLocks noChangeArrowheads="1"/>
            </p:cNvSpPr>
            <p:nvPr/>
          </p:nvSpPr>
          <p:spPr bwMode="gray">
            <a:xfrm>
              <a:off x="1211792" y="1164167"/>
              <a:ext cx="4279636" cy="1333500"/>
            </a:xfrm>
            <a:prstGeom prst="roundRect">
              <a:avLst>
                <a:gd name="adj" fmla="val 12699"/>
              </a:avLst>
            </a:prstGeom>
            <a:solidFill>
              <a:srgbClr val="D24132"/>
            </a:solidFill>
            <a:ln>
              <a:noFill/>
            </a:ln>
            <a:effectLst/>
          </p:spPr>
          <p:txBody>
            <a:bodyPr wrap="none" anchor="ctr"/>
            <a:lstStyle/>
            <a:p>
              <a:endParaRPr lang="zh-CN" altLang="en-US" sz="1165"/>
            </a:p>
          </p:txBody>
        </p:sp>
        <p:sp>
          <p:nvSpPr>
            <p:cNvPr id="444445" name="AutoShape 29"/>
            <p:cNvSpPr>
              <a:spLocks noChangeArrowheads="1"/>
            </p:cNvSpPr>
            <p:nvPr/>
          </p:nvSpPr>
          <p:spPr bwMode="gray">
            <a:xfrm>
              <a:off x="1256771" y="1521354"/>
              <a:ext cx="4175125" cy="928688"/>
            </a:xfrm>
            <a:prstGeom prst="roundRect">
              <a:avLst>
                <a:gd name="adj" fmla="val 16667"/>
              </a:avLst>
            </a:prstGeom>
            <a:solidFill>
              <a:srgbClr val="FFFFFF"/>
            </a:solidFill>
            <a:ln>
              <a:noFill/>
            </a:ln>
            <a:effectLst>
              <a:prstShdw prst="shdw18" dist="17961" dir="13500000">
                <a:srgbClr val="FFFFFF">
                  <a:gamma/>
                  <a:shade val="60000"/>
                  <a:invGamma/>
                </a:srgbClr>
              </a:prstShdw>
            </a:effectLst>
            <a:extLst>
              <a:ext uri="{91240B29-F687-4F45-9708-019B960494DF}">
                <a14:hiddenLine xmlns:a14="http://schemas.microsoft.com/office/drawing/2010/main" w="9525">
                  <a:solidFill>
                    <a:srgbClr val="99DEE7"/>
                  </a:solidFill>
                  <a:round/>
                </a14:hiddenLine>
              </a:ext>
            </a:extLst>
          </p:spPr>
          <p:txBody>
            <a:bodyPr wrap="none" anchor="ctr"/>
            <a:lstStyle/>
            <a:p>
              <a:endParaRPr lang="zh-CN" altLang="en-US" sz="1165"/>
            </a:p>
          </p:txBody>
        </p:sp>
        <p:sp>
          <p:nvSpPr>
            <p:cNvPr id="444446" name="Text Box 18"/>
            <p:cNvSpPr txBox="1">
              <a:spLocks noChangeArrowheads="1"/>
            </p:cNvSpPr>
            <p:nvPr/>
          </p:nvSpPr>
          <p:spPr bwMode="white">
            <a:xfrm>
              <a:off x="1350699" y="1184011"/>
              <a:ext cx="1861343" cy="348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0"/>
                </a:spcBef>
                <a:buClr>
                  <a:schemeClr val="hlink"/>
                </a:buClr>
                <a:defRPr>
                  <a:solidFill>
                    <a:schemeClr val="tx1"/>
                  </a:solidFill>
                  <a:latin typeface="Arial" charset="0"/>
                  <a:ea typeface="宋体" charset="-122"/>
                </a:defRPr>
              </a:lvl1pPr>
              <a:lvl2pPr marL="742950" indent="-285750" eaLnBrk="0" hangingPunct="0">
                <a:spcBef>
                  <a:spcPct val="0"/>
                </a:spcBef>
                <a:buClr>
                  <a:schemeClr val="hlink"/>
                </a:buClr>
                <a:defRPr>
                  <a:solidFill>
                    <a:schemeClr val="tx1"/>
                  </a:solidFill>
                  <a:latin typeface="Arial" charset="0"/>
                  <a:ea typeface="宋体" charset="-122"/>
                </a:defRPr>
              </a:lvl2pPr>
              <a:lvl3pPr marL="1143000" indent="-228600" eaLnBrk="0" hangingPunct="0">
                <a:spcBef>
                  <a:spcPct val="0"/>
                </a:spcBef>
                <a:buClr>
                  <a:schemeClr val="hlink"/>
                </a:buClr>
                <a:defRPr>
                  <a:solidFill>
                    <a:schemeClr val="tx1"/>
                  </a:solidFill>
                  <a:latin typeface="Arial" charset="0"/>
                  <a:ea typeface="宋体" charset="-122"/>
                </a:defRPr>
              </a:lvl3pPr>
              <a:lvl4pPr marL="1600200" indent="-228600" eaLnBrk="0" hangingPunct="0">
                <a:spcBef>
                  <a:spcPct val="0"/>
                </a:spcBef>
                <a:buClr>
                  <a:schemeClr val="hlink"/>
                </a:buClr>
                <a:defRPr>
                  <a:solidFill>
                    <a:schemeClr val="tx1"/>
                  </a:solidFill>
                  <a:latin typeface="Arial" charset="0"/>
                  <a:ea typeface="宋体" charset="-122"/>
                </a:defRPr>
              </a:lvl4pPr>
              <a:lvl5pPr marL="2057400" indent="-228600" eaLnBrk="0" hangingPunct="0">
                <a:spcBef>
                  <a:spcPct val="0"/>
                </a:spcBef>
                <a:buClr>
                  <a:schemeClr val="hlink"/>
                </a:buClr>
                <a:defRPr>
                  <a:solidFill>
                    <a:schemeClr val="tx1"/>
                  </a:solidFill>
                  <a:latin typeface="Arial" charset="0"/>
                  <a:ea typeface="宋体" charset="-122"/>
                </a:defRPr>
              </a:lvl5pPr>
              <a:lvl6pPr marL="25146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6pPr>
              <a:lvl7pPr marL="29718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7pPr>
              <a:lvl8pPr marL="34290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8pPr>
              <a:lvl9pPr marL="38862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9pPr>
            </a:lstStyle>
            <a:p>
              <a:pPr eaLnBrk="1" hangingPunct="1">
                <a:spcBef>
                  <a:spcPct val="50000"/>
                </a:spcBef>
                <a:buClrTx/>
                <a:buFontTx/>
                <a:buNone/>
              </a:pPr>
              <a:r>
                <a:rPr lang="zh-CN" altLang="en-US" sz="1665" b="1" dirty="0">
                  <a:solidFill>
                    <a:srgbClr val="FFFFFF"/>
                  </a:solidFill>
                  <a:latin typeface="微软雅黑" pitchFamily="34" charset="-122"/>
                  <a:ea typeface="微软雅黑" pitchFamily="34" charset="-122"/>
                  <a:cs typeface="Arial" charset="0"/>
                </a:rPr>
                <a:t>废旧电池回收</a:t>
              </a:r>
            </a:p>
          </p:txBody>
        </p:sp>
        <p:sp>
          <p:nvSpPr>
            <p:cNvPr id="444447" name="Text Box 9"/>
            <p:cNvSpPr txBox="1">
              <a:spLocks noChangeArrowheads="1"/>
            </p:cNvSpPr>
            <p:nvPr/>
          </p:nvSpPr>
          <p:spPr bwMode="gray">
            <a:xfrm>
              <a:off x="1291167" y="1543845"/>
              <a:ext cx="39506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Ins="0">
              <a:spAutoFit/>
            </a:bodyPr>
            <a:lstStyle>
              <a:lvl1pPr eaLnBrk="0" hangingPunct="0">
                <a:spcBef>
                  <a:spcPct val="0"/>
                </a:spcBef>
                <a:buClr>
                  <a:schemeClr val="hlink"/>
                </a:buClr>
                <a:defRPr>
                  <a:solidFill>
                    <a:schemeClr val="tx1"/>
                  </a:solidFill>
                  <a:latin typeface="Arial" charset="0"/>
                  <a:ea typeface="宋体" charset="-122"/>
                </a:defRPr>
              </a:lvl1pPr>
              <a:lvl2pPr marL="742950" indent="-285750" eaLnBrk="0" hangingPunct="0">
                <a:spcBef>
                  <a:spcPct val="0"/>
                </a:spcBef>
                <a:buClr>
                  <a:schemeClr val="hlink"/>
                </a:buClr>
                <a:defRPr>
                  <a:solidFill>
                    <a:schemeClr val="tx1"/>
                  </a:solidFill>
                  <a:latin typeface="Arial" charset="0"/>
                  <a:ea typeface="宋体" charset="-122"/>
                </a:defRPr>
              </a:lvl2pPr>
              <a:lvl3pPr marL="1143000" indent="-228600" eaLnBrk="0" hangingPunct="0">
                <a:spcBef>
                  <a:spcPct val="0"/>
                </a:spcBef>
                <a:buClr>
                  <a:schemeClr val="hlink"/>
                </a:buClr>
                <a:defRPr>
                  <a:solidFill>
                    <a:schemeClr val="tx1"/>
                  </a:solidFill>
                  <a:latin typeface="Arial" charset="0"/>
                  <a:ea typeface="宋体" charset="-122"/>
                </a:defRPr>
              </a:lvl3pPr>
              <a:lvl4pPr marL="1600200" indent="-228600" eaLnBrk="0" hangingPunct="0">
                <a:spcBef>
                  <a:spcPct val="0"/>
                </a:spcBef>
                <a:buClr>
                  <a:schemeClr val="hlink"/>
                </a:buClr>
                <a:defRPr>
                  <a:solidFill>
                    <a:schemeClr val="tx1"/>
                  </a:solidFill>
                  <a:latin typeface="Arial" charset="0"/>
                  <a:ea typeface="宋体" charset="-122"/>
                </a:defRPr>
              </a:lvl4pPr>
              <a:lvl5pPr marL="2057400" indent="-228600" eaLnBrk="0" hangingPunct="0">
                <a:spcBef>
                  <a:spcPct val="0"/>
                </a:spcBef>
                <a:buClr>
                  <a:schemeClr val="hlink"/>
                </a:buClr>
                <a:defRPr>
                  <a:solidFill>
                    <a:schemeClr val="tx1"/>
                  </a:solidFill>
                  <a:latin typeface="Arial" charset="0"/>
                  <a:ea typeface="宋体" charset="-122"/>
                </a:defRPr>
              </a:lvl5pPr>
              <a:lvl6pPr marL="25146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6pPr>
              <a:lvl7pPr marL="29718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7pPr>
              <a:lvl8pPr marL="34290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8pPr>
              <a:lvl9pPr marL="3886200" indent="-228600" eaLnBrk="0" fontAlgn="base" hangingPunct="0">
                <a:spcBef>
                  <a:spcPct val="0"/>
                </a:spcBef>
                <a:spcAft>
                  <a:spcPct val="0"/>
                </a:spcAft>
                <a:buClr>
                  <a:schemeClr val="hlink"/>
                </a:buClr>
                <a:buFont typeface="Wingdings" charset="2"/>
                <a:defRPr>
                  <a:solidFill>
                    <a:schemeClr val="tx1"/>
                  </a:solidFill>
                  <a:latin typeface="Arial" charset="0"/>
                  <a:ea typeface="宋体" charset="-122"/>
                </a:defRPr>
              </a:lvl9pPr>
            </a:lstStyle>
            <a:p>
              <a:pPr eaLnBrk="1" hangingPunct="1">
                <a:spcBef>
                  <a:spcPct val="50000"/>
                </a:spcBef>
                <a:buClrTx/>
              </a:pPr>
              <a:r>
                <a:rPr lang="zh-CN" altLang="en-US" sz="1200" b="1" dirty="0">
                  <a:latin typeface="微软雅黑" pitchFamily="34" charset="-122"/>
                  <a:ea typeface="微软雅黑" pitchFamily="34" charset="-122"/>
                </a:rPr>
                <a:t>    </a:t>
              </a:r>
              <a:r>
                <a:rPr lang="zh-CN" altLang="en-US" b="1" dirty="0">
                  <a:latin typeface="微软雅黑" pitchFamily="34" charset="-122"/>
                  <a:ea typeface="微软雅黑" pitchFamily="34" charset="-122"/>
                </a:rPr>
                <a:t>在管理处设置废旧电池回收箱，通过海报等方式进行宣传，并采用鼓励鼓励政策，购买一些环保物品（如环保袋、小盆栽等）奖励回收电池的业主。</a:t>
              </a:r>
              <a:endParaRPr lang="en-US" altLang="zh-CN" b="1" dirty="0">
                <a:latin typeface="微软雅黑" pitchFamily="34" charset="-122"/>
                <a:ea typeface="微软雅黑" pitchFamily="34" charset="-122"/>
              </a:endParaRPr>
            </a:p>
          </p:txBody>
        </p:sp>
      </p:grpSp>
      <p:sp>
        <p:nvSpPr>
          <p:cNvPr id="17"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节能减排管理</a:t>
            </a:r>
            <a:endParaRPr lang="en-US" altLang="zh-CN" sz="2400" dirty="0">
              <a:solidFill>
                <a:srgbClr val="C00000"/>
              </a:solidFill>
              <a:latin typeface="微软雅黑" pitchFamily="34" charset="-122"/>
              <a:ea typeface="微软雅黑" pitchFamily="34" charset="-122"/>
            </a:endParaRPr>
          </a:p>
        </p:txBody>
      </p:sp>
      <p:pic>
        <p:nvPicPr>
          <p:cNvPr id="2" name="图片 1"/>
          <p:cNvPicPr>
            <a:picLocks noChangeAspect="1"/>
          </p:cNvPicPr>
          <p:nvPr/>
        </p:nvPicPr>
        <p:blipFill rotWithShape="1">
          <a:blip r:embed="rId3" cstate="print">
            <a:clrChange>
              <a:clrFrom>
                <a:srgbClr val="FFFDF0"/>
              </a:clrFrom>
              <a:clrTo>
                <a:srgbClr val="FFFDF0">
                  <a:alpha val="0"/>
                </a:srgbClr>
              </a:clrTo>
            </a:clrChange>
            <a:extLst>
              <a:ext uri="{28A0092B-C50C-407E-A947-70E740481C1C}">
                <a14:useLocalDpi xmlns:a14="http://schemas.microsoft.com/office/drawing/2010/main" val="0"/>
              </a:ext>
            </a:extLst>
          </a:blip>
          <a:srcRect b="3599"/>
          <a:stretch>
            <a:fillRect/>
          </a:stretch>
        </p:blipFill>
        <p:spPr>
          <a:xfrm>
            <a:off x="785529" y="774906"/>
            <a:ext cx="4221074" cy="4069158"/>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988" y="2519455"/>
            <a:ext cx="36576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环保行动</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63688" y="337220"/>
            <a:ext cx="4990469" cy="461665"/>
          </a:xfrm>
          <a:prstGeom prst="rect">
            <a:avLst/>
          </a:prstGeom>
        </p:spPr>
        <p:txBody>
          <a:bodyPr wrap="none">
            <a:spAutoFit/>
          </a:bodyPr>
          <a:lstStyle/>
          <a:p>
            <a:r>
              <a:rPr lang="zh-CN" altLang="en-US" sz="2400" b="1" dirty="0">
                <a:solidFill>
                  <a:srgbClr val="D24132"/>
                </a:solidFill>
                <a:latin typeface="微软雅黑" pitchFamily="34" charset="-122"/>
                <a:ea typeface="微软雅黑" pitchFamily="34" charset="-122"/>
              </a:rPr>
              <a:t>城市空气污染死亡人数</a:t>
            </a:r>
            <a:r>
              <a:rPr lang="en-US" altLang="zh-CN" sz="2400" b="1" dirty="0">
                <a:solidFill>
                  <a:srgbClr val="D24132"/>
                </a:solidFill>
                <a:latin typeface="微软雅黑" pitchFamily="34" charset="-122"/>
                <a:ea typeface="微软雅黑" pitchFamily="34" charset="-122"/>
              </a:rPr>
              <a:t>/ 100</a:t>
            </a:r>
            <a:r>
              <a:rPr lang="zh-CN" altLang="en-US" sz="2400" b="1" dirty="0">
                <a:solidFill>
                  <a:srgbClr val="D24132"/>
                </a:solidFill>
                <a:latin typeface="微软雅黑" pitchFamily="34" charset="-122"/>
                <a:ea typeface="微软雅黑" pitchFamily="34" charset="-122"/>
              </a:rPr>
              <a:t>万人口</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5205"/>
            <a:ext cx="9144000" cy="4010527"/>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2414" y="-1"/>
            <a:ext cx="9166413" cy="5904309"/>
            <a:chOff x="-22414" y="-1"/>
            <a:chExt cx="9166413" cy="5904309"/>
          </a:xfrm>
        </p:grpSpPr>
        <p:sp>
          <p:nvSpPr>
            <p:cNvPr id="2" name="矩形 1"/>
            <p:cNvSpPr>
              <a:spLocks noChangeAspect="1"/>
            </p:cNvSpPr>
            <p:nvPr/>
          </p:nvSpPr>
          <p:spPr>
            <a:xfrm>
              <a:off x="-22414" y="-1"/>
              <a:ext cx="9166413" cy="5904309"/>
            </a:xfrm>
            <a:prstGeom prst="rect">
              <a:avLst/>
            </a:prstGeom>
            <a:blipFill dpi="0" rotWithShape="1">
              <a:blip r:embed="rId3"/>
              <a:srcRect/>
              <a:stretch>
                <a:fillRect/>
              </a:stretch>
            </a:blipFill>
            <a:ln w="25400" cap="flat" cmpd="sng" algn="ctr">
              <a:noFill/>
              <a:prstDash val="solid"/>
            </a:ln>
            <a:effectLst/>
            <a:extLst>
              <a:ext uri="{91240B29-F687-4F45-9708-019B960494DF}">
                <a14:hiddenLine xmlns:a14="http://schemas.microsoft.com/office/drawing/2010/main" w="25400">
                  <a:solidFill>
                    <a:schemeClr val="dk1"/>
                  </a:solidFill>
                  <a:prstDash val="soli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3" name="矩形 2"/>
            <p:cNvSpPr/>
            <p:nvPr/>
          </p:nvSpPr>
          <p:spPr>
            <a:xfrm>
              <a:off x="-22414" y="2137420"/>
              <a:ext cx="2290158" cy="2088232"/>
            </a:xfrm>
            <a:prstGeom prst="rect">
              <a:avLst/>
            </a:prstGeom>
            <a:solidFill>
              <a:srgbClr val="D2413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15459" y="2137420"/>
              <a:ext cx="6928539" cy="2088232"/>
            </a:xfrm>
            <a:prstGeom prst="rect">
              <a:avLst/>
            </a:prstGeom>
            <a:solidFill>
              <a:srgbClr val="17375E">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8"/>
          <p:cNvSpPr txBox="1"/>
          <p:nvPr/>
        </p:nvSpPr>
        <p:spPr>
          <a:xfrm>
            <a:off x="3563888" y="2497460"/>
            <a:ext cx="4351827" cy="1220783"/>
          </a:xfrm>
          <a:prstGeom prst="rect">
            <a:avLst/>
          </a:prstGeom>
          <a:noFill/>
        </p:spPr>
        <p:txBody>
          <a:bodyPr wrap="square" rtlCol="0">
            <a:spAutoFit/>
          </a:bodyPr>
          <a:lstStyle/>
          <a:p>
            <a:pPr defTabSz="761365"/>
            <a:r>
              <a:rPr lang="zh-CN" altLang="en-US" sz="7335" b="1" dirty="0">
                <a:solidFill>
                  <a:prstClr val="white"/>
                </a:solidFill>
                <a:latin typeface="微软雅黑" pitchFamily="34" charset="-122"/>
                <a:ea typeface="微软雅黑" pitchFamily="34" charset="-122"/>
                <a:cs typeface="Arial" charset="0"/>
              </a:rPr>
              <a:t>谢 谢</a:t>
            </a:r>
            <a:r>
              <a:rPr lang="en-US" altLang="zh-CN" sz="7335" b="1" dirty="0">
                <a:solidFill>
                  <a:prstClr val="white"/>
                </a:solidFill>
                <a:latin typeface="Arial" charset="0"/>
                <a:cs typeface="Arial" charset="0"/>
              </a:rPr>
              <a:t>!</a:t>
            </a:r>
            <a:endParaRPr lang="zh-CN" altLang="en-US" sz="7335" b="1" dirty="0">
              <a:solidFill>
                <a:prstClr val="white"/>
              </a:solidFill>
              <a:latin typeface="Arial"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基础知识</a:t>
            </a:r>
            <a:endParaRPr lang="en-US" altLang="zh-CN" sz="2400" dirty="0">
              <a:solidFill>
                <a:srgbClr val="C00000"/>
              </a:solidFill>
              <a:latin typeface="微软雅黑" pitchFamily="34" charset="-122"/>
              <a:ea typeface="微软雅黑" pitchFamily="34" charset="-122"/>
            </a:endParaRPr>
          </a:p>
        </p:txBody>
      </p:sp>
      <p:sp>
        <p:nvSpPr>
          <p:cNvPr id="1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为什么要加强环保管理</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246422"/>
            <a:ext cx="3527353" cy="3527353"/>
          </a:xfrm>
          <a:prstGeom prst="rect">
            <a:avLst/>
          </a:prstGeom>
          <a:effectLst>
            <a:softEdge rad="127000"/>
          </a:effectLst>
        </p:spPr>
      </p:pic>
      <p:sp>
        <p:nvSpPr>
          <p:cNvPr id="4" name="矩形 3"/>
          <p:cNvSpPr/>
          <p:nvPr/>
        </p:nvSpPr>
        <p:spPr>
          <a:xfrm>
            <a:off x="750164" y="1348106"/>
            <a:ext cx="4026450" cy="3323987"/>
          </a:xfrm>
          <a:prstGeom prst="rect">
            <a:avLst/>
          </a:prstGeom>
        </p:spPr>
        <p:txBody>
          <a:bodyPr wrap="square">
            <a:spAutoFit/>
          </a:bodyPr>
          <a:lstStyle/>
          <a:p>
            <a:pPr indent="457200">
              <a:lnSpc>
                <a:spcPct val="150000"/>
              </a:lnSpc>
            </a:pPr>
            <a:r>
              <a:rPr lang="zh-CN" altLang="en-US" sz="2800" b="1" dirty="0">
                <a:solidFill>
                  <a:srgbClr val="D24132"/>
                </a:solidFill>
                <a:latin typeface="微软雅黑" pitchFamily="34" charset="-122"/>
                <a:ea typeface="微软雅黑" pitchFamily="34" charset="-122"/>
              </a:rPr>
              <a:t>因为地球只有一个</a:t>
            </a:r>
            <a:r>
              <a:rPr lang="en-US" altLang="zh-CN" sz="2800" b="1" dirty="0">
                <a:solidFill>
                  <a:srgbClr val="D24132"/>
                </a:solidFill>
                <a:latin typeface="微软雅黑" pitchFamily="34" charset="-122"/>
                <a:ea typeface="微软雅黑" pitchFamily="34" charset="-122"/>
              </a:rPr>
              <a:t>,</a:t>
            </a:r>
            <a:r>
              <a:rPr lang="zh-CN" altLang="en-US" sz="2800" b="1" dirty="0">
                <a:solidFill>
                  <a:srgbClr val="D24132"/>
                </a:solidFill>
                <a:latin typeface="微软雅黑" pitchFamily="34" charset="-122"/>
                <a:ea typeface="微软雅黑" pitchFamily="34" charset="-122"/>
              </a:rPr>
              <a:t>需要我们共同爱护</a:t>
            </a:r>
            <a:r>
              <a:rPr lang="en-US" altLang="zh-CN" sz="2800" b="1" dirty="0">
                <a:solidFill>
                  <a:srgbClr val="D24132"/>
                </a:solidFill>
                <a:latin typeface="微软雅黑" pitchFamily="34" charset="-122"/>
                <a:ea typeface="微软雅黑" pitchFamily="34" charset="-122"/>
              </a:rPr>
              <a:t>,</a:t>
            </a:r>
            <a:r>
              <a:rPr lang="zh-CN" altLang="en-US" sz="2800" b="1" dirty="0">
                <a:solidFill>
                  <a:srgbClr val="D24132"/>
                </a:solidFill>
                <a:latin typeface="微软雅黑" pitchFamily="34" charset="-122"/>
                <a:ea typeface="微软雅黑" pitchFamily="34" charset="-122"/>
              </a:rPr>
              <a:t>她才能更好的保护我们</a:t>
            </a:r>
            <a:r>
              <a:rPr lang="en-US" altLang="zh-CN" sz="2800" b="1" dirty="0">
                <a:solidFill>
                  <a:srgbClr val="D24132"/>
                </a:solidFill>
                <a:latin typeface="微软雅黑" pitchFamily="34" charset="-122"/>
                <a:ea typeface="微软雅黑" pitchFamily="34" charset="-122"/>
              </a:rPr>
              <a:t>,</a:t>
            </a:r>
            <a:r>
              <a:rPr lang="zh-CN" altLang="en-US" sz="2800" b="1" dirty="0">
                <a:solidFill>
                  <a:srgbClr val="D24132"/>
                </a:solidFill>
                <a:latin typeface="微软雅黑" pitchFamily="34" charset="-122"/>
                <a:ea typeface="微软雅黑" pitchFamily="34" charset="-122"/>
              </a:rPr>
              <a:t>不善待地球</a:t>
            </a:r>
            <a:r>
              <a:rPr lang="en-US" altLang="zh-CN" sz="2800" b="1" dirty="0">
                <a:solidFill>
                  <a:srgbClr val="D24132"/>
                </a:solidFill>
                <a:latin typeface="微软雅黑" pitchFamily="34" charset="-122"/>
                <a:ea typeface="微软雅黑" pitchFamily="34" charset="-122"/>
              </a:rPr>
              <a:t>,</a:t>
            </a:r>
            <a:r>
              <a:rPr lang="zh-CN" altLang="en-US" sz="2800" b="1" dirty="0">
                <a:solidFill>
                  <a:srgbClr val="D24132"/>
                </a:solidFill>
                <a:latin typeface="微软雅黑" pitchFamily="34" charset="-122"/>
                <a:ea typeface="微软雅黑" pitchFamily="34" charset="-122"/>
              </a:rPr>
              <a:t>环境自然不会善待我们！</a:t>
            </a:r>
          </a:p>
        </p:txBody>
      </p:sp>
      <p:cxnSp>
        <p:nvCxnSpPr>
          <p:cNvPr id="6" name="直接连接符 5"/>
          <p:cNvCxnSpPr/>
          <p:nvPr/>
        </p:nvCxnSpPr>
        <p:spPr>
          <a:xfrm>
            <a:off x="4788024" y="1194473"/>
            <a:ext cx="0" cy="3391219"/>
          </a:xfrm>
          <a:prstGeom prst="line">
            <a:avLst/>
          </a:prstGeom>
          <a:ln w="19050">
            <a:solidFill>
              <a:srgbClr val="686868"/>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基础知识</a:t>
            </a:r>
            <a:endParaRPr lang="en-US" altLang="zh-CN" sz="2400" dirty="0">
              <a:solidFill>
                <a:srgbClr val="C00000"/>
              </a:solidFill>
              <a:latin typeface="微软雅黑" pitchFamily="34" charset="-122"/>
              <a:ea typeface="微软雅黑" pitchFamily="34" charset="-122"/>
            </a:endParaRPr>
          </a:p>
        </p:txBody>
      </p:sp>
      <p:sp>
        <p:nvSpPr>
          <p:cNvPr id="1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法律法规要求</a:t>
            </a:r>
          </a:p>
        </p:txBody>
      </p:sp>
      <p:sp>
        <p:nvSpPr>
          <p:cNvPr id="4" name="任意多边形 3"/>
          <p:cNvSpPr/>
          <p:nvPr/>
        </p:nvSpPr>
        <p:spPr>
          <a:xfrm>
            <a:off x="835377" y="1270383"/>
            <a:ext cx="7586133" cy="828999"/>
          </a:xfrm>
          <a:custGeom>
            <a:avLst/>
            <a:gdLst>
              <a:gd name="connsiteX0" fmla="*/ 0 w 7586133"/>
              <a:gd name="connsiteY0" fmla="*/ 138169 h 828999"/>
              <a:gd name="connsiteX1" fmla="*/ 138169 w 7586133"/>
              <a:gd name="connsiteY1" fmla="*/ 0 h 828999"/>
              <a:gd name="connsiteX2" fmla="*/ 7447964 w 7586133"/>
              <a:gd name="connsiteY2" fmla="*/ 0 h 828999"/>
              <a:gd name="connsiteX3" fmla="*/ 7586133 w 7586133"/>
              <a:gd name="connsiteY3" fmla="*/ 138169 h 828999"/>
              <a:gd name="connsiteX4" fmla="*/ 7586133 w 7586133"/>
              <a:gd name="connsiteY4" fmla="*/ 690830 h 828999"/>
              <a:gd name="connsiteX5" fmla="*/ 7447964 w 7586133"/>
              <a:gd name="connsiteY5" fmla="*/ 828999 h 828999"/>
              <a:gd name="connsiteX6" fmla="*/ 138169 w 7586133"/>
              <a:gd name="connsiteY6" fmla="*/ 828999 h 828999"/>
              <a:gd name="connsiteX7" fmla="*/ 0 w 7586133"/>
              <a:gd name="connsiteY7" fmla="*/ 690830 h 828999"/>
              <a:gd name="connsiteX8" fmla="*/ 0 w 7586133"/>
              <a:gd name="connsiteY8" fmla="*/ 138169 h 8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86133" h="828999">
                <a:moveTo>
                  <a:pt x="0" y="138169"/>
                </a:moveTo>
                <a:cubicBezTo>
                  <a:pt x="0" y="61860"/>
                  <a:pt x="61860" y="0"/>
                  <a:pt x="138169" y="0"/>
                </a:cubicBezTo>
                <a:lnTo>
                  <a:pt x="7447964" y="0"/>
                </a:lnTo>
                <a:cubicBezTo>
                  <a:pt x="7524273" y="0"/>
                  <a:pt x="7586133" y="61860"/>
                  <a:pt x="7586133" y="138169"/>
                </a:cubicBezTo>
                <a:lnTo>
                  <a:pt x="7586133" y="690830"/>
                </a:lnTo>
                <a:cubicBezTo>
                  <a:pt x="7586133" y="767139"/>
                  <a:pt x="7524273" y="828999"/>
                  <a:pt x="7447964" y="828999"/>
                </a:cubicBezTo>
                <a:lnTo>
                  <a:pt x="138169" y="828999"/>
                </a:lnTo>
                <a:cubicBezTo>
                  <a:pt x="61860" y="828999"/>
                  <a:pt x="0" y="767139"/>
                  <a:pt x="0" y="690830"/>
                </a:cubicBezTo>
                <a:lnTo>
                  <a:pt x="0" y="138169"/>
                </a:lnTo>
                <a:close/>
              </a:path>
            </a:pathLst>
          </a:custGeom>
          <a:solidFill>
            <a:srgbClr val="B435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7148" tIns="147148" rIns="147148" bIns="147148" numCol="1" spcCol="1270" anchor="ctr" anchorCtr="0">
            <a:noAutofit/>
          </a:bodyPr>
          <a:lstStyle/>
          <a:p>
            <a:pPr lvl="0" defTabSz="1244600">
              <a:lnSpc>
                <a:spcPct val="90000"/>
              </a:lnSpc>
              <a:spcBef>
                <a:spcPct val="0"/>
              </a:spcBef>
              <a:spcAft>
                <a:spcPct val="35000"/>
              </a:spcAft>
            </a:pPr>
            <a:r>
              <a:rPr lang="en-US" altLang="zh-CN" sz="2200" b="1" dirty="0">
                <a:solidFill>
                  <a:schemeClr val="bg1"/>
                </a:solidFill>
                <a:latin typeface="微软雅黑" pitchFamily="34" charset="-122"/>
                <a:ea typeface="微软雅黑" pitchFamily="34" charset="-122"/>
              </a:rPr>
              <a:t>《</a:t>
            </a:r>
            <a:r>
              <a:rPr lang="zh-CN" altLang="en-US" sz="2200" b="1" dirty="0">
                <a:solidFill>
                  <a:schemeClr val="bg1"/>
                </a:solidFill>
                <a:latin typeface="微软雅黑" pitchFamily="34" charset="-122"/>
                <a:ea typeface="微软雅黑" pitchFamily="34" charset="-122"/>
              </a:rPr>
              <a:t>中华人民共和国环境保护法</a:t>
            </a:r>
            <a:r>
              <a:rPr lang="en-US" altLang="zh-CN" sz="2200" b="1" dirty="0">
                <a:solidFill>
                  <a:schemeClr val="bg1"/>
                </a:solidFill>
                <a:latin typeface="微软雅黑" pitchFamily="34" charset="-122"/>
                <a:ea typeface="微软雅黑" pitchFamily="34" charset="-122"/>
              </a:rPr>
              <a:t>》</a:t>
            </a:r>
            <a:r>
              <a:rPr lang="zh-CN" altLang="zh-CN" sz="2200" b="1" dirty="0">
                <a:solidFill>
                  <a:schemeClr val="bg1"/>
                </a:solidFill>
                <a:latin typeface="微软雅黑" pitchFamily="34" charset="-122"/>
                <a:ea typeface="微软雅黑" pitchFamily="34" charset="-122"/>
              </a:rPr>
              <a:t>（主席令第十二届第九号）</a:t>
            </a:r>
            <a:endParaRPr lang="zh-CN" altLang="en-US" sz="2200" b="1" dirty="0">
              <a:solidFill>
                <a:schemeClr val="bg1"/>
              </a:solidFill>
              <a:latin typeface="微软雅黑" pitchFamily="34" charset="-122"/>
              <a:ea typeface="微软雅黑" pitchFamily="34" charset="-122"/>
            </a:endParaRPr>
          </a:p>
        </p:txBody>
      </p:sp>
      <p:sp>
        <p:nvSpPr>
          <p:cNvPr id="2" name="矩形 1"/>
          <p:cNvSpPr/>
          <p:nvPr/>
        </p:nvSpPr>
        <p:spPr>
          <a:xfrm>
            <a:off x="1187624" y="2281436"/>
            <a:ext cx="3312368" cy="2123658"/>
          </a:xfrm>
          <a:prstGeom prst="rect">
            <a:avLst/>
          </a:prstGeom>
        </p:spPr>
        <p:txBody>
          <a:bodyPr wrap="square">
            <a:spAutoFit/>
          </a:bodyPr>
          <a:lstStyle/>
          <a:p>
            <a:pPr>
              <a:lnSpc>
                <a:spcPct val="150000"/>
              </a:lnSpc>
            </a:pPr>
            <a:r>
              <a:rPr lang="zh-CN" altLang="en-US" sz="2200" b="1" dirty="0">
                <a:solidFill>
                  <a:srgbClr val="686868"/>
                </a:solidFill>
                <a:latin typeface="微软雅黑" pitchFamily="34" charset="-122"/>
                <a:ea typeface="微软雅黑" pitchFamily="34" charset="-122"/>
              </a:rPr>
              <a:t>环境影响评价制度</a:t>
            </a:r>
          </a:p>
          <a:p>
            <a:pPr>
              <a:lnSpc>
                <a:spcPct val="150000"/>
              </a:lnSpc>
            </a:pPr>
            <a:r>
              <a:rPr lang="zh-CN" altLang="en-US" sz="2200" b="1" dirty="0">
                <a:solidFill>
                  <a:srgbClr val="686868"/>
                </a:solidFill>
                <a:latin typeface="微软雅黑" pitchFamily="34" charset="-122"/>
                <a:ea typeface="微软雅黑" pitchFamily="34" charset="-122"/>
              </a:rPr>
              <a:t>环境保护目标责任制度</a:t>
            </a:r>
          </a:p>
          <a:p>
            <a:pPr>
              <a:lnSpc>
                <a:spcPct val="150000"/>
              </a:lnSpc>
            </a:pPr>
            <a:r>
              <a:rPr lang="zh-CN" altLang="en-US" sz="2200" b="1" dirty="0">
                <a:solidFill>
                  <a:srgbClr val="686868"/>
                </a:solidFill>
                <a:latin typeface="微软雅黑" pitchFamily="34" charset="-122"/>
                <a:ea typeface="微软雅黑" pitchFamily="34" charset="-122"/>
              </a:rPr>
              <a:t>“三同时”制度</a:t>
            </a:r>
          </a:p>
          <a:p>
            <a:pPr>
              <a:lnSpc>
                <a:spcPct val="150000"/>
              </a:lnSpc>
            </a:pPr>
            <a:r>
              <a:rPr lang="zh-CN" altLang="en-US" sz="2200" b="1" dirty="0">
                <a:solidFill>
                  <a:srgbClr val="686868"/>
                </a:solidFill>
                <a:latin typeface="微软雅黑" pitchFamily="34" charset="-122"/>
                <a:ea typeface="微软雅黑" pitchFamily="34" charset="-122"/>
              </a:rPr>
              <a:t>排污收费制度</a:t>
            </a:r>
          </a:p>
        </p:txBody>
      </p:sp>
      <p:sp>
        <p:nvSpPr>
          <p:cNvPr id="6" name="矩形 5"/>
          <p:cNvSpPr/>
          <p:nvPr/>
        </p:nvSpPr>
        <p:spPr>
          <a:xfrm>
            <a:off x="4860032" y="2281436"/>
            <a:ext cx="4176464" cy="2123658"/>
          </a:xfrm>
          <a:prstGeom prst="rect">
            <a:avLst/>
          </a:prstGeom>
        </p:spPr>
        <p:txBody>
          <a:bodyPr wrap="square">
            <a:spAutoFit/>
          </a:bodyPr>
          <a:lstStyle/>
          <a:p>
            <a:pPr>
              <a:lnSpc>
                <a:spcPct val="150000"/>
              </a:lnSpc>
            </a:pPr>
            <a:r>
              <a:rPr lang="zh-CN" altLang="en-US" sz="2200" b="1" dirty="0">
                <a:solidFill>
                  <a:srgbClr val="686868"/>
                </a:solidFill>
                <a:latin typeface="微软雅黑" pitchFamily="34" charset="-122"/>
                <a:ea typeface="微软雅黑" pitchFamily="34" charset="-122"/>
              </a:rPr>
              <a:t>限期治理制度</a:t>
            </a:r>
          </a:p>
          <a:p>
            <a:pPr>
              <a:lnSpc>
                <a:spcPct val="150000"/>
              </a:lnSpc>
            </a:pPr>
            <a:r>
              <a:rPr lang="zh-CN" altLang="en-US" sz="2200" b="1" dirty="0">
                <a:solidFill>
                  <a:srgbClr val="686868"/>
                </a:solidFill>
                <a:latin typeface="微软雅黑" pitchFamily="34" charset="-122"/>
                <a:ea typeface="微软雅黑" pitchFamily="34" charset="-122"/>
              </a:rPr>
              <a:t>城市环境综合整治定量考核制度</a:t>
            </a:r>
          </a:p>
          <a:p>
            <a:pPr>
              <a:lnSpc>
                <a:spcPct val="150000"/>
              </a:lnSpc>
            </a:pPr>
            <a:r>
              <a:rPr lang="zh-CN" altLang="en-US" sz="2200" b="1" dirty="0">
                <a:solidFill>
                  <a:srgbClr val="686868"/>
                </a:solidFill>
                <a:latin typeface="微软雅黑" pitchFamily="34" charset="-122"/>
                <a:ea typeface="微软雅黑" pitchFamily="34" charset="-122"/>
              </a:rPr>
              <a:t>申报登记与排污许可证制度</a:t>
            </a:r>
          </a:p>
          <a:p>
            <a:pPr>
              <a:lnSpc>
                <a:spcPct val="150000"/>
              </a:lnSpc>
            </a:pPr>
            <a:r>
              <a:rPr lang="zh-CN" altLang="en-US" sz="2200" b="1" dirty="0">
                <a:solidFill>
                  <a:srgbClr val="686868"/>
                </a:solidFill>
                <a:latin typeface="微软雅黑" pitchFamily="34" charset="-122"/>
                <a:ea typeface="微软雅黑" pitchFamily="34" charset="-122"/>
              </a:rPr>
              <a:t>污染物集中控制措施</a:t>
            </a:r>
          </a:p>
        </p:txBody>
      </p:sp>
      <p:cxnSp>
        <p:nvCxnSpPr>
          <p:cNvPr id="5" name="直接连接符 4"/>
          <p:cNvCxnSpPr/>
          <p:nvPr/>
        </p:nvCxnSpPr>
        <p:spPr>
          <a:xfrm>
            <a:off x="1043608" y="2425452"/>
            <a:ext cx="0" cy="1979642"/>
          </a:xfrm>
          <a:prstGeom prst="line">
            <a:avLst/>
          </a:prstGeom>
          <a:ln w="127000">
            <a:solidFill>
              <a:srgbClr val="D24132"/>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716016" y="2425452"/>
            <a:ext cx="0" cy="1979642"/>
          </a:xfrm>
          <a:prstGeom prst="line">
            <a:avLst/>
          </a:prstGeom>
          <a:ln w="127000">
            <a:solidFill>
              <a:srgbClr val="D24132"/>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基础知识</a:t>
            </a:r>
            <a:endParaRPr lang="en-US" altLang="zh-CN" sz="2400" dirty="0">
              <a:solidFill>
                <a:srgbClr val="C00000"/>
              </a:solidFill>
              <a:latin typeface="微软雅黑" pitchFamily="34" charset="-122"/>
              <a:ea typeface="微软雅黑" pitchFamily="34" charset="-122"/>
            </a:endParaRPr>
          </a:p>
        </p:txBody>
      </p:sp>
      <p:sp>
        <p:nvSpPr>
          <p:cNvPr id="15"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法律法规要求</a:t>
            </a:r>
          </a:p>
        </p:txBody>
      </p:sp>
      <p:graphicFrame>
        <p:nvGraphicFramePr>
          <p:cNvPr id="2" name="图示 1"/>
          <p:cNvGraphicFramePr/>
          <p:nvPr/>
        </p:nvGraphicFramePr>
        <p:xfrm>
          <a:off x="1115616" y="1129308"/>
          <a:ext cx="69939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sz="half" idx="4294967295"/>
          </p:nvPr>
        </p:nvSpPr>
        <p:spPr>
          <a:xfrm>
            <a:off x="3131840" y="1181100"/>
            <a:ext cx="2989262" cy="3771900"/>
          </a:xfrm>
        </p:spPr>
        <p:txBody>
          <a:bodyPr>
            <a:normAutofit/>
          </a:bodyPr>
          <a:lstStyle/>
          <a:p>
            <a:pPr marL="288290" indent="-288290">
              <a:buClr>
                <a:srgbClr val="CD0F1B"/>
              </a:buClr>
              <a:buFont typeface="Wingdings" charset="2"/>
              <a:buChar char="p"/>
            </a:pPr>
            <a:r>
              <a:rPr lang="zh-CN" altLang="en-US" sz="2000" b="1" dirty="0">
                <a:solidFill>
                  <a:srgbClr val="686868"/>
                </a:solidFill>
                <a:latin typeface="微软雅黑" pitchFamily="34" charset="-122"/>
                <a:ea typeface="微软雅黑" pitchFamily="34" charset="-122"/>
              </a:rPr>
              <a:t>全球变暖和温室效应</a:t>
            </a:r>
          </a:p>
          <a:p>
            <a:pPr marL="288290" indent="-288290">
              <a:buClr>
                <a:srgbClr val="CD0F1B"/>
              </a:buClr>
              <a:buFont typeface="Wingdings" charset="2"/>
              <a:buChar char="p"/>
            </a:pPr>
            <a:r>
              <a:rPr lang="zh-CN" altLang="en-US" sz="2000" b="1" dirty="0">
                <a:solidFill>
                  <a:srgbClr val="686868"/>
                </a:solidFill>
                <a:latin typeface="微软雅黑" pitchFamily="34" charset="-122"/>
                <a:ea typeface="微软雅黑" pitchFamily="34" charset="-122"/>
              </a:rPr>
              <a:t>臭氧层破坏</a:t>
            </a:r>
          </a:p>
          <a:p>
            <a:pPr marL="288290" indent="-288290">
              <a:buClr>
                <a:srgbClr val="CD0F1B"/>
              </a:buClr>
              <a:buFont typeface="Wingdings" charset="2"/>
              <a:buChar char="p"/>
            </a:pPr>
            <a:r>
              <a:rPr lang="zh-CN" altLang="en-US" sz="2000" b="1" dirty="0">
                <a:solidFill>
                  <a:srgbClr val="686868"/>
                </a:solidFill>
                <a:latin typeface="微软雅黑" pitchFamily="34" charset="-122"/>
                <a:ea typeface="微软雅黑" pitchFamily="34" charset="-122"/>
              </a:rPr>
              <a:t>生物多样性锐减</a:t>
            </a:r>
          </a:p>
          <a:p>
            <a:pPr marL="288290" indent="-288290">
              <a:buClr>
                <a:srgbClr val="CD0F1B"/>
              </a:buClr>
              <a:buFont typeface="Wingdings" charset="2"/>
              <a:buChar char="p"/>
            </a:pPr>
            <a:r>
              <a:rPr lang="zh-CN" altLang="en-US" sz="2000" b="1" dirty="0">
                <a:solidFill>
                  <a:srgbClr val="686868"/>
                </a:solidFill>
                <a:latin typeface="微软雅黑" pitchFamily="34" charset="-122"/>
                <a:ea typeface="微软雅黑" pitchFamily="34" charset="-122"/>
              </a:rPr>
              <a:t>酸雨蔓延</a:t>
            </a:r>
          </a:p>
          <a:p>
            <a:pPr marL="288290" indent="-288290">
              <a:buClr>
                <a:srgbClr val="CD0F1B"/>
              </a:buClr>
              <a:buFont typeface="Wingdings" charset="2"/>
              <a:buChar char="p"/>
            </a:pPr>
            <a:r>
              <a:rPr lang="zh-CN" altLang="en-US" sz="2000" b="1" dirty="0">
                <a:solidFill>
                  <a:srgbClr val="686868"/>
                </a:solidFill>
                <a:latin typeface="微软雅黑" pitchFamily="34" charset="-122"/>
                <a:ea typeface="微软雅黑" pitchFamily="34" charset="-122"/>
              </a:rPr>
              <a:t>森林锐减</a:t>
            </a:r>
          </a:p>
          <a:p>
            <a:pPr marL="288290" indent="-288290">
              <a:buClr>
                <a:srgbClr val="CD0F1B"/>
              </a:buClr>
              <a:buFont typeface="Wingdings" charset="2"/>
              <a:buChar char="p"/>
            </a:pPr>
            <a:r>
              <a:rPr lang="zh-CN" altLang="en-US" sz="2000" b="1" dirty="0">
                <a:solidFill>
                  <a:srgbClr val="686868"/>
                </a:solidFill>
                <a:latin typeface="微软雅黑" pitchFamily="34" charset="-122"/>
                <a:ea typeface="微软雅黑" pitchFamily="34" charset="-122"/>
              </a:rPr>
              <a:t>土地荒漠化</a:t>
            </a:r>
          </a:p>
          <a:p>
            <a:pPr marL="288290" indent="-288290">
              <a:buClr>
                <a:srgbClr val="CD0F1B"/>
              </a:buClr>
              <a:buFont typeface="Wingdings" charset="2"/>
              <a:buChar char="p"/>
            </a:pPr>
            <a:r>
              <a:rPr lang="zh-CN" altLang="en-US" sz="2000" b="1" dirty="0">
                <a:solidFill>
                  <a:srgbClr val="686868"/>
                </a:solidFill>
                <a:latin typeface="微软雅黑" pitchFamily="34" charset="-122"/>
                <a:ea typeface="微软雅黑" pitchFamily="34" charset="-122"/>
              </a:rPr>
              <a:t>资源短缺</a:t>
            </a:r>
          </a:p>
          <a:p>
            <a:pPr marL="288290" indent="-288290">
              <a:buClr>
                <a:srgbClr val="CD0F1B"/>
              </a:buClr>
              <a:buFont typeface="Wingdings" charset="2"/>
              <a:buChar char="p"/>
            </a:pPr>
            <a:r>
              <a:rPr lang="zh-CN" altLang="en-US" sz="2000" b="1" dirty="0">
                <a:solidFill>
                  <a:srgbClr val="686868"/>
                </a:solidFill>
                <a:latin typeface="微软雅黑" pitchFamily="34" charset="-122"/>
                <a:ea typeface="微软雅黑" pitchFamily="34" charset="-122"/>
              </a:rPr>
              <a:t>水污染</a:t>
            </a:r>
          </a:p>
          <a:p>
            <a:pPr marL="288290" indent="-288290">
              <a:buClr>
                <a:srgbClr val="CD0F1B"/>
              </a:buClr>
              <a:buFont typeface="Wingdings" charset="2"/>
              <a:buChar char="p"/>
            </a:pPr>
            <a:r>
              <a:rPr lang="zh-CN" altLang="en-US" sz="2000" b="1" dirty="0">
                <a:solidFill>
                  <a:srgbClr val="686868"/>
                </a:solidFill>
                <a:latin typeface="微软雅黑" pitchFamily="34" charset="-122"/>
                <a:ea typeface="微软雅黑" pitchFamily="34" charset="-122"/>
              </a:rPr>
              <a:t>大气污染</a:t>
            </a:r>
          </a:p>
          <a:p>
            <a:pPr marL="288290" indent="-288290">
              <a:buClr>
                <a:srgbClr val="CD0F1B"/>
              </a:buClr>
              <a:buFont typeface="Wingdings" charset="2"/>
              <a:buChar char="p"/>
            </a:pPr>
            <a:r>
              <a:rPr lang="zh-CN" altLang="en-US" sz="2000" b="1" dirty="0">
                <a:solidFill>
                  <a:srgbClr val="686868"/>
                </a:solidFill>
                <a:latin typeface="微软雅黑" pitchFamily="34" charset="-122"/>
                <a:ea typeface="微软雅黑" pitchFamily="34" charset="-122"/>
              </a:rPr>
              <a:t>固体废物</a:t>
            </a:r>
          </a:p>
        </p:txBody>
      </p:sp>
      <p:sp>
        <p:nvSpPr>
          <p:cNvPr id="11" name="灯片编号占位符 10"/>
          <p:cNvSpPr>
            <a:spLocks noGrp="1"/>
          </p:cNvSpPr>
          <p:nvPr>
            <p:ph type="sldNum" sz="quarter" idx="4294967295"/>
          </p:nvPr>
        </p:nvSpPr>
        <p:spPr>
          <a:xfrm>
            <a:off x="7086600" y="5297488"/>
            <a:ext cx="2057400" cy="303212"/>
          </a:xfrm>
        </p:spPr>
        <p:txBody>
          <a:bodyPr/>
          <a:lstStyle/>
          <a:p>
            <a:pPr>
              <a:defRPr/>
            </a:pPr>
            <a:fld id="{9A2E0C6E-3666-4799-BB87-A738C0AFA65F}" type="slidenum">
              <a:rPr lang="zh-CN" altLang="en-US" smtClean="0"/>
              <a:t>9</a:t>
            </a:fld>
            <a:endParaRPr lang="zh-CN" altLang="en-US"/>
          </a:p>
        </p:txBody>
      </p:sp>
      <p:pic>
        <p:nvPicPr>
          <p:cNvPr id="16" name="Picture 4" descr="废弃电子产品1"/>
          <p:cNvPicPr>
            <a:picLocks noGrp="1" noChangeAspect="1" noChangeArrowheads="1"/>
          </p:cNvPicPr>
          <p:nvPr>
            <p:ph idx="4294967295"/>
          </p:nvPr>
        </p:nvPicPr>
        <p:blipFill>
          <a:blip r:embed="rId3" cstate="screen"/>
          <a:srcRect/>
          <a:stretch>
            <a:fillRect/>
          </a:stretch>
        </p:blipFill>
        <p:spPr>
          <a:xfrm>
            <a:off x="6405979" y="1181100"/>
            <a:ext cx="2308845" cy="1367325"/>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424966" name="Rectangle 6"/>
          <p:cNvSpPr>
            <a:spLocks noChangeArrowheads="1"/>
          </p:cNvSpPr>
          <p:nvPr/>
        </p:nvSpPr>
        <p:spPr bwMode="auto">
          <a:xfrm>
            <a:off x="381000" y="1016000"/>
            <a:ext cx="3962400" cy="3937000"/>
          </a:xfrm>
          <a:prstGeom prst="rect">
            <a:avLst/>
          </a:prstGeom>
          <a:noFill/>
          <a:ln w="12700">
            <a:noFill/>
            <a:miter lim="800000"/>
          </a:ln>
          <a:effectLst/>
        </p:spPr>
        <p:txBody>
          <a:bodyPr lIns="0" tIns="215900" rIns="0" bIns="215900"/>
          <a:lstStyle/>
          <a:p>
            <a:endParaRPr lang="de-DE" altLang="zh-CN" sz="2800">
              <a:solidFill>
                <a:srgbClr val="003366"/>
              </a:solidFill>
            </a:endParaRPr>
          </a:p>
        </p:txBody>
      </p:sp>
      <p:pic>
        <p:nvPicPr>
          <p:cNvPr id="13" name="Picture 59" descr="变暖导致冰雪融化"/>
          <p:cNvPicPr>
            <a:picLocks noChangeAspect="1" noChangeArrowheads="1"/>
          </p:cNvPicPr>
          <p:nvPr/>
        </p:nvPicPr>
        <p:blipFill rotWithShape="1">
          <a:blip r:embed="rId4" cstate="screen"/>
          <a:srcRect b="8428"/>
          <a:stretch>
            <a:fillRect/>
          </a:stretch>
        </p:blipFill>
        <p:spPr bwMode="auto">
          <a:xfrm>
            <a:off x="809053" y="3671227"/>
            <a:ext cx="2160000" cy="1208494"/>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4" name="Picture 7" descr="干涸"/>
          <p:cNvPicPr>
            <a:picLocks noChangeAspect="1" noChangeArrowheads="1"/>
          </p:cNvPicPr>
          <p:nvPr/>
        </p:nvPicPr>
        <p:blipFill rotWithShape="1">
          <a:blip r:embed="rId5" cstate="screen"/>
          <a:srcRect l="22925" b="22675"/>
          <a:stretch>
            <a:fillRect/>
          </a:stretch>
        </p:blipFill>
        <p:spPr bwMode="auto">
          <a:xfrm>
            <a:off x="809053" y="1218425"/>
            <a:ext cx="2160000" cy="1207027"/>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pic>
        <p:nvPicPr>
          <p:cNvPr id="15" name="Picture 6" descr="运木车"/>
          <p:cNvPicPr>
            <a:picLocks noChangeAspect="1" noChangeArrowheads="1"/>
          </p:cNvPicPr>
          <p:nvPr/>
        </p:nvPicPr>
        <p:blipFill>
          <a:blip r:embed="rId6" cstate="screen"/>
          <a:srcRect/>
          <a:stretch>
            <a:fillRect/>
          </a:stretch>
        </p:blipFill>
        <p:spPr bwMode="auto">
          <a:xfrm>
            <a:off x="809053" y="2454069"/>
            <a:ext cx="2160000" cy="1188542"/>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
        <p:nvSpPr>
          <p:cNvPr id="18" name="内容占位符 2"/>
          <p:cNvSpPr txBox="1"/>
          <p:nvPr/>
        </p:nvSpPr>
        <p:spPr bwMode="auto">
          <a:xfrm>
            <a:off x="739832" y="195795"/>
            <a:ext cx="4502021" cy="500063"/>
          </a:xfrm>
          <a:prstGeom prst="rect">
            <a:avLst/>
          </a:prstGeom>
          <a:noFill/>
          <a:ln w="9525">
            <a:noFill/>
            <a:miter lim="800000"/>
          </a:ln>
        </p:spPr>
        <p:txBody>
          <a:bodyPr lIns="71323" tIns="35662" rIns="71323" bIns="35662"/>
          <a:lstStyle/>
          <a:p>
            <a:pPr marL="267335" indent="-267335" defTabSz="913765" fontAlgn="base">
              <a:spcBef>
                <a:spcPct val="20000"/>
              </a:spcBef>
              <a:spcAft>
                <a:spcPct val="0"/>
              </a:spcAft>
            </a:pPr>
            <a:r>
              <a:rPr lang="zh-CN" altLang="en-US" sz="2400" dirty="0">
                <a:solidFill>
                  <a:srgbClr val="C00000"/>
                </a:solidFill>
                <a:latin typeface="微软雅黑" pitchFamily="34" charset="-122"/>
                <a:ea typeface="微软雅黑" pitchFamily="34" charset="-122"/>
              </a:rPr>
              <a:t>基础知识</a:t>
            </a:r>
            <a:endParaRPr lang="en-US" altLang="zh-CN" sz="2400" dirty="0">
              <a:solidFill>
                <a:srgbClr val="C00000"/>
              </a:solidFill>
              <a:latin typeface="微软雅黑" pitchFamily="34" charset="-122"/>
              <a:ea typeface="微软雅黑" pitchFamily="34" charset="-122"/>
            </a:endParaRPr>
          </a:p>
        </p:txBody>
      </p:sp>
      <p:sp>
        <p:nvSpPr>
          <p:cNvPr id="19" name="标题 1"/>
          <p:cNvSpPr txBox="1"/>
          <p:nvPr/>
        </p:nvSpPr>
        <p:spPr bwMode="auto">
          <a:xfrm>
            <a:off x="739830" y="719810"/>
            <a:ext cx="729773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323" tIns="35662" rIns="71323" bIns="35662" numCol="1" anchor="ctr" anchorCtr="0" compatLnSpc="1"/>
          <a:lstStyle>
            <a:lvl1pPr algn="l" rtl="0" eaLnBrk="0" fontAlgn="base" hangingPunct="0">
              <a:lnSpc>
                <a:spcPct val="90000"/>
              </a:lnSpc>
              <a:spcBef>
                <a:spcPct val="0"/>
              </a:spcBef>
              <a:spcAft>
                <a:spcPct val="0"/>
              </a:spcAft>
              <a:defRPr sz="3400" kern="1200">
                <a:solidFill>
                  <a:schemeClr val="tx1"/>
                </a:solidFill>
                <a:latin typeface="+mj-lt"/>
                <a:ea typeface="宋体" charset="-122"/>
                <a:cs typeface="+mj-cs"/>
              </a:defRPr>
            </a:lvl1pPr>
            <a:lvl2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3400">
                <a:solidFill>
                  <a:schemeClr val="tx1"/>
                </a:solidFill>
                <a:latin typeface="Calibri Light" pitchFamily="34" charset="0"/>
                <a:ea typeface="宋体" charset="-122"/>
              </a:defRPr>
            </a:lvl5pPr>
            <a:lvl6pPr marL="356870" algn="l" rtl="0" fontAlgn="base">
              <a:lnSpc>
                <a:spcPct val="90000"/>
              </a:lnSpc>
              <a:spcBef>
                <a:spcPct val="0"/>
              </a:spcBef>
              <a:spcAft>
                <a:spcPct val="0"/>
              </a:spcAft>
              <a:defRPr sz="3400">
                <a:solidFill>
                  <a:schemeClr val="tx1"/>
                </a:solidFill>
                <a:latin typeface="Calibri Light" pitchFamily="34" charset="0"/>
                <a:ea typeface="宋体" charset="-122"/>
              </a:defRPr>
            </a:lvl6pPr>
            <a:lvl7pPr marL="713105" algn="l" rtl="0" fontAlgn="base">
              <a:lnSpc>
                <a:spcPct val="90000"/>
              </a:lnSpc>
              <a:spcBef>
                <a:spcPct val="0"/>
              </a:spcBef>
              <a:spcAft>
                <a:spcPct val="0"/>
              </a:spcAft>
              <a:defRPr sz="3400">
                <a:solidFill>
                  <a:schemeClr val="tx1"/>
                </a:solidFill>
                <a:latin typeface="Calibri Light" pitchFamily="34" charset="0"/>
                <a:ea typeface="宋体" charset="-122"/>
              </a:defRPr>
            </a:lvl7pPr>
            <a:lvl8pPr marL="1069975" algn="l" rtl="0" fontAlgn="base">
              <a:lnSpc>
                <a:spcPct val="90000"/>
              </a:lnSpc>
              <a:spcBef>
                <a:spcPct val="0"/>
              </a:spcBef>
              <a:spcAft>
                <a:spcPct val="0"/>
              </a:spcAft>
              <a:defRPr sz="3400">
                <a:solidFill>
                  <a:schemeClr val="tx1"/>
                </a:solidFill>
                <a:latin typeface="Calibri Light" pitchFamily="34" charset="0"/>
                <a:ea typeface="宋体" charset="-122"/>
              </a:defRPr>
            </a:lvl8pPr>
            <a:lvl9pPr marL="1426210" algn="l" rtl="0" fontAlgn="base">
              <a:lnSpc>
                <a:spcPct val="90000"/>
              </a:lnSpc>
              <a:spcBef>
                <a:spcPct val="0"/>
              </a:spcBef>
              <a:spcAft>
                <a:spcPct val="0"/>
              </a:spcAft>
              <a:defRPr sz="3400">
                <a:solidFill>
                  <a:schemeClr val="tx1"/>
                </a:solidFill>
                <a:latin typeface="Calibri Light" pitchFamily="34" charset="0"/>
                <a:ea typeface="宋体" charset="-122"/>
              </a:defRPr>
            </a:lvl9pPr>
          </a:lstStyle>
          <a:p>
            <a:pPr defTabSz="913765">
              <a:lnSpc>
                <a:spcPct val="150000"/>
              </a:lnSpc>
              <a:spcBef>
                <a:spcPts val="900"/>
              </a:spcBef>
            </a:pPr>
            <a:r>
              <a:rPr lang="zh-CN" altLang="en-US" sz="2000" b="1" dirty="0">
                <a:solidFill>
                  <a:prstClr val="black"/>
                </a:solidFill>
                <a:latin typeface="微软雅黑" pitchFamily="34" charset="-122"/>
                <a:ea typeface="微软雅黑" pitchFamily="34" charset="-122"/>
              </a:rPr>
              <a:t>全球十大环境问题</a:t>
            </a:r>
          </a:p>
        </p:txBody>
      </p:sp>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6717" y="2700607"/>
            <a:ext cx="3308107" cy="2292518"/>
          </a:xfrm>
          <a:prstGeom prst="roundRect">
            <a:avLst>
              <a:gd name="adj" fmla="val 8594"/>
            </a:avLst>
          </a:prstGeom>
          <a:solidFill>
            <a:srgbClr val="FFFFFF">
              <a:shade val="85000"/>
            </a:srgbClr>
          </a:solidFill>
          <a:ln>
            <a:noFill/>
          </a:ln>
          <a:effectLst>
            <a:reflection blurRad="12700" stA="38000" endPos="0" dist="5000" dir="5400000" sy="-100000" algn="bl" rotWithShape="0"/>
          </a:effec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H" val="20160627223454"/>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22"/>
</p:tagLst>
</file>

<file path=ppt/tags/tag11.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9"/>
</p:tagLst>
</file>

<file path=ppt/tags/tag12.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30"/>
</p:tagLst>
</file>

<file path=ppt/tags/tag13.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16"/>
</p:tagLst>
</file>

<file path=ppt/tags/tag14.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17"/>
</p:tagLst>
</file>

<file path=ppt/tags/tag15.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18"/>
</p:tagLst>
</file>

<file path=ppt/tags/tag16.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6"/>
</p:tagLst>
</file>

<file path=ppt/tags/tag17.xml><?xml version="1.0" encoding="utf-8"?>
<p:tagLst xmlns:a="http://schemas.openxmlformats.org/drawingml/2006/main" xmlns:r="http://schemas.openxmlformats.org/officeDocument/2006/relationships" xmlns:p="http://schemas.openxmlformats.org/presentationml/2006/main">
  <p:tag name="MH" val="20160627223454"/>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标题 1"/>
</p:tagLst>
</file>

<file path=ppt/tags/tag19.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4"/>
</p:tagLst>
</file>

<file path=ppt/tags/tag2.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标题 1"/>
</p:tagLst>
</file>

<file path=ppt/tags/tag20.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5"/>
</p:tagLst>
</file>

<file path=ppt/tags/tag21.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6"/>
</p:tagLst>
</file>

<file path=ppt/tags/tag22.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3"/>
</p:tagLst>
</file>

<file path=ppt/tags/tag23.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4"/>
</p:tagLst>
</file>

<file path=ppt/tags/tag24.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5"/>
</p:tagLst>
</file>

<file path=ppt/tags/tag25.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6"/>
</p:tagLst>
</file>

<file path=ppt/tags/tag26.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22"/>
</p:tagLst>
</file>

<file path=ppt/tags/tag27.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9"/>
</p:tagLst>
</file>

<file path=ppt/tags/tag28.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30"/>
</p:tagLst>
</file>

<file path=ppt/tags/tag29.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16"/>
</p:tagLst>
</file>

<file path=ppt/tags/tag3.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4"/>
</p:tagLst>
</file>

<file path=ppt/tags/tag30.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17"/>
</p:tagLst>
</file>

<file path=ppt/tags/tag31.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18"/>
</p:tagLst>
</file>

<file path=ppt/tags/tag32.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6"/>
</p:tagLst>
</file>

<file path=ppt/tags/tag33.xml><?xml version="1.0" encoding="utf-8"?>
<p:tagLst xmlns:a="http://schemas.openxmlformats.org/drawingml/2006/main" xmlns:r="http://schemas.openxmlformats.org/officeDocument/2006/relationships" xmlns:p="http://schemas.openxmlformats.org/presentationml/2006/main">
  <p:tag name="MH" val="20160627223454"/>
  <p:tag name="MH_LIBRARY" val="GRAPHIC"/>
</p:tagLst>
</file>

<file path=ppt/tags/tag34.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标题 1"/>
</p:tagLst>
</file>

<file path=ppt/tags/tag35.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4"/>
</p:tagLst>
</file>

<file path=ppt/tags/tag36.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5"/>
</p:tagLst>
</file>

<file path=ppt/tags/tag37.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6"/>
</p:tagLst>
</file>

<file path=ppt/tags/tag38.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3"/>
</p:tagLst>
</file>

<file path=ppt/tags/tag39.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4"/>
</p:tagLst>
</file>

<file path=ppt/tags/tag4.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5"/>
</p:tagLst>
</file>

<file path=ppt/tags/tag40.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5"/>
</p:tagLst>
</file>

<file path=ppt/tags/tag41.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6"/>
</p:tagLst>
</file>

<file path=ppt/tags/tag42.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22"/>
</p:tagLst>
</file>

<file path=ppt/tags/tag43.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9"/>
</p:tagLst>
</file>

<file path=ppt/tags/tag44.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30"/>
</p:tagLst>
</file>

<file path=ppt/tags/tag45.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16"/>
</p:tagLst>
</file>

<file path=ppt/tags/tag46.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17"/>
</p:tagLst>
</file>

<file path=ppt/tags/tag47.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18"/>
</p:tagLst>
</file>

<file path=ppt/tags/tag48.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6"/>
</p:tagLst>
</file>

<file path=ppt/tags/tag49.xml><?xml version="1.0" encoding="utf-8"?>
<p:tagLst xmlns:a="http://schemas.openxmlformats.org/drawingml/2006/main" xmlns:r="http://schemas.openxmlformats.org/officeDocument/2006/relationships" xmlns:p="http://schemas.openxmlformats.org/presentationml/2006/main">
  <p:tag name="MH" val="20160627223454"/>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6"/>
</p:tagLst>
</file>

<file path=ppt/tags/tag50.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标题 1"/>
</p:tagLst>
</file>

<file path=ppt/tags/tag51.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4"/>
</p:tagLst>
</file>

<file path=ppt/tags/tag52.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5"/>
</p:tagLst>
</file>

<file path=ppt/tags/tag53.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6"/>
</p:tagLst>
</file>

<file path=ppt/tags/tag54.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3"/>
</p:tagLst>
</file>

<file path=ppt/tags/tag55.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4"/>
</p:tagLst>
</file>

<file path=ppt/tags/tag56.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5"/>
</p:tagLst>
</file>

<file path=ppt/tags/tag57.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6"/>
</p:tagLst>
</file>

<file path=ppt/tags/tag58.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22"/>
</p:tagLst>
</file>

<file path=ppt/tags/tag59.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9"/>
</p:tagLst>
</file>

<file path=ppt/tags/tag6.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3"/>
</p:tagLst>
</file>

<file path=ppt/tags/tag60.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30"/>
</p:tagLst>
</file>

<file path=ppt/tags/tag61.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16"/>
</p:tagLst>
</file>

<file path=ppt/tags/tag62.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17"/>
</p:tagLst>
</file>

<file path=ppt/tags/tag63.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18"/>
</p:tagLst>
</file>

<file path=ppt/tags/tag64.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6"/>
</p:tagLst>
</file>

<file path=ppt/tags/tag65.xml><?xml version="1.0" encoding="utf-8"?>
<p:tagLst xmlns:a="http://schemas.openxmlformats.org/drawingml/2006/main" xmlns:r="http://schemas.openxmlformats.org/officeDocument/2006/relationships" xmlns:p="http://schemas.openxmlformats.org/presentationml/2006/main">
  <p:tag name="MH" val="20160627223454"/>
  <p:tag name="MH_LIBRARY" val="GRAPHIC"/>
</p:tagLst>
</file>

<file path=ppt/tags/tag66.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标题 1"/>
</p:tagLst>
</file>

<file path=ppt/tags/tag67.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4"/>
</p:tagLst>
</file>

<file path=ppt/tags/tag68.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5"/>
</p:tagLst>
</file>

<file path=ppt/tags/tag69.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6"/>
</p:tagLst>
</file>

<file path=ppt/tags/tag7.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4"/>
</p:tagLst>
</file>

<file path=ppt/tags/tag70.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3"/>
</p:tagLst>
</file>

<file path=ppt/tags/tag71.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4"/>
</p:tagLst>
</file>

<file path=ppt/tags/tag72.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5"/>
</p:tagLst>
</file>

<file path=ppt/tags/tag73.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6"/>
</p:tagLst>
</file>

<file path=ppt/tags/tag74.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22"/>
</p:tagLst>
</file>

<file path=ppt/tags/tag75.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9"/>
</p:tagLst>
</file>

<file path=ppt/tags/tag76.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30"/>
</p:tagLst>
</file>

<file path=ppt/tags/tag77.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16"/>
</p:tagLst>
</file>

<file path=ppt/tags/tag78.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17"/>
</p:tagLst>
</file>

<file path=ppt/tags/tag79.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矩形 18"/>
</p:tagLst>
</file>

<file path=ppt/tags/tag8.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5"/>
</p:tagLst>
</file>

<file path=ppt/tags/tag80.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直接连接符 26"/>
</p:tagLst>
</file>

<file path=ppt/tags/tag9.xml><?xml version="1.0" encoding="utf-8"?>
<p:tagLst xmlns:a="http://schemas.openxmlformats.org/drawingml/2006/main" xmlns:r="http://schemas.openxmlformats.org/officeDocument/2006/relationships" xmlns:p="http://schemas.openxmlformats.org/presentationml/2006/main">
  <p:tag name="MH" val="20160627223454"/>
  <p:tag name="MH_LIBRARY" val="GRAPHIC"/>
  <p:tag name="MH_ORDER" val="TextBox 3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2357</Words>
  <Application>Microsoft Office PowerPoint</Application>
  <PresentationFormat>全屏显示(16:10)</PresentationFormat>
  <Paragraphs>364</Paragraphs>
  <Slides>52</Slides>
  <Notes>52</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52</vt:i4>
      </vt:variant>
    </vt:vector>
  </HeadingPairs>
  <TitlesOfParts>
    <vt:vector size="68" baseType="lpstr">
      <vt:lpstr>Arial Unicode MS</vt:lpstr>
      <vt:lpstr>黑体</vt:lpstr>
      <vt:lpstr>华文行楷</vt:lpstr>
      <vt:lpstr>华文隶书</vt:lpstr>
      <vt:lpstr>宋体</vt:lpstr>
      <vt:lpstr>微软雅黑</vt:lpstr>
      <vt:lpstr>幼圆</vt:lpstr>
      <vt:lpstr>Agency FB</vt:lpstr>
      <vt:lpstr>Arial</vt:lpstr>
      <vt:lpstr>Calibri</vt:lpstr>
      <vt:lpstr>Century Gothic</vt:lpstr>
      <vt:lpstr>Verdana</vt:lpstr>
      <vt:lpstr>Wingdings</vt:lpstr>
      <vt:lpstr>Office 主题</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subject>获取资料咨询微信：ansyingsj1</dc:subject>
  <dc:creator/>
  <cp:keywords>安应</cp:keywords>
  <dc:description>获取资料咨询微信：ansyingsj1</dc:description>
  <cp:lastModifiedBy/>
  <cp:revision>1</cp:revision>
  <dcterms:created xsi:type="dcterms:W3CDTF">1900-01-01T00:00:00Z</dcterms:created>
  <dcterms:modified xsi:type="dcterms:W3CDTF">2019-12-03T06:09:18Z</dcterms:modified>
  <cp:category>EHS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y fmtid="{D5CDD505-2E9C-101B-9397-08002B2CF9AE}" pid="3" name="KSOProductBuildVer">
    <vt:lpwstr>2052-9.6.1</vt:lpwstr>
  </property>
</Properties>
</file>